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4:4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30 2303 0 0,'0'0'4083'0'0,"-1"-22"289"0"0,1 22-4309 0 0,0 0 0 0 0,0-1 0 0 0,0 1 0 0 0,0 0 0 0 0,0 0 0 0 0,0-1 0 0 0,0 1 0 0 0,0 0 0 0 0,0 0 0 0 0,0-1 0 0 0,0 1 0 0 0,0 0 0 0 0,0-1 0 0 0,0 1-1 0 0,0 0 1 0 0,-1 0 0 0 0,1-1 0 0 0,0 1 0 0 0,0 0 0 0 0,0 0 0 0 0,0 0 0 0 0,-1-1 0 0 0,1 1 0 0 0,0 0 0 0 0,0 0 0 0 0,0 0 0 0 0,-1-1 0 0 0,1 1 0 0 0,0 0 0 0 0,0 0 0 0 0,-1 0 0 0 0,1 0 0 0 0,0 0 0 0 0,0 0 0 0 0,-1-1 0 0 0,1 1 0 0 0,0 0 0 0 0,-1 0 0 0 0,-10 8 1266 0 0,9-6-1462 0 0,1 0 230 0 0,-1-1-22 0 0,1 0 1 0 0,-1 0-1 0 0,1 0 1 0 0,0 1-1 0 0,-1-1 1 0 0,1 1-1 0 0,0-1 1 0 0,0 1-1 0 0,0-1 1 0 0,0 1-1 0 0,-1 1 377 0 0,8-16-474 0 0,-3 5-1104 0 0,1 0-4124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3:0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2879 0 0,'0'0'7115'0'0,"2"-8"-7439"0"0,2 5 369 0 0,-1 0 250 0 0,-3 3-253 0 0,0-1-1 0 0,1 1 0 0 0,-1 0 0 0 0,0-1 0 0 0,1 1 0 0 0,-1 0 0 0 0,0-1 1 0 0,1 1-1 0 0,-1 0 0 0 0,1 0 0 0 0,-1-1 0 0 0,0 1 0 0 0,1 0 0 0 0,-1 0 0 0 0,1 0 1 0 0,-1 0-1 0 0,1 0 0 0 0,-1-1 0 0 0,1 1 0 0 0,-1 0 0 0 0,1 0 0 0 0,-1 0 0 0 0,1 0 1 0 0,-1 0-1 0 0,0 0 0 0 0,1 1 0 0 0,-1-1 0 0 0,1 0 0 0 0,-1 0 0 0 0,1 0 0 0 0,-1 0 1 0 0,1 0-1 0 0,-1 1 0 0 0,1-1 0 0 0,1 1 408 0 0,-2-1-432 0 0,3 1 104 0 0,-2-3-123 0 0,19 4 422 0 0,-12 0-420 0 0,0 1 0 0 0,0-1 0 0 0,0 0 0 0 0,0-2 14 0 0,-2-1 55 0 0,0-2 430 0 0,-5 3-445 0 0,0-1-1 0 0,0 1 1 0 0,-1 0-1 0 0,1-1 1 0 0,0 1 0 0 0,0 0-1 0 0,0-1 1 0 0,-1 1-1 0 0,1 0 1 0 0,0 0 0 0 0,0 0-1 0 0,0 0 1 0 0,0 0-1 0 0,0 0 1 0 0,0 0 0 0 0,0 0-1 0 0,-1 0 1 0 0,2 0-1 0 0,6 2-53 0 0,-1-1 0 0 0,-1 0 12 0 0,-1-2 42 0 0,-3 1-49 0 0,14 4 220 0 0,-14-3-158 0 0,4 2-67 0 0,0 0-53 0 0,1 0 50 0 0,-1-1 56 0 0,-3-1 1 0 0,2 1-44 0 0,1-1 1 0 0,-4 0 32 0 0,3 1-33 0 0,1 1-10 0 0,0 0 0 0 0,-1-1 11 0 0,9 3 268 0 0,-11-4-207 0 0,5-2 32 0 0,0-2-57 0 0,1-2 110 0 0,-7 3-128 0 0,24-9 150 0 0,-14 7-78 0 0,23-2 0 0 0,-25 4-62 0 0,0-1-1 0 0,-1 0 0 0 0,0 0 1 0 0,11-6-1 0 0,-8 3-38 0 0,9-3 0 0 0,-12 8 0 0 0,0 0 0 0 0,2 1-5 0 0,-12 1 12 0 0,0 0-5 0 0,4-1-9 0 0,34-1-62 0 0,-29 0 69 0 0,0 1 0 0 0,1-2 0 0 0,-1 2 0 0 0,0 1 0 0 0,0 1 0 0 0,0 1 0 0 0,0 0 0 0 0,0 0 0 0 0,0-2 0 0 0,-1-2 11 0 0,-4 1 32 0 0,4-1-33 0 0,1-1 1 0 0,0 1 32 0 0,0 1-33 0 0,0 1-10 0 0,-1 2 0 0 0,0 1 0 0 0,0-1 0 0 0,0 0 0 0 0,-2-2 11 0 0,-2 0 44 0 0,1 1 19 0 0,-1-1 18 0 0,3 1-1 0 0,2 1-32 0 0,-1 0-49 0 0,1 0-10 0 0,6 0 28 0 0,18 8 80 0 0,-29-11-100 0 0,-1 1-1 0 0,0-1 0 0 0,1 1 1 0 0,-1-1-1 0 0,0 0 0 0 0,1 0 0 0 0,-1 0 1 0 0,0 0-1 0 0,1 0 0 0 0,-1-1 1 0 0,0 1-1 0 0,1-1 0 0 0,-1 1 1 0 0,0-1-1 0 0,3-1 0 0 0,-5 2 0 0 0,7-3 20 0 0,1 0 45 0 0,-1 0 7 0 0,0 0-11 0 0,1 1-10 0 0,-1 1-46 0 0,1 0-12 0 0,26-1 0 0 0,-31 1 0 0 0,19 3 0 0 0,-15-1-16 0 0,-6 0-61 0 0,2 0-6 0 0,-2 0 89 0 0,19-1-244 0 0,-15 0 190 0 0,-3 0-66 0 0,0 0 0 0 0,-1 0 0 0 0,1 0 0 0 0,0 0-1 0 0,-1 0 1 0 0,1 0 0 0 0,0 0 0 0 0,-1 1 0 0 0,1-1-1 0 0,1 1 1 0 0,4 3-334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8719 0 0,'0'0'952'0'0,"5"11"-952"0"0,1-1-136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4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72 16095 0 0,'8'-7'236'0'0,"0"0"-1"0"0,0 1 0 0 0,1 0 1 0 0,0 1-1 0 0,0 0 0 0 0,0 0 1 0 0,13-4-1 0 0,-6 2 665 0 0,-8 3-38 0 0,0 1 0 0 0,0 0 0 0 0,12-2 3761 0 0,-21 6-4490 0 0,-10 12-80 0 0,-1-1 0 0 0,0 0-1 0 0,-1-1 1 0 0,0-1 0 0 0,-21 12-1 0 0,-76 40-403 0 0,109-62 348 0 0,-22 11-190 0 0,-1-1 1 0 0,0-1-1 0 0,-1-1 1 0 0,0-1-1 0 0,0-1 1 0 0,0-2-1 0 0,-1 0 1 0 0,1-2-1 0 0,-28 0 0 0 0,42-3 115 0 0,0 0 0 0 0,1-1 0 0 0,0 0-1 0 0,-1 0 1 0 0,1-1 0 0 0,0 0 0 0 0,0-1-1 0 0,0 0 1 0 0,-18-11 0 0 0,26 14 54 0 0,1-1 1 0 0,-1 1-1 0 0,0 0 1 0 0,1-1-1 0 0,-1 1 1 0 0,1-1-1 0 0,-1 1 1 0 0,1-1-1 0 0,-1 0 1 0 0,1 0 0 0 0,0 1-1 0 0,0-1 1 0 0,0 0-1 0 0,0 0 1 0 0,1 0-1 0 0,-1 0 1 0 0,-1-4-1 0 0,3 4-23 0 0,0 1 0 0 0,0-1-1 0 0,0 1 1 0 0,0-1 0 0 0,1 1 0 0 0,-1 0-1 0 0,0 0 1 0 0,0-1 0 0 0,1 1 0 0 0,-1 0-1 0 0,1 0 1 0 0,-1 0 0 0 0,1 1 0 0 0,0-1-1 0 0,2-1 1 0 0,-4 2 26 0 0,1 0 10 0 0,-1 0 0 0 0,1-1 1 0 0,-1 1-1 0 0,1 0 0 0 0,-1 0 0 0 0,1 0 0 0 0,-1 0 1 0 0,0 0-1 0 0,1-1 0 0 0,-1 1 0 0 0,1 0 0 0 0,-1 0 1 0 0,1 0-1 0 0,-1 0 0 0 0,1 1 0 0 0,-1-1 0 0 0,1 0 1 0 0,-1 0-1 0 0,1 0 0 0 0,-1 0 0 0 0,1 1 0 0 0,1 1 14 0 0,-1 0-1 0 0,-1 0 0 0 0,1 1 0 0 0,0-1 0 0 0,0 1 0 0 0,-1-1 0 0 0,1 0 1 0 0,-1 1-1 0 0,0-1 0 0 0,0 1 0 0 0,0-1 0 0 0,0 1 0 0 0,0-1 0 0 0,0 1 1 0 0,-1-1-1 0 0,1 1 0 0 0,-1-1 0 0 0,0 0 0 0 0,0 1 0 0 0,0-1 0 0 0,0 0 1 0 0,0 1-1 0 0,0-1 0 0 0,-1 0 0 0 0,-1 2 0 0 0,-1 3-7 0 0,-2 4 51 0 0,-1-1 0 0 0,0-1-1 0 0,0 1 1 0 0,-1-1 0 0 0,0 0-1 0 0,-13 10 1 0 0,-62 43 410 0 0,60-45-397 0 0,-5 2 45 0 0,42-13 2 0 0,27 1-105 0 0,1-1-1 0 0,45 0 0 0 0,21 2-75 0 0,-63-2 47 0 0,0 3 0 0 0,68 21-1 0 0,-82-20 60 0 0,-1 3-1 0 0,-1 0 1 0 0,0 2-1 0 0,38 26 1 0 0,-54-33 95 0 0,1 1 1 0 0,-2 1 0 0 0,1 1-1 0 0,-1-1 1 0 0,-1 2 0 0 0,0 0-1 0 0,-1 0 1 0 0,18 27 0 0 0,-27-37-102 0 0,0 0 0 0 0,0-1 0 0 0,0 1 1 0 0,-1 0-1 0 0,1 0 0 0 0,0 0 0 0 0,-1 0 0 0 0,1 0 0 0 0,-1 0 1 0 0,0 0-1 0 0,0 0 0 0 0,1 0 0 0 0,-1 0 0 0 0,-1-1 0 0 0,1 1 1 0 0,0 0-1 0 0,0 0 0 0 0,-1 0 0 0 0,1 0 0 0 0,-1 0 1 0 0,1 0-1 0 0,-1 0 0 0 0,0 0 0 0 0,0-1 0 0 0,0 1 0 0 0,0 0 1 0 0,0 0-1 0 0,0-1 0 0 0,-1 1 0 0 0,1-1 0 0 0,0 1 1 0 0,-1-1-1 0 0,1 0 0 0 0,-3 2 0 0 0,-5 3 48 0 0,0-1 0 0 0,-1 0 1 0 0,1 0-1 0 0,-1-1 0 0 0,-13 4 0 0 0,10-4-52 0 0,-73 23 65 0 0,-112 20 0 0 0,39-12-34 0 0,-17 3-15 0 0,169-38 541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7831 0 0,'0'0'5472'0'0,"16"-9"-2448"0"0,-12 9-2909 0 0,-1 1 1 0 0,1 0-1 0 0,-1 0 0 0 0,1 0 0 0 0,-1 0 0 0 0,0 0 0 0 0,0 1 1 0 0,1-1-1 0 0,-1 1 0 0 0,0 0 0 0 0,0 0 0 0 0,-1 0 1 0 0,1 0-1 0 0,0 1 0 0 0,-1-1 0 0 0,4 4 0 0 0,6 8 126 0 0,18 29-1 0 0,-25-36-211 0 0,138 191 179 0 0,-74-111-57 0 0,-68-86-142 0 0,0 0 1 0 0,-1 1-1 0 0,1-1 1 0 0,0 0-1 0 0,-1 0 1 0 0,1 1-1 0 0,-1-1 1 0 0,0 0-1 0 0,1 1 0 0 0,-1-1 1 0 0,0 1-1 0 0,0-1 1 0 0,0 0-1 0 0,0 1 1 0 0,0-1-1 0 0,0 0 1 0 0,0 1-1 0 0,-1-1 1 0 0,1 1-1 0 0,0-1 0 0 0,-1 0 1 0 0,1 1-1 0 0,-1-1 1 0 0,1 0-1 0 0,-1 0 1 0 0,0 0-1 0 0,0 1 1 0 0,1-1-1 0 0,-3 1 1 0 0,0 3 15 0 0,-1-1 1 0 0,0 0-1 0 0,0 0 1 0 0,0 0 0 0 0,-7 4-1 0 0,-10 4-14 0 0,0-1-1 0 0,-1-1 1 0 0,0-1-1 0 0,0-1 1 0 0,-25 6 0 0 0,-20 7-123 0 0,58-18 27 0 0,7-2-32 0 0,3-3-226 0 0,2-2 118 0 0,0 1 0 0 0,0-1 0 0 0,0 0 1 0 0,1 1-1 0 0,0 0 0 0 0,5-4 0 0 0,-2 2-690 0 0,15-12-5091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47 5063 0 0,'-8'1'528'0'0,"-17"2"562"0"0,0 1 3570 0 0,24-3-3763 0 0,-10 1 71 0 0,8 0-871 0 0,0 0-1 0 0,0 0 1 0 0,0 0-1 0 0,0 0 1 0 0,1 0 0 0 0,-1 0-1 0 0,0 1 1 0 0,1 0-1 0 0,-4 5 1 0 0,-20 32 436 0 0,16-24-271 0 0,0 1 21 0 0,0 1 0 0 0,1 0-1 0 0,0 1 1 0 0,2 0 0 0 0,0 0-1 0 0,-5 25 1 0 0,12-42-214 0 0,-1 0 1 0 0,1-1-1 0 0,0 1 0 0 0,0-1 1 0 0,0 1-1 0 0,0 0 0 0 0,0-1 1 0 0,0 1-1 0 0,0-1 0 0 0,1 1 1 0 0,-1 0-1 0 0,1-1 0 0 0,-1 1 1 0 0,1-1-1 0 0,-1 1 1 0 0,1-1-1 0 0,0 0 0 0 0,0 1 1 0 0,0-1-1 0 0,-1 1 0 0 0,1-1 1 0 0,1 0-1 0 0,-1 0 0 0 0,0 0 1 0 0,0 0-1 0 0,0 0 0 0 0,1 0 1 0 0,-1 0-1 0 0,0 0 0 0 0,1 0 1 0 0,-1 0-1 0 0,1-1 0 0 0,-1 1 1 0 0,1-1-1 0 0,-1 1 0 0 0,1-1 1 0 0,2 1-1 0 0,3 0 64 0 0,-1 0 1 0 0,1-1-1 0 0,0 0 0 0 0,0 0 0 0 0,-1 0 1 0 0,1-1-1 0 0,10-2 0 0 0,27-8 42 0 0,0-2 0 0 0,-1-1 0 0 0,-1-3 0 0 0,46-24 0 0 0,-53 23-119 0 0,-19 10-44 0 0,0 0 0 0 0,0-1 1 0 0,-1-1-1 0 0,25-20 0 0 0,-38 28-11 0 0,4-4 19 0 0,0 0 1 0 0,0 0 0 0 0,6-8 0 0 0,-11 12-16 0 0,1-1 0 0 0,-1 1 0 0 0,0 0 0 0 0,0-1 0 0 0,0 1 0 0 0,0-1 0 0 0,0 1 0 0 0,0-1 1 0 0,-1 0-1 0 0,1 1 0 0 0,-1-1 0 0 0,0 0 0 0 0,0 1 0 0 0,0-4 0 0 0,-3-7-5 0 0,-1 10 0 0 0,2 2 0 0 0,-3-3-47 0 0,-1 0 0 0 0,1 1 0 0 0,-1-1-1 0 0,0 1 1 0 0,0 0 0 0 0,0 1 0 0 0,0-1 0 0 0,-11-1-1 0 0,-52-9-494 0 0,68 13 541 0 0,-51-6-717 0 0,-74-12-1980 0 0,103 15 1868 0 0,22 3 615 0 0,14 4-858 0 0,39 10-506 0 0,-33-10-3364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1 550 7831 0 0,'0'0'1024'0'0,"1"2"111"0"0,0-1-561 0 0,0 1 1 0 0,1-1-1 0 0,-1 1 0 0 0,1-1 0 0 0,-1 0 1 0 0,1 0-1 0 0,-1 1 0 0 0,1-1 1 0 0,0 0-1 0 0,0 0 0 0 0,-1-1 1 0 0,1 1-1 0 0,2 0 0 0 0,-3 0-442 0 0,0-1-1 0 0,0 0 0 0 0,0 0 1 0 0,0 0-1 0 0,0-1 0 0 0,0 1 1 0 0,0 0-1 0 0,0 0 1 0 0,0 0-1 0 0,0-1 0 0 0,-1 1 1 0 0,1 0-1 0 0,0-1 1 0 0,0 1-1 0 0,0-1 0 0 0,-1 1 1 0 0,1-1-1 0 0,0 1 0 0 0,0-1 1 0 0,-1 0-1 0 0,1 1 1 0 0,-1-1-1 0 0,1 0 0 0 0,0 0 1 0 0,-1 1-1 0 0,1-1 0 0 0,-1 0 1 0 0,0 0-1 0 0,1 0 1 0 0,-1 0-1 0 0,0 1 0 0 0,1-1 1 0 0,-1 0-1 0 0,0-1 0 0 0,4-14 439 0 0,0 0-1 0 0,-1 0 0 0 0,1-25 1 0 0,2-12-132 0 0,-5 47-397 0 0,1 0 0 0 0,0 0-1 0 0,0 0 1 0 0,0 0-1 0 0,1 0 1 0 0,0 0-1 0 0,0 1 1 0 0,0-1 0 0 0,1 1-1 0 0,0 0 1 0 0,0 0-1 0 0,0 0 1 0 0,0 1-1 0 0,1-1 1 0 0,0 1 0 0 0,5-4-1 0 0,10-5-44 0 0,0 1 0 0 0,1 1 0 0 0,23-9 0 0 0,-7 3 25 0 0,359-184-989 0 0,-376 190 198 0 0,3-2-1648 0 0,-7 5-2732 0 0,1 1-2064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0 9991 0 0,'-9'2'904'0'0,"-10"1"-837"0"0,-3 2 848 0 0,-37 11 1 0 0,52-14-743 0 0,-31 11 558 0 0,1 2 1 0 0,-58 32 0 0 0,52-20-331 0 0,1 2-1 0 0,-59 52 1 0 0,79-60-61 0 0,0 1-1 0 0,2 1 0 0 0,0 0 1 0 0,2 2-1 0 0,-24 41 0 0 0,38-59-253 0 0,1 0-1 0 0,-1 1 1 0 0,1-1 0 0 0,1 1-1 0 0,0 0 1 0 0,0 0-1 0 0,0 0 1 0 0,1 0 0 0 0,0 0-1 0 0,1 0 1 0 0,0 0-1 0 0,0 0 1 0 0,2 14-1 0 0,-1-17-12 0 0,1 1 0 0 0,-1-1 0 0 0,1 0 0 0 0,0 0-1 0 0,0-1 1 0 0,1 1 0 0 0,-1 0 0 0 0,1-1 0 0 0,0 1 0 0 0,0-1-1 0 0,1 0 1 0 0,-1 0 0 0 0,1 0 0 0 0,0-1 0 0 0,0 1-1 0 0,0-1 1 0 0,1 0 0 0 0,-1 0 0 0 0,1 0 0 0 0,-1-1-1 0 0,11 4 1 0 0,-3-2 33 0 0,1-1-1 0 0,-1 0 0 0 0,1-1 1 0 0,0 0-1 0 0,0-1 1 0 0,0-1-1 0 0,0 0 0 0 0,0-1 1 0 0,0 0-1 0 0,0-1 1 0 0,-1 0-1 0 0,17-5 0 0 0,17-8 139 0 0,83-38-1 0 0,-121 50-213 0 0,37-18 62 0 0,56-34 1 0 0,-85 45-76 0 0,-1-1 0 0 0,0-1 0 0 0,0 0 1 0 0,-1-1-1 0 0,-1-1 0 0 0,18-23 0 0 0,-23 27-15 0 0,-2-1 0 0 0,1 0-1 0 0,-1 0 1 0 0,-1 0 0 0 0,0-1-1 0 0,0 0 1 0 0,-1 0 0 0 0,-1 0-1 0 0,4-23 1 0 0,-7 30-38 0 0,1 0 1 0 0,-1 0-1 0 0,0 0 0 0 0,0 0 0 0 0,0 0 1 0 0,-1 0-1 0 0,0 0 0 0 0,0 1 0 0 0,0-1 1 0 0,0 0-1 0 0,-1 1 0 0 0,0-1 0 0 0,0 0 1 0 0,0 1-1 0 0,-1 0 0 0 0,1 0 0 0 0,-1-1 1 0 0,0 2-1 0 0,0-1 0 0 0,0 0 0 0 0,-1 1 1 0 0,1-1-1 0 0,-1 1 0 0 0,0 0 0 0 0,0 0 1 0 0,0 0-1 0 0,-9-4 0 0 0,-2 1-140 0 0,-1 0 1 0 0,1 1-1 0 0,-1 1 0 0 0,0 0 1 0 0,-1 1-1 0 0,-18-1 0 0 0,-102 1-1156 0 0,84 4 582 0 0,6-2-402 0 0,45 0 768 0 0,15 3-1560 0 0,1 0 1336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4607 0 0,'0'0'11646'0'0,"-7"10"-7766"0"0,2-3-2886 0 0,3-5-779 0 0,0 1 1 0 0,0 0 0 0 0,0-1-1 0 0,1 1 1 0 0,-1 0 0 0 0,1 0 0 0 0,-1 0-1 0 0,1 1 1 0 0,0-1 0 0 0,0 0-1 0 0,-1 6 1 0 0,2-7-203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48 16271 0 0,'8'-16'3200'0'0,"-10"16"-3185"0"0,1 1-1 0 0,-1-1 0 0 0,1 1 1 0 0,0-1-1 0 0,0 1 0 0 0,-1 0 0 0 0,1 0 1 0 0,0-1-1 0 0,-2 3 0 0 0,-3 1-1 0 0,-144 91 419 0 0,129-78-436 0 0,0 0 0 0 0,1 1 0 0 0,1 1 0 0 0,-27 34 0 0 0,31-33 112 0 0,1 0 0 0 0,1 0-1 0 0,-15 34 1 0 0,25-48-20 0 0,1 0-1 0 0,-1 0 1 0 0,1 0-1 0 0,1 1 1 0 0,-1-1 0 0 0,1 1-1 0 0,0 0 1 0 0,0-1 0 0 0,1 1-1 0 0,0 0 1 0 0,0-1-1 0 0,0 1 1 0 0,1 0 0 0 0,0-1-1 0 0,1 1 1 0 0,-1 0 0 0 0,5 9-1 0 0,-5-14-29 0 0,1 1 1 0 0,-1 0-1 0 0,1 0 0 0 0,0 0 1 0 0,0-1-1 0 0,1 1 0 0 0,-1-1 0 0 0,0 0 1 0 0,1 1-1 0 0,-1-1 0 0 0,1 0 1 0 0,0-1-1 0 0,3 3 0 0 0,-1-2 10 0 0,0 0 1 0 0,0 0-1 0 0,0 0 0 0 0,1-1 1 0 0,-1 1-1 0 0,0-1 0 0 0,7 0 1 0 0,5-1 38 0 0,0 0 0 0 0,0-1 0 0 0,0-1 1 0 0,17-4-1 0 0,-6 0-59 0 0,-1-1-1 0 0,-1-1 1 0 0,0-1 0 0 0,0-2-1 0 0,0-1 1 0 0,-2 0 0 0 0,0-2 0 0 0,0-1-1 0 0,35-29 1 0 0,-53 39-70 0 0,0-1 0 0 0,-1 1-1 0 0,1-1 1 0 0,-1-1 0 0 0,-1 1-1 0 0,1-1 1 0 0,-1 1 0 0 0,0-1-1 0 0,-1 0 1 0 0,0-1 0 0 0,4-11-1 0 0,-5 12 0 0 0,-1 0-1 0 0,0 0 0 0 0,0 1 0 0 0,-1-1 0 0 0,0 0 0 0 0,0 0 1 0 0,-1 0-1 0 0,0 0 0 0 0,0 0 0 0 0,0 0 0 0 0,-1 0 0 0 0,0 1 1 0 0,-4-10-1 0 0,-9-13-332 0 0,-1 0-1 0 0,-1 1 1 0 0,-24-29 0 0 0,33 46 159 0 0,4 5-25 0 0,-1 1-1 0 0,0-1 1 0 0,0 1-1 0 0,-1-1 1 0 0,1 2-1 0 0,-1-1 1 0 0,-13-7-1 0 0,18 11 192 0 0,-1 0 0 0 0,1 0 0 0 0,-1 0 0 0 0,1 1 0 0 0,-1-1 0 0 0,0 1 1 0 0,1-1-1 0 0,-1 1 0 0 0,0-1 0 0 0,1 1 0 0 0,-1 0 0 0 0,0 0 0 0 0,1 0 0 0 0,-1 0 0 0 0,0 0 0 0 0,0 0 0 0 0,1 0 0 0 0,-1 1 0 0 0,0-1 1 0 0,1 1-1 0 0,-1-1 0 0 0,0 1 0 0 0,1-1 0 0 0,-1 1 0 0 0,1 0 0 0 0,-1 0 0 0 0,1 0 0 0 0,-1 0 0 0 0,1 0 0 0 0,0 0 0 0 0,-1 0 0 0 0,1 1 0 0 0,0-1 1 0 0,0 0-1 0 0,0 1 0 0 0,0-1 0 0 0,0 1 0 0 0,-1 2 0 0 0,0 0-258 0 0,0 1 1 0 0,0 0-1 0 0,1 0 1 0 0,0-1-1 0 0,0 1 0 0 0,-1 10 1 0 0,0 1-779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 13359 0 0,'1'-2'1027'0'0,"7"-23"6965"0"0,-9 27-7772 0 0,-7 23 64 0 0,-1-1 0 0 0,-24 44 1 0 0,8-18-54 0 0,-181 375 566 0 0,167-355-739 0 0,-8 16 20 0 0,44-77-78 0 0,2-9 0 0 0,1 1 0 0 0,0-1 0 0 0,0 0 0 0 0,0 1 0 0 0,0-1 0 0 0,-1 1 0 0 0,1-1 0 0 0,0 0 0 0 0,0 1 0 0 0,0-1 0 0 0,0 1 0 0 0,0-1 0 0 0,0 0 0 0 0,0 1 0 0 0,0-1 0 0 0,0 1 0 0 0,1-1 0 0 0,-1 0 0 0 0,0 1 0 0 0,0-1 0 0 0,0 1 0 0 0,0-1 0 0 0,0 0 0 0 0,1 1 0 0 0,-1-1 0 0 0,0 0 0 0 0,0 1 0 0 0,1-1 0 0 0,-1 0 0 0 0,0 1 0 0 0,1-1 0 0 0,-1 0 0 0 0,0 0 0 0 0,1 1 0 0 0,-1-1 0 0 0,0 0 0 0 0,1 0 0 0 0,-1 0 0 0 0,0 0 0 0 0,1 1 0 0 0,-1-1 0 0 0,1 0 0 0 0,0 0 0 0 0,-1 0 0 0 0,2 1-188 0 0,1 0 1 0 0,0-1-1 0 0,-1 1 0 0 0,1 0 0 0 0,0-1 1 0 0,0 0-1 0 0,0 0 0 0 0,-1 0 0 0 0,1 0 1 0 0,0 0-1 0 0,0-1 0 0 0,-1 1 0 0 0,1-1 0 0 0,0 0 1 0 0,0 1-1 0 0,2-3 0 0 0,8-3-7588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0,'0'0'354'0'0,"2"1"163"0"0,59 5 14959 0 0,-60-5-15283 0 0,1-1 1 0 0,-1 1-1 0 0,0 0 0 0 0,0-1 0 0 0,0 1 1 0 0,1 0-1 0 0,-1 0 0 0 0,0-1 1 0 0,0 1-1 0 0,0 0 0 0 0,0 0 1 0 0,-1 0-1 0 0,1 0 0 0 0,0 1 1 0 0,0-1-1 0 0,-1 0 0 0 0,1 0 1 0 0,0 2-1 0 0,0-2 136 0 0,-5 19-102 0 0,-2-2-533 0 0,2 3-1524 0 0,3-12 622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44 13159 0 0,'7'-28'995'0'0,"-4"13"1906"0"0,-9 35-1733 0 0,-17 80-536 0 0,13-50-424 0 0,6-33-161 0 0,-2 0-1 0 0,0-1 1 0 0,0 1 0 0 0,-2-1-1 0 0,-18 29 1 0 0,3-11-48 0 0,-40 44 1 0 0,46-59-679 0 0,-2-2-1 0 0,-30 23 1 0 0,30-26-882 0 0,7-5 409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 10135 0 0,'4'-5'6758'0'0,"-19"15"-6629"0"0,0 2 0 0 0,1-1 0 0 0,-19 21 1 0 0,21-20-47 0 0,0 0 1 0 0,0-1-1 0 0,-1-1 1 0 0,0 0 0 0 0,-20 11-1 0 0,12-13-83 0 0,-1 0 0 0 0,0-1 0 0 0,0-1 0 0 0,-28 3 0 0 0,36-7 0 0 0,3 0 0 0 0,7 1 0 0 0,8 1 0 0 0,7 2 0 0 0,222 104-404 0 0,-199-92 384 0 0,49 25 534 0 0,-65-30-18 0 0,-16-11-242 0 0,-2-2-221 0 0,0 0 0 0 0,0 1 0 0 0,0-1 0 0 0,0 0 0 0 0,1 1 0 0 0,-1-1 0 0 0,0 0 0 0 0,0 1 0 0 0,0-1-1 0 0,0 0 1 0 0,0 1 0 0 0,0-1 0 0 0,0 0 0 0 0,0 1 0 0 0,0-1 0 0 0,0 1 0 0 0,0-1 0 0 0,0 0 0 0 0,-1 1 0 0 0,1-1 0 0 0,0 0 0 0 0,0 1 0 0 0,-13 4 106 0 0,1-1 0 0 0,-1-1 0 0 0,1 0 0 0 0,-1-1 0 0 0,-16 1 0 0 0,2 0-75 0 0,-52 4-86 0 0,-155-7 1 0 0,206-1-128 0 0,-9-2-1205 0 0,25 0 12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91 4607 0 0,'-42'8'266'0'0,"26"-5"12783"0"0,100-11-10442 0 0,92 3-1 0 0,-29 2-1615 0 0,-59 2-574 0 0,88-13 1 0 0,85-25 162 0 0,-159 23-401 0 0,-63 10-222 0 0,-1 1 0 0 0,1 2-1 0 0,-1 2 1 0 0,76 7-1 0 0,-109-5-113 0 0,1 0 1 0 0,0 0-1 0 0,-1 1 0 0 0,1 0 1 0 0,-1 0-1 0 0,1 1 0 0 0,-1-1 0 0 0,0 1 1 0 0,0 0-1 0 0,5 5 0 0 0,-8-7 18 0 0,-1 0 0 0 0,1 1 0 0 0,-1-1 0 0 0,1 0 0 0 0,-1 1 0 0 0,0-1 0 0 0,0 1 0 0 0,0 0 0 0 0,0-1 0 0 0,0 1 0 0 0,0 0 0 0 0,0 0-1 0 0,-1 0 1 0 0,1 0 0 0 0,-1-1 0 0 0,1 1 0 0 0,-1 0 0 0 0,0 0 0 0 0,1 0 0 0 0,-1 0 0 0 0,0 0 0 0 0,0 0 0 0 0,0 0 0 0 0,-1 0 0 0 0,1 0 0 0 0,-1 0 0 0 0,1 0 0 0 0,-1 0-1 0 0,1 0 1 0 0,-1-1 0 0 0,0 1 0 0 0,0 0 0 0 0,-1 2 0 0 0,-6 6-1849 0 0,-3-1-356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6 279 13103 0 0,'-1'-1'598'0'0,"0"1"-569"0"0,1 0 1 0 0,0 0 0 0 0,0 0-1 0 0,0 0 1 0 0,-1 0 0 0 0,1 0-1 0 0,0 0 1 0 0,0 0 0 0 0,0 0-1 0 0,0 0 1 0 0,-1 0 0 0 0,1 0-1 0 0,0-1 1 0 0,0 1 0 0 0,0 0-1 0 0,0 0 1 0 0,-1 0 0 0 0,1 0-1 0 0,0 0 1 0 0,0 0 0 0 0,0-1-1 0 0,0 1 1 0 0,0 0 0 0 0,0 0-1 0 0,-1 0 1 0 0,1 0 0 0 0,0-1 0 0 0,0 1-1 0 0,0 0 1 0 0,0 0 0 0 0,0 0-1 0 0,0-1 1 0 0,0 1 0 0 0,0 0-1 0 0,0 0 1 0 0,0 0 0 0 0,0-1-1 0 0,0 1 1 0 0,0 0 0 0 0,0 0-1 0 0,0 0 1 0 0,0-1 0 0 0,0 1-1 0 0,0 0 1 0 0,0 0 0 0 0,1 0-1 0 0,7-13 607 0 0,19-12 134 0 0,-15 16-478 0 0,0 1 0 0 0,0 0 0 0 0,1 1 0 0 0,1 1 0 0 0,-1 0 0 0 0,1 1 0 0 0,27-7 0 0 0,7 2 1130 0 0,50-3 0 0 0,-86 12-1216 0 0,242-18 1966 0 0,-172 11-2062 0 0,255-29 240 0 0,107-41-5966 0 0,-411 71-1400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5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117 479 7367 0 0,'0'0'334'0'0,"-1"1"-1"0"0,-33 19-113 0 0,-13 9 4448 0 0,33-21-2828 0 0,1 0-480 0 0,6-3 2653 0 0,20-25-2886 0 0,39-50-219 0 0,20-25-483 0 0,-38 54-387 0 0,2 2 1 0 0,2 1-1 0 0,1 2 0 0 0,1 2 1 0 0,2 2-1 0 0,49-29 0 0 0,-75 52-41 0 0,69-38 19 0 0,-73 42 1 0 0,-1 0 1 0 0,0 1-1 0 0,1 1 1 0 0,0-1-1 0 0,21-1 0 0 0,-30 4-10 0 0,0 1 0 0 0,-1 0 0 0 0,1 0 0 0 0,0 0 0 0 0,0 0 0 0 0,-1 0 0 0 0,1 1 0 0 0,0-1 0 0 0,-1 1 0 0 0,1 0 0 0 0,0 0 0 0 0,-1 0 0 0 0,1 0 0 0 0,-1 0 0 0 0,0 1 0 0 0,1-1 0 0 0,-1 1 0 0 0,3 2 0 0 0,-3-2 12 0 0,0 1-1 0 0,0-1 0 0 0,-1 1 0 0 0,1-1 0 0 0,0 1 0 0 0,-1 0 0 0 0,0-1 1 0 0,0 1-1 0 0,0 0 0 0 0,0 0 0 0 0,0 0 0 0 0,-1 0 0 0 0,1 0 0 0 0,-1 0 1 0 0,0 0-1 0 0,0 4 0 0 0,-1 3 32 0 0,0 1 1 0 0,0-1-1 0 0,-1 0 0 0 0,-1 1 1 0 0,1-1-1 0 0,-2 0 1 0 0,-4 10-1 0 0,-36 66 160 0 0,39-78-202 0 0,-19 34 59 0 0,-56 108 43 0 0,76-142-300 0 0,-9 20 449 0 0,-11 33 0 0 0,22-53-720 0 0,0 0-1 0 0,0 0 1 0 0,0 0 0 0 0,1 0 0 0 0,0 1 0 0 0,1-1 0 0 0,0 0 0 0 0,0 0 0 0 0,2 11 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1043 3223 0 0,'0'0'143'0'0,"0"2"-3"0"0,-8 33 15008 0 0,10-37-14323 0 0,30-47 769 0 0,14-20-813 0 0,118-148-154 0 0,-119 156-576 0 0,-16 20-82 0 0,-2 0 0 0 0,-2-2 0 0 0,37-89 0 0 0,-47 94-295 0 0,-3-2-1 0 0,0 1 0 0 0,-3-1 1 0 0,-1-1-1 0 0,2-46 1 0 0,-9 71 97 0 0,-1 0 1 0 0,-1-20-1 0 0,0 32 148 0 0,1 0 0 0 0,-1-1 0 0 0,0 1 0 0 0,0 0-1 0 0,-1 0 1 0 0,1 0 0 0 0,-1 0 0 0 0,0 0 0 0 0,0 0 0 0 0,0 0 0 0 0,0 0-1 0 0,-1 1 1 0 0,-3-5 0 0 0,4 7 34 0 0,0-1-1 0 0,0 1 1 0 0,-1 0-1 0 0,1 0 1 0 0,-1-1-1 0 0,1 2 1 0 0,-1-1-1 0 0,1 0 1 0 0,-1 0-1 0 0,0 1 0 0 0,1-1 1 0 0,-1 1-1 0 0,0 0 1 0 0,1 0-1 0 0,-1 0 1 0 0,0 0-1 0 0,1 1 1 0 0,-1-1-1 0 0,1 1 1 0 0,-5 1-1 0 0,-6 1-172 0 0,0 1-1 0 0,-20 10 0 0 0,16-6 168 0 0,0 0 0 0 0,1 1-1 0 0,0 1 1 0 0,1 0 0 0 0,0 2-1 0 0,1-1 1 0 0,0 2 0 0 0,1 0-1 0 0,0 0 1 0 0,1 1 0 0 0,0 1-1 0 0,1 0 1 0 0,1 1 0 0 0,-14 29-1 0 0,-14 48 277 0 0,-38 139-1 0 0,-2 103 39 0 0,-12 58 717 0 0,78-349-848 0 0,-2-1-1 0 0,-1 0 1 0 0,-3-1-1 0 0,-1 0 1 0 0,-2-2-1 0 0,-1 0 1 0 0,-52 66-1 0 0,40-64 103 0 0,-2-2 0 0 0,-58 49 0 0 0,67-61-232 0 0,19-19 3 0 0,0-1 0 0 0,-1 1 0 0 0,-10 6 0 0 0,18-14 321 0 0,1-2-268 0 0,3-10-610 0 0,1 1-1 0 0,-1 0 0 0 0,1 0 1 0 0,11-18-1 0 0,-6 12-688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77 154 8287 0 0,'-8'2'660'0'0,"-2"1"-718"0"0,1 0 1 0 0,-14 7-1 0 0,21-10 336 0 0,0 1 0 0 0,0 0 0 0 0,1 0-1 0 0,-1 0 1 0 0,0 1 0 0 0,1-1 0 0 0,-1 0 0 0 0,1 0-1 0 0,0 1 1 0 0,-1-1 0 0 0,1 1 0 0 0,0-1 0 0 0,0 1 0 0 0,0 0-1 0 0,0-1 1 0 0,0 1 0 0 0,0 0 0 0 0,-1 3 0 0 0,2-4-32 0 0,0-1 0 0 0,0 1-1 0 0,0 0 1 0 0,1 0 0 0 0,-1-1 0 0 0,0 1 0 0 0,0 0 0 0 0,0-1 0 0 0,1 1 0 0 0,-1 0 0 0 0,0-1 0 0 0,1 1 0 0 0,-1-1 0 0 0,0 1 0 0 0,1 0 0 0 0,-1-1 0 0 0,1 1 0 0 0,-1-1 0 0 0,1 1 0 0 0,-1-1 0 0 0,1 0 0 0 0,0 1 0 0 0,-1-1 0 0 0,2 1 0 0 0,14 7 259 0 0,-12-7-404 0 0,1 0-1 0 0,0 0 1 0 0,-1-1-1 0 0,1 0 0 0 0,0 0 1 0 0,0 0-1 0 0,7-1 1 0 0,35-9 481 0 0,-38 8-476 0 0,355-100 1587 0 0,-268 73-1515 0 0,-14 3-488 0 0,2 5 1 0 0,97-13 0 0 0,-169 33-633 0 0,-1 0 1 0 0,1 1-1 0 0,11 2 0 0 0,-1 1-6242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94 17391 0 0,'0'0'2480'0'0,"-7"-3"-2280"0"0,3 2-202 0 0,-1 0 1 0 0,1 1-1 0 0,0-1 0 0 0,0 1 1 0 0,-1 1-1 0 0,1-1 0 0 0,0 0 0 0 0,-6 2 1 0 0,-12 1-378 0 0,20-3 148 0 0,-3-7-816 0 0,6-19 333 0 0,0 18 611 0 0,-1-1 1 0 0,0 1 0 0 0,0-1-1 0 0,-2-13 1 0 0,2 22 105 0 0,-1-1 1 0 0,1 1 0 0 0,-1 0-1 0 0,1-1 1 0 0,-1 1 0 0 0,1 0-1 0 0,-1 0 1 0 0,1-1-1 0 0,-1 1 1 0 0,1 0 0 0 0,-1 0-1 0 0,1 0 1 0 0,-1-1 0 0 0,1 1-1 0 0,-1 0 1 0 0,0 0 0 0 0,1 0-1 0 0,-1 0 1 0 0,0 0 0 0 0,0 0 7 0 0,-3 0 9 0 0,0 0 0 0 0,-1 0 0 0 0,1 0 0 0 0,0 1 0 0 0,0-1 0 0 0,0 1 0 0 0,0 0 0 0 0,-6 2 0 0 0,-34 16 49 0 0,34-13-66 0 0,-60 28-170 0 0,2 3 0 0 0,-68 49 1 0 0,105-64 488 0 0,1 2 1 0 0,1 1 0 0 0,1 2 0 0 0,2 0 0 0 0,0 2 0 0 0,-26 39 0 0 0,48-61-211 0 0,-1 0 0 0 0,1 0 0 0 0,0 1 0 0 0,-5 14 0 0 0,9-21-99 0 0,0 0 0 0 0,-1 0-1 0 0,1 0 1 0 0,0 0 0 0 0,-1 1 0 0 0,1-1 0 0 0,0 0-1 0 0,0 0 1 0 0,0 0 0 0 0,0 0 0 0 0,0 0-1 0 0,0 0 1 0 0,0 0 0 0 0,0 0 0 0 0,0 1 0 0 0,1-1-1 0 0,-1 0 1 0 0,0 0 0 0 0,1 0 0 0 0,-1 0-1 0 0,1 0 1 0 0,-1 0 0 0 0,1 0 0 0 0,0-1 0 0 0,-1 1-1 0 0,1 0 1 0 0,0 0 0 0 0,-1 0 0 0 0,1 0-1 0 0,0-1 1 0 0,0 1 0 0 0,0 0 0 0 0,0-1 0 0 0,0 1-1 0 0,0-1 1 0 0,0 1 0 0 0,0-1 0 0 0,0 1-1 0 0,0-1 1 0 0,0 0 0 0 0,0 0 0 0 0,0 1 0 0 0,0-1-1 0 0,0 0 1 0 0,0 0 0 0 0,0 0 0 0 0,0 0-1 0 0,2 0 1 0 0,8-1 39 0 0,-1 0-1 0 0,1-1 0 0 0,0 0 0 0 0,-1-1 1 0 0,1 0-1 0 0,-1 0 0 0 0,12-6 1 0 0,7-2 25 0 0,5-2-4 0 0,-1-1 0 0 0,41-25-1 0 0,58-45-86 0 0,-5 3 6 0 0,-126 80-52 0 0,3 36 70 0 0,-7-11 209 0 0,-7 27 0 0 0,7-35-144 0 0,3-13-4 0 0,1 3-34 0 0,0-4-129 0 0,17-15-1916 0 0,-8 4-72 0 0,1-2-4379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233 112 7831 0 0,'9'-12'517'0'0,"1"1"0"0"0,19-17 0 0 0,-8 11 4151 0 0,44-27 2425 0 0,-66 45-7000 0 0,-1 0 0 0 0,0-1-1 0 0,1 1 1 0 0,-1 0 0 0 0,1 0-1 0 0,-1 0 1 0 0,1 0 0 0 0,-1 0-1 0 0,-1 2 1 0 0,-2 1 59 0 0,-78 69 574 0 0,54-45-680 0 0,-104 106 83 0 0,117-119-95 0 0,1 2 0 0 0,-15 19 0 0 0,25-29 21 0 0,0 0 1 0 0,0 1 0 0 0,1-1 0 0 0,1 1 0 0 0,-1-1 0 0 0,1 1-1 0 0,0 0 1 0 0,-2 15 0 0 0,4-20-13 0 0,1 0-1 0 0,-1 1 0 0 0,1-1 1 0 0,0 1-1 0 0,1-1 1 0 0,-1 0-1 0 0,0 1 1 0 0,1-1-1 0 0,0 0 1 0 0,0 1-1 0 0,0-1 1 0 0,0 0-1 0 0,0 0 0 0 0,1 0 1 0 0,0 0-1 0 0,-1 0 1 0 0,1 0-1 0 0,0 0 1 0 0,0 0-1 0 0,0-1 1 0 0,1 1-1 0 0,-1-1 0 0 0,1 0 1 0 0,-1 1-1 0 0,1-1 1 0 0,0 0-1 0 0,0-1 1 0 0,3 3-1 0 0,3 0-42 0 0,0 0-1 0 0,1-1 1 0 0,-1 0-1 0 0,1 0 1 0 0,-1-1-1 0 0,1 0 1 0 0,0-1-1 0 0,14 1 1 0 0,-8-2-523 0 0,0-1 0 0 0,0 0 0 0 0,26-6 1 0 0,17-9-5880 0 0,-14 0-700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496 260 7831 0 0,'1'-1'8'0'0,"42"-118"2266"0"0,-10 42 2064 0 0,-25 57-3323 0 0,-7 17-805 0 0,0 0-1 0 0,0 0 1 0 0,0 0-1 0 0,1 0 1 0 0,-1 0-1 0 0,1 0 1 0 0,0 0-1 0 0,0 0 1 0 0,0 1-1 0 0,0-1 1 0 0,0 1-1 0 0,4-3 1 0 0,-6 4-145 0 0,0 1 1 0 0,0 0 0 0 0,1 0-1 0 0,-1-1 1 0 0,0 1-1 0 0,0 0 1 0 0,1 0 0 0 0,-1 0-1 0 0,0 0 1 0 0,0-1-1 0 0,1 1 1 0 0,-1 0 0 0 0,0 0-1 0 0,1 0 1 0 0,-1 0-1 0 0,0 0 1 0 0,1 0 0 0 0,-1 0-1 0 0,0 0 1 0 0,1 0-1 0 0,-1 0 1 0 0,0 0 0 0 0,0 0-1 0 0,1 0 1 0 0,-1 0-1 0 0,0 0 1 0 0,1 0 0 0 0,-1 0-1 0 0,0 0 1 0 0,1 0-1 0 0,-1 1 1 0 0,0-1 0 0 0,0 0-1 0 0,1 1 1 0 0,4 11 485 0 0,-4-6-533 0 0,-1-1 0 0 0,0 0-1 0 0,0 0 1 0 0,0 6 0 0 0,-4 7 97 0 0,0-1 0 0 0,-1 0 1 0 0,-10 24-1 0 0,-27 50 268 0 0,15-35-179 0 0,-168 316 59 0 0,58-118-157 0 0,100-182-191 0 0,-98 216-824 0 0,129-272 531 0 0,3-11-67 0 0,1 1 0 0 0,0 0 1 0 0,0 0-1 0 0,0 0 0 0 0,1 0 1 0 0,-1 7-1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31 115 20271 0 0,'-9'-4'444'0'0,"6"3"-185"0"0,1 0 0 0 0,-1 0 0 0 0,1 0-1 0 0,-1 0 1 0 0,1 0 0 0 0,-4 0 0 0 0,39-3 709 0 0,75-5 446 0 0,-39 3-693 0 0,272-22 1256 0 0,112-16-2645 0 0,-419 39-1082 0 0,-1 1-4501 0 0,-2 0-1912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16 1375 0 0,'0'0'5027'0'0,"-15"-6"-3422"0"0,10 6-1898 0 0,2 0 1229 0 0,1 1 1 0 0,0-1 0 0 0,0-1-1 0 0,0 1 1 0 0,0 0-1 0 0,-1 0 1 0 0,1-1 0 0 0,-3-1-1 0 0,3 2-289 0 0,1 0-371 0 0,-5 0-155 0 0,-1 0-63 0 0,0 0-48 0 0,1 0 2 0 0,3-1 50 0 0,-3 0 1176 0 0,4-3-728 0 0,37 34-599 0 0,10 10 92 0 0,18 22-6 0 0,17 18 60 0 0,-77-76-45 0 0,0 0 0 0 0,0 0 1 0 0,0 1-1 0 0,0-1 1 0 0,-1 1-1 0 0,0-1 1 0 0,2 6-1 0 0,-3-8-5 0 0,0 1 0 0 0,-1-1 0 0 0,1 1 0 0 0,-1-1-1 0 0,0 1 1 0 0,1-1 0 0 0,-1 1 0 0 0,0-1 0 0 0,-1 1 0 0 0,1 0-1 0 0,0-1 1 0 0,-1 1 0 0 0,1-1 0 0 0,-1 1 0 0 0,0-1 0 0 0,-1 3 0 0 0,-7 11 30 0 0,0-1 1 0 0,-1 0 0 0 0,-1-1-1 0 0,0 0 1 0 0,-1-1 0 0 0,-1 0-1 0 0,-23 19 1 0 0,8-11 57 0 0,0-1 0 0 0,-62 31 0 0 0,42-30-43 0 0,20-10-57 0 0,26-11-84 0 0,15-2-4193 0 0,1 1 2292 0 0,2-1-3088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7831 0 0,'0'0'706'0'0,"-8"3"-564"0"0,4-1 218 0 0,0 0 0 0 0,0 0 0 0 0,0 1 0 0 0,0-1-1 0 0,0 1 1 0 0,1 0 0 0 0,-1 0 0 0 0,1 0 0 0 0,-6 7-1 0 0,-2 4 1106 0 0,-11 20-1 0 0,15-23-1571 0 0,-202 347 2183 0 0,96-104-1885 0 0,86-187-174 0 0,16-38-1019 0 0,11-28-25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509 189 5063 0 0,'0'0'232'0'0,"2"0"-13"0"0,-1 1-62 0 0,0-1-1 0 0,1 0 1 0 0,-1 0-1 0 0,0 1 1 0 0,0-1-1 0 0,0 0 1 0 0,1 0-1 0 0,-1 0 1 0 0,6-2 5325 0 0,3-3-2072 0 0,-2-3-2933 0 0,0 0 0 0 0,-1 0 0 0 0,0-1 0 0 0,-1 0 0 0 0,0-1 0 0 0,0 1 0 0 0,-1-1 0 0 0,0 0 0 0 0,-1 0 0 0 0,6-22 0 0 0,-9 28-462 0 0,-1 1 0 0 0,1-1 0 0 0,-1 0 0 0 0,0 0 0 0 0,0 0 0 0 0,0 0 0 0 0,-1 1 0 0 0,0-1 0 0 0,1 0 0 0 0,-3-6 0 0 0,2 9-41 0 0,-1 0 1 0 0,1 0-1 0 0,0 0 0 0 0,0 0 1 0 0,0 0-1 0 0,-1 0 0 0 0,1 0 0 0 0,-1 1 1 0 0,1-1-1 0 0,-1 0 0 0 0,1 1 1 0 0,-1-1-1 0 0,1 1 0 0 0,-1-1 0 0 0,1 1 1 0 0,-1 0-1 0 0,1 0 0 0 0,-1 0 1 0 0,0 0-1 0 0,1 0 0 0 0,-1 0 0 0 0,1 0 1 0 0,-1 0-1 0 0,0 1 0 0 0,1-1 0 0 0,-1 0 1 0 0,1 1-1 0 0,-1 0 0 0 0,-1 1 1 0 0,-7 2-117 0 0,1 0 0 0 0,-1 1 1 0 0,-10 9-1 0 0,14-10 128 0 0,-114 70-274 0 0,-71 49 476 0 0,164-103-9 0 0,1 1 0 0 0,1 2 1 0 0,1 0-1 0 0,-36 46 0 0 0,55-63-93 0 0,0 1 0 0 0,1 1 0 0 0,-1-1-1 0 0,1 1 1 0 0,-4 13 0 0 0,7-20-64 0 0,1 1 1 0 0,-1-1-1 0 0,1 1 0 0 0,0-1 1 0 0,0 1-1 0 0,0-1 0 0 0,-1 1 0 0 0,1-1 1 0 0,1 1-1 0 0,-1-1 0 0 0,0 1 1 0 0,0 0-1 0 0,1-1 0 0 0,-1 1 1 0 0,1-1-1 0 0,0 2 0 0 0,0-2-2 0 0,0 0-1 0 0,0 1 0 0 0,0-1 0 0 0,0 0 0 0 0,0 0 1 0 0,0 0-1 0 0,0-1 0 0 0,1 1 0 0 0,-1 0 0 0 0,0 0 1 0 0,1-1-1 0 0,-1 1 0 0 0,1-1 0 0 0,-1 1 0 0 0,0-1 1 0 0,1 1-1 0 0,-1-1 0 0 0,1 0 0 0 0,-1 0 0 0 0,3 0 1 0 0,3 0 52 0 0,1 0-1 0 0,-1 0 1 0 0,1-1 0 0 0,-1 0 0 0 0,13-3 0 0 0,38-15 187 0 0,-44 14-216 0 0,190-79 242 0 0,-159 61-211 0 0,0-2-1 0 0,54-41 0 0 0,-78 52-160 0 0,-20 13 6 0 0,-1 3-12 0 0,-1 0 80 0 0,0 0 0 0 0,0 1 0 0 0,0-1 0 0 0,0 0 1 0 0,0 0-1 0 0,-1 0 0 0 0,-1 3 0 0 0,-2 2-18 0 0,-36 53-62 0 0,9-15 45 0 0,11-14 61 0 0,11-17 0 0 0,0 0 0 0 0,1 1-1 0 0,-9 20 1 0 0,18-33-23 0 0,-1 0 0 0 0,0-1-1 0 0,1 1 1 0 0,-1 0 0 0 0,1 0 0 0 0,-1-1-1 0 0,1 1 1 0 0,0 0 0 0 0,0 0 0 0 0,0 0-1 0 0,0 0 1 0 0,0-1 0 0 0,0 1 0 0 0,1 0-1 0 0,-1 0 1 0 0,1 3 0 0 0,0-4-15 0 0,0 0 1 0 0,0 0-1 0 0,-1 0 1 0 0,1 0 0 0 0,0 0-1 0 0,0 0 1 0 0,0 0-1 0 0,0 0 1 0 0,0 0-1 0 0,0 0 1 0 0,0-1-1 0 0,1 1 1 0 0,-1 0-1 0 0,0-1 1 0 0,0 1-1 0 0,1-1 1 0 0,1 1-1 0 0,3 0-73 0 0,-1 0-1 0 0,0-1 1 0 0,1 1-1 0 0,-1-1 1 0 0,0-1-1 0 0,1 1 1 0 0,-1-1-1 0 0,0 0 1 0 0,1 0-1 0 0,-1 0 0 0 0,5-3 1 0 0,34-15-1051 0 0,-2-1-17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19 350 2759 0 0,'1'2'2988'0'0,"1"2"-1829"0"0,1-1 0 0 0,-1 1 0 0 0,1 1 0 0 0,-1-1 0 0 0,-1 0 0 0 0,1 0-1 0 0,-1 1 1 0 0,2 4 0 0 0,4 41 955 0 0,-2-17-1071 0 0,5 61 1110 0 0,-9-92-1793 0 0,-2-2-350 0 0,1 1-1 0 0,0-1 0 0 0,-1 0 1 0 0,1 1-1 0 0,-1-1 1 0 0,1 0-1 0 0,-1 0 0 0 0,1 1 1 0 0,0-1-1 0 0,-1 0 0 0 0,1 0 1 0 0,-1 0-1 0 0,1 0 1 0 0,-1 0-1 0 0,1 0 0 0 0,-1 0 1 0 0,1 0-1 0 0,-1 0 1 0 0,1 0-1 0 0,-1 0 0 0 0,1 0 1 0 0,-1 0-1 0 0,1 0 0 0 0,-1 0 1 0 0,1 0-1 0 0,-1-1 1 0 0,-15-1 56 0 0,14 1-63 0 0,0 1 1 0 0,1-1-1 0 0,-1 0 0 0 0,0 1 1 0 0,1-1-1 0 0,-1 0 0 0 0,0 0 1 0 0,1 0-1 0 0,-1 0 0 0 0,1 0 0 0 0,-1-1 1 0 0,1 1-1 0 0,0 0 0 0 0,0-1 1 0 0,-1 1-1 0 0,1 0 0 0 0,0-1 1 0 0,0 0-1 0 0,-1-1 0 0 0,2 0 6 0 0,-1 1 0 0 0,0-1-1 0 0,1 1 1 0 0,0-1 0 0 0,-1 0 0 0 0,1 1 0 0 0,0-1-1 0 0,0 1 1 0 0,1-1 0 0 0,-1 1 0 0 0,0-1-1 0 0,2-3 1 0 0,1-2 11 0 0,0-1-1 0 0,0 1 1 0 0,1 0-1 0 0,0 0 1 0 0,1 1-1 0 0,0-1 1 0 0,6-6-1 0 0,59-62 23 0 0,-22 27-20 0 0,20-21-271 0 0,82-67 1 0 0,-130 120 78 0 0,0 2 1 0 0,1-1 0 0 0,0 2 0 0 0,2 1-1 0 0,36-16 1 0 0,-56 28 11 0 0,1 0 0 0 0,-1 0-1 0 0,1 0 1 0 0,0 1 0 0 0,-1-1 0 0 0,1 1 0 0 0,0 0 0 0 0,0 0 0 0 0,4 1 0 0 0,-7-1-117 0 0,0 1 0 0 0,0-1 0 0 0,0 1 1 0 0,-1-1-1 0 0,1 1 0 0 0,0 0 1 0 0,0-1-1 0 0,0 1 0 0 0,-1 0 1 0 0,1-1-1 0 0,0 1 0 0 0,-1 0 0 0 0,1 0 1 0 0,-1 0-1 0 0,1 0 0 0 0,-1 0 1 0 0,1 0-1 0 0,-1 0 0 0 0,0 0 0 0 0,1 2 1 0 0,0-1-1079 0 0,4 12-3999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240 128 1839 0 0,'0'0'83'0'0,"-1"2"-6"0"0,-4 23 1493 0 0,4-18 780 0 0,1-1 1 0 0,0 1-1 0 0,0-1 0 0 0,1 8 1 0 0,0-12-943 0 0,8 6-335 0 0,-6-5-955 0 0,0-1 0 0 0,1 0-1 0 0,-1 0 1 0 0,1-1 0 0 0,0 1 0 0 0,-1-1 0 0 0,1 0-1 0 0,0 0 1 0 0,0 0 0 0 0,0 0 0 0 0,0-1 0 0 0,0 1 0 0 0,0-1-1 0 0,0 0 1 0 0,-1 0 0 0 0,6-1 0 0 0,7-2 120 0 0,0 0-1 0 0,25-8 1 0 0,-31 8-205 0 0,30-13 77 0 0,1 0 0 0 0,51-32 0 0 0,-79 42-104 0 0,-3 0-8 0 0,0-1 0 0 0,0 1-1 0 0,16-15 1 0 0,-22 17-92 0 0,1-1 0 0 0,-1 1-1 0 0,0-1 1 0 0,0 1 0 0 0,-1-1-1 0 0,1-1 1 0 0,-1 1 0 0 0,0 0-1 0 0,2-7 1 0 0,-5 12 73 0 0,0-1-1 0 0,0 1 1 0 0,1-1-1 0 0,-1 1 1 0 0,0-1-1 0 0,0 0 1 0 0,0 1-1 0 0,0-1 1 0 0,0 1 0 0 0,0-1-1 0 0,0 0 1 0 0,0 1-1 0 0,0-1 1 0 0,0 1-1 0 0,0-1 1 0 0,0 0-1 0 0,0 1 1 0 0,0-1-1 0 0,-1 1 1 0 0,1-1-1 0 0,0 1 1 0 0,0-1-1 0 0,-1 0 1 0 0,1 1 0 0 0,0-1-1 0 0,-1 1 1 0 0,1 0-1 0 0,-1-1 1 0 0,1 1-1 0 0,-1-1 1 0 0,1 1-1 0 0,-1 0 1 0 0,1-1-1 0 0,-1 1 1 0 0,1 0-1 0 0,-1-1 1 0 0,1 1-1 0 0,-1 0 1 0 0,1 0 0 0 0,-1-1-1 0 0,1 1 1 0 0,-1 0-1 0 0,0 0 1 0 0,1 0-1 0 0,-1 0 1 0 0,1 0-1 0 0,-1 0 1 0 0,0 0-1 0 0,0 0 1 0 0,-5 0-86 0 0,0 1-1 0 0,1-1 1 0 0,-1 1 0 0 0,-5 1 0 0 0,-22 7-197 0 0,0 1-1 0 0,1 1 1 0 0,-58 30 0 0 0,-82 63 341 0 0,85-51 472 0 0,1-1 105 0 0,70-41-378 0 0,0 0 0 0 0,2 1 1 0 0,-18 18-1 0 0,16-10 245 0 0,16-19-464 0 0,0-1 1 0 0,0 1-1 0 0,0-1 0 0 0,0 1 0 0 0,0-1 0 0 0,0 1 1 0 0,0-1-1 0 0,0 1 0 0 0,0-1 0 0 0,0 1 0 0 0,1-1 1 0 0,-1 1-1 0 0,0-1 0 0 0,0 1 0 0 0,0-1 0 0 0,1 1 1 0 0,-1-1-1 0 0,0 1 0 0 0,0-1 0 0 0,1 0 0 0 0,-1 1 1 0 0,0-1-1 0 0,1 0 0 0 0,-1 1 0 0 0,1-1 0 0 0,0 1 1 0 0,9 7 140 0 0,-3-4-91 0 0,-1-1-1 0 0,1-1 1 0 0,-1 1 0 0 0,1-1 0 0 0,0 0-1 0 0,13 1 1 0 0,47 2-225 0 0,-38-3-452 0 0,28-1-2362 0 0,-28-2-3314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20 5527 0 0,'0'0'423'0'0,"1"-1"-278"0"0,-1 1-22 0 0,1-1 0 0 0,-1 1-1 0 0,0-1 1 0 0,0 1-1 0 0,1 0 1 0 0,-1-1 0 0 0,0 1-1 0 0,0-1 1 0 0,0 1-1 0 0,1 0 1 0 0,-1-1 0 0 0,0 1-1 0 0,0-1 1 0 0,0 1-1 0 0,0-1 1 0 0,0 1 0 0 0,0-1-1 0 0,0 1 1 0 0,0-1-1 0 0,0 1 1 0 0,0 0 0 0 0,0-1-1 0 0,0 1 1 0 0,0-1-1 0 0,0 1 1 0 0,0-1 0 0 0,-1 1-1 0 0,1-1 1 0 0,0 1-1 0 0,0 0 1 0 0,0-1 0 0 0,-1 1-1 0 0,1-1 1 0 0,0 1-1 0 0,-1 0 1 0 0,1-1-1 0 0,0 1 1 0 0,-1 0 0 0 0,1-1-1 0 0,0 1 1 0 0,-1 0-1 0 0,0-1 1 0 0,-15 0 4784 0 0,14 2-4950 0 0,-11 0 279 0 0,0 1 0 0 0,0 1-1 0 0,0 0 1 0 0,0 1 0 0 0,0 1 0 0 0,1 0-1 0 0,-1 0 1 0 0,-12 9 0 0 0,-90 64 252 0 0,89-59-338 0 0,-80 61-51 0 0,104-79-46 0 0,16 6 22 0 0,-3-3 2 0 0,1 0-1 0 0,0-1 1 0 0,23 2 0 0 0,-2 1 141 0 0,-4 0 36 0 0,89 22 1172 0 0,-106-24-1220 0 0,0 0-1 0 0,0 1 0 0 0,0 1 0 0 0,-1 0 0 0 0,0 1 0 0 0,0 0 0 0 0,12 10 0 0 0,-21-15-177 0 0,1 0 0 0 0,-1 0 0 0 0,0 0-1 0 0,0 0 1 0 0,0 1 0 0 0,-1-1 0 0 0,1 1-1 0 0,0-1 1 0 0,-1 1 0 0 0,0 0 0 0 0,1-1 0 0 0,-1 1-1 0 0,0 0 1 0 0,-1 0 0 0 0,2 3 0 0 0,-2-4-21 0 0,0 0 0 0 0,0 0 0 0 0,-1 0 0 0 0,1 0 0 0 0,0 0 0 0 0,-1 0 1 0 0,1 0-1 0 0,-1 0 0 0 0,0-1 0 0 0,1 1 0 0 0,-1 0 0 0 0,0 0 0 0 0,0-1 1 0 0,0 1-1 0 0,0 0 0 0 0,-1-1 0 0 0,1 1 0 0 0,0-1 0 0 0,-1 0 0 0 0,1 1 1 0 0,-1-1-1 0 0,1 0 0 0 0,-1 0 0 0 0,-2 2 0 0 0,-9 4 26 0 0,-1-1 1 0 0,-1 0-1 0 0,1-1 0 0 0,-1 0 1 0 0,-24 3-1 0 0,23-4-25 0 0,-23 5-570 0 0,0-2 0 0 0,-1-2 1 0 0,1-1-1 0 0,-44-2 0 0 0,78-2-170 0 0,-1-1 0 0 0,1 0 0 0 0,0 1 0 0 0,-9-4 0 0 0,2-1-5759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49 5063 0 0,'0'0'390'0'0,"-1"1"-252"0"0,-16 12 2073 0 0,1 0 0 0 0,0 1-1 0 0,1 0 1 0 0,0 1 0 0 0,-13 19-1 0 0,-10 9-1824 0 0,29-34 22 0 0,0 1 1 0 0,1 0-1 0 0,-12 21 1 0 0,18-29-348 0 0,0 1 1 0 0,1 0 0 0 0,-1-1-1 0 0,1 1 1 0 0,0 0-1 0 0,0 0 1 0 0,0 0-1 0 0,1 0 1 0 0,-1 0-1 0 0,1 1 1 0 0,-1-1-1 0 0,1 0 1 0 0,0 0-1 0 0,0 0 1 0 0,1 0-1 0 0,-1 0 1 0 0,1 0-1 0 0,-1 0 1 0 0,1 1-1 0 0,0-1 1 0 0,2 4-1 0 0,-2-5-28 0 0,1 0-1 0 0,0 0 1 0 0,0 1-1 0 0,0-1 1 0 0,0 0-1 0 0,0-1 1 0 0,0 1-1 0 0,0 0 1 0 0,0 0-1 0 0,1-1 1 0 0,-1 0-1 0 0,1 1 0 0 0,-1-1 1 0 0,1 0-1 0 0,0 0 1 0 0,-1 0-1 0 0,1-1 1 0 0,0 1-1 0 0,0-1 1 0 0,0 1-1 0 0,-1-1 1 0 0,6 0-1 0 0,1-1 29 0 0,0 1 0 0 0,0-1 0 0 0,-1 0 0 0 0,1-1 0 0 0,0 0 0 0 0,7-4 0 0 0,1-1 77 0 0,0 0 0 0 0,0-2 1 0 0,-1 0-1 0 0,21-16 0 0 0,55-50 436 0 0,-36 25-863 0 0,69-79-1 0 0,-104 98-1086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12 10591 0 0,'0'0'4178'0'0,"1"0"-4063"0"0,-1-1 0 0 0,0 1 1 0 0,1 0-1 0 0,-1-1 0 0 0,0 1 1 0 0,0-1-1 0 0,0 1 1 0 0,1 0-1 0 0,-1-1 0 0 0,0 1 1 0 0,0-1-1 0 0,0 1 0 0 0,0-1 1 0 0,0 1-1 0 0,0-1 1 0 0,0 0-1 0 0,-2-3 266 0 0,5 5 223 0 0,-3 0-565 0 0,1-1 0 0 0,0 1 1 0 0,-1-1-1 0 0,1 1 1 0 0,0-1-1 0 0,-1 1 0 0 0,1 0 1 0 0,0-1-1 0 0,-1 1 0 0 0,1 0 1 0 0,-1-1-1 0 0,0 1 1 0 0,1 1-1 0 0,0 3-10 0 0,0-1-1 0 0,0 1 1 0 0,-1-1 0 0 0,0 1 0 0 0,0-1 0 0 0,0 1-1 0 0,-1 0 1 0 0,1-1 0 0 0,-3 6 0 0 0,-12 42 131 0 0,-16 21 430 0 0,-47 83 0 0 0,59-119-454 0 0,-29 53 236 0 0,-23 44 63 0 0,2 4-165 0 0,-55 115-12 0 0,111-226-299 0 0,5-12-205 0 0,1 0 0 0 0,1 1 0 0 0,1 0 0 0 0,-5 18 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23 11055 0 0,'20'-23'7043'0'0,"-20"25"-6268"0"0,1 2-602 0 0,-1 1 1 0 0,0 0 0 0 0,0 0-1 0 0,0 0 1 0 0,-1 0 0 0 0,1-1 0 0 0,-1 1-1 0 0,-3 8 1 0 0,-15 39 512 0 0,12-36-457 0 0,-124 338 1163 0 0,49-127-1268 0 0,48-135-56 0 0,-80 193 243 0 0,101-256-375 0 0,-2-1 0 0 0,-1 0 0 0 0,-1-1 1 0 0,-1-1-1 0 0,-2 0 0 0 0,-31 32 0 0 0,41-50-1050 0 0,0 0-1 0 0,-17 10 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10591 0 0,'3'-6'9141'0'0,"6"5"-8369"0"0,-9 1-318 0 0,58-5 2177 0 0,-37 4-2010 0 0,35-6 0 0 0,57-18-68 0 0,142-28 726 0 0,-149 35-3268 0 0,-75 14 882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0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531 222 5983 0 0,'0'0'13104'0'0,"2"-1"-12886"0"0,1-1-195 0 0,1 0 0 0 0,-1 0 0 0 0,1 0 0 0 0,-1-1 0 0 0,0 0 1 0 0,0 1-1 0 0,0-1 0 0 0,0 0 0 0 0,0-1 0 0 0,-1 1 0 0 0,1 0 1 0 0,-1-1-1 0 0,0 1 0 0 0,2-5 0 0 0,2-4-9 0 0,0-1 0 0 0,-1 0 0 0 0,4-14 1 0 0,-6 17-19 0 0,7-32 80 0 0,-9 39-87 0 0,-1 0-1 0 0,1 0 1 0 0,-1-1 0 0 0,0 1 0 0 0,0 0 0 0 0,-1 0 0 0 0,1 0-1 0 0,0 0 1 0 0,-1 0 0 0 0,-1-6 0 0 0,1 8-13 0 0,0 0 0 0 0,0 0 0 0 0,0 0 0 0 0,0 0 1 0 0,1 0-1 0 0,-1 0 0 0 0,-1 0 0 0 0,1 0 0 0 0,0 0 0 0 0,0 0 1 0 0,0 0-1 0 0,0 0 0 0 0,-1 1 0 0 0,1-1 0 0 0,0 1 0 0 0,-1-1 1 0 0,1 1-1 0 0,0-1 0 0 0,-1 1 0 0 0,1 0 0 0 0,0-1 0 0 0,-1 1 0 0 0,1 0 1 0 0,-1 0-1 0 0,1 0 0 0 0,-1 0 0 0 0,1 1 0 0 0,0-1 0 0 0,-1 0 1 0 0,1 0-1 0 0,-1 1 0 0 0,-1 0 0 0 0,-6 2-152 0 0,1 0 0 0 0,-1 0 1 0 0,-13 8-1 0 0,19-10 119 0 0,-27 16-220 0 0,1 1 0 0 0,-49 40-1 0 0,-46 54 918 0 0,84-74-258 0 0,12-12-101 0 0,-123 122 1720 0 0,146-143-1872 0 0,1 1-1 0 0,-1 0 1 0 0,1 0-1 0 0,0 1 1 0 0,1-1-1 0 0,-1 1 1 0 0,1 0-1 0 0,-3 10 1 0 0,6-15-106 0 0,-1-1 1 0 0,1 1-1 0 0,-1 0 1 0 0,1-1-1 0 0,0 1 1 0 0,0 0-1 0 0,0-1 1 0 0,0 1-1 0 0,0 0 1 0 0,0 0-1 0 0,0-1 1 0 0,0 1-1 0 0,1 0 1 0 0,-1-1-1 0 0,1 1 1 0 0,-1-1-1 0 0,1 1 1 0 0,0-1-1 0 0,0 1 1 0 0,-1-1-1 0 0,1 1 1 0 0,0-1-1 0 0,0 1 1 0 0,1-1-1 0 0,-1 0 1 0 0,0 0-1 0 0,0 0 1 0 0,1 1-1 0 0,-1-1 1 0 0,0 0 0 0 0,1-1-1 0 0,-1 1 1 0 0,1 0-1 0 0,-1 0 1 0 0,1-1-1 0 0,-1 1 1 0 0,1-1-1 0 0,0 1 1 0 0,-1-1-1 0 0,1 0 1 0 0,3 1-1 0 0,4 0 11 0 0,0 0-1 0 0,0-1 1 0 0,0 0-1 0 0,0-1 0 0 0,0 0 1 0 0,0 0-1 0 0,-1-1 1 0 0,1 0-1 0 0,8-3 1 0 0,14-6-112 0 0,32-18 1 0 0,-46 21-7 0 0,15-7-338 0 0,-1-1-1 0 0,-1-2 0 0 0,0-1 1 0 0,42-36-1 0 0,-64 47 380 0 0,-7 21-17 0 0,-3 8 60 0 0,0-12 0 0 0,1 0 0 0 0,0 0 0 0 0,1 11 0 0 0,1 4-3034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1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4 12463 0 0,'0'0'1134'0'0,"-8"0"-916"0"0,-5-2 549 0 0,0 1 0 0 0,1 1 0 0 0,-20 1 0 0 0,25 0-534 0 0,1 0 0 0 0,0 1-1 0 0,0 0 1 0 0,0 0 0 0 0,0 0-1 0 0,0 1 1 0 0,0-1 0 0 0,0 1-1 0 0,-5 5 1 0 0,-156 123 118 0 0,157-123-364 0 0,-36 33-82 0 0,41-35 86 0 0,0-1 0 0 0,0 1 1 0 0,1-1-1 0 0,0 1 0 0 0,0 1 0 0 0,-4 7 0 0 0,7-12 9 0 0,1-1 0 0 0,-1 0-1 0 0,1 1 1 0 0,-1-1-1 0 0,1 1 1 0 0,0-1 0 0 0,0 1-1 0 0,-1-1 1 0 0,1 1 0 0 0,0-1-1 0 0,0 1 1 0 0,1-1 0 0 0,-1 1-1 0 0,0-1 1 0 0,0 1 0 0 0,1-1-1 0 0,-1 0 1 0 0,1 1 0 0 0,-1-1-1 0 0,1 1 1 0 0,0-1 0 0 0,-1 0-1 0 0,1 1 1 0 0,0-1 0 0 0,0 0-1 0 0,0 0 1 0 0,0 0 0 0 0,0 0-1 0 0,0 0 1 0 0,0 0 0 0 0,0 0-1 0 0,0 0 1 0 0,1 0 0 0 0,1 0-1 0 0,4 4 1 0 0,1-2-1 0 0,1 1 0 0 0,-1-1 1 0 0,14 3-1 0 0,-13-3 6 0 0,9 2 23 0 0,9 2 44 0 0,0 2 0 0 0,42 19 0 0 0,-62-25-50 0 0,84 49 256 0 0,-82-46-175 0 0,-1 0-1 0 0,-1 0 1 0 0,1 1-1 0 0,-1 0 1 0 0,0 0-1 0 0,-1 0 0 0 0,1 1 1 0 0,6 12-1 0 0,-11-17-45 0 0,0 1 0 0 0,-1-1 0 0 0,0 1 0 0 0,1-1 0 0 0,-1 1 0 0 0,0 0 0 0 0,-1 0 0 0 0,1-1 0 0 0,-1 1 0 0 0,0 0 0 0 0,0 0 0 0 0,0-1 0 0 0,0 1 0 0 0,-1 4 0 0 0,-1-2 11 0 0,1 0 0 0 0,-1 0-1 0 0,0 0 1 0 0,-1-1 0 0 0,1 1 0 0 0,-1-1-1 0 0,0 1 1 0 0,-5 5 0 0 0,1-3-51 0 0,0 0-1 0 0,0 0 1 0 0,-1 0 0 0 0,0-1 0 0 0,0 0-1 0 0,-1-1 1 0 0,1 0 0 0 0,-1 0-1 0 0,-18 8 1 0 0,11-9-138 0 0,0 0 0 0 0,1-1 0 0 0,-2 0 0 0 0,1-1 0 0 0,-29 1 0 0 0,7-4-609 0 0,-52-6 0 0 0,80 5 592 0 0,0 0 1 0 0,0-1-1 0 0,-14-5 1 0 0,21 6-47 0 0,0 0 0 0 0,0 0 0 0 0,0 0 1 0 0,0-1-1 0 0,0 0 0 0 0,1 1 0 0 0,-1-1 0 0 0,1 0 1 0 0,-1 0-1 0 0,1 0 0 0 0,0-1 0 0 0,-1 1 0 0 0,1 0 1 0 0,1-1-1 0 0,-4-3 0 0 0,1-5-1123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4 366 12607 0 0,'0'0'1143'0'0,"-1"1"-940"0"0,0 1-184 0 0,0 12 95 0 0,1-12 1210 0 0,2-2-541 0 0,14-1-155 0 0,-1 0 1 0 0,1-1 0 0 0,-1 0 0 0 0,0-1 0 0 0,26-9 0 0 0,69-27 86 0 0,-1-5 1 0 0,-3-5-1 0 0,105-64 0 0 0,-196 104-796 0 0,70-44-901 0 0,-31 14-3085 0 0,-33 22-2511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208 172 1839 0 0,'2'1'6858'0'0,"7"4"-5667"0"0,0 0 0 0 0,0 0-1 0 0,1-1 1 0 0,-1-1 0 0 0,1 0 0 0 0,13 3 0 0 0,66 7 1239 0 0,-80-12-2182 0 0,12 1-95 0 0,0-2 0 0 0,0 0-1 0 0,0-1 1 0 0,40-8 0 0 0,83-28 601 0 0,-104 26-696 0 0,-34 9-153 0 0,0 0-1 0 0,0-1 0 0 0,0 1 1 0 0,0-1-1 0 0,-1 0 1 0 0,1 0-1 0 0,-1-1 1 0 0,0 0-1 0 0,7-6 1 0 0,-10 9 53 0 0,-1-1 0 0 0,1 1 0 0 0,-1-1 0 0 0,0 0 0 0 0,0 1 0 0 0,1-1 0 0 0,-1 0 0 0 0,0 0 0 0 0,0 0 0 0 0,-1 0 0 0 0,1 0 0 0 0,0 0 0 0 0,-1 0 0 0 0,1 0 0 0 0,-1 0 0 0 0,1-1 0 0 0,-1 1 0 0 0,0 0 0 0 0,0 0 0 0 0,0 0 0 0 0,-1 0 0 0 0,1 0 0 0 0,0-1 0 0 0,-1 1 0 0 0,1 0 0 0 0,-1 0 0 0 0,0 0 0 0 0,1 0 0 0 0,-1 0 0 0 0,-2-3 0 0 0,0 1-262 0 0,-1 0 0 0 0,1-1 0 0 0,-1 1 0 0 0,0 0-1 0 0,0 1 1 0 0,0-1 0 0 0,-1 1 0 0 0,1-1 0 0 0,-1 2 0 0 0,0-1 0 0 0,0 0 0 0 0,0 1 0 0 0,0 0 0 0 0,0 0-1 0 0,-1 0 1 0 0,-10-1 0 0 0,0 0-238 0 0,-1 1-1 0 0,0 0 1 0 0,1 2-1 0 0,-25 1 0 0 0,-14 6 522 0 0,-1 2-1 0 0,-65 21 1 0 0,27-7 569 0 0,78-19-481 0 0,-1 1-1 0 0,1 0 0 0 0,1 1 1 0 0,-1 1-1 0 0,1 0 1 0 0,-26 17-1 0 0,31-17 124 0 0,1 0 0 0 0,0 1-1 0 0,0 1 1 0 0,1-1 0 0 0,0 1 0 0 0,0 1-1 0 0,1-1 1 0 0,0 1 0 0 0,1 1 0 0 0,-7 13-1 0 0,6-10-21 0 0,1 1-1 0 0,1 0 1 0 0,0 1-1 0 0,1-1 1 0 0,0 1-1 0 0,-1 23 1 0 0,4-32-70 0 0,1 0 1 0 0,0 1-1 0 0,0-1 1 0 0,1 0-1 0 0,0 0 1 0 0,1 0 0 0 0,-1 1-1 0 0,1-1 1 0 0,1 0-1 0 0,-1-1 1 0 0,1 1-1 0 0,0 0 1 0 0,1-1 0 0 0,-1 0-1 0 0,1 0 1 0 0,8 9-1 0 0,-8-10-10 0 0,1-1 0 0 0,0 0 0 0 0,0-1-1 0 0,0 1 1 0 0,0-1 0 0 0,1 0 0 0 0,-1 0 0 0 0,1-1 0 0 0,0 0-1 0 0,0 0 1 0 0,-1 0 0 0 0,1 0 0 0 0,0-1 0 0 0,1 0-1 0 0,-1-1 1 0 0,0 1 0 0 0,10-1 0 0 0,10-2 131 0 0,0 0 0 0 0,45-11 1 0 0,-60 10-203 0 0,110-28 202 0 0,-100 23-1129 0 0,0 0 0 0 0,0-2 0 0 0,30-17 0 0 0,-42 20-333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13103 0 0,'0'0'1186'0'0,"-1"2"-978"0"0,-1 2-65 0 0,1-1 0 0 0,0 0 0 0 0,-1 1 0 0 0,1-1 0 0 0,1 1 0 0 0,-1-1-1 0 0,0 1 1 0 0,1 0 0 0 0,0-1 0 0 0,0 1 0 0 0,0-1 0 0 0,0 1 0 0 0,0 0 0 0 0,1-1 0 0 0,0 1 0 0 0,0-1 0 0 0,0 1 0 0 0,0-1 0 0 0,0 1 0 0 0,3 4 0 0 0,1 1 43 0 0,0-1 0 0 0,0 0-1 0 0,1-1 1 0 0,0 1-1 0 0,0-1 1 0 0,1-1 0 0 0,0 1-1 0 0,0-1 1 0 0,1 0 0 0 0,0 0-1 0 0,-1-1 1 0 0,12 5 0 0 0,2 1 35 0 0,1-1 1 0 0,0-2 0 0 0,41 12-1 0 0,28 0 309 0 0,39 12 372 0 0,-100-24-737 0 0,0 3 1 0 0,35 17-1 0 0,-53-21-185 0 0,-6 2-87 0 0,-5-7-46 0 0,-3-1-226 0 0,2 0 164 0 0,-2 1-1 0 0,1-1 0 0 0,0 1 0 0 0,0-1 0 0 0,0 0 0 0 0,-1 0 1 0 0,1 0-1 0 0,0 0 0 0 0,-1 0 0 0 0,1 0 0 0 0,-1 0 0 0 0,1 0 1 0 0,-1-1-1 0 0,0 1 0 0 0,1 0 0 0 0,-1-1 0 0 0,0 1 0 0 0,1-1 1 0 0,-1 0-1 0 0,0 0 0 0 0,0 0 0 0 0,1 0 0 0 0,-1 0 0 0 0,-3 0 1 0 0,-4-3-1603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 14223 0 0,'0'0'1291'0'0,"-1"-1"-1063"0"0,-2 0-190 0 0,0 0 0 0 0,0 1 0 0 0,0-1 0 0 0,0 1 0 0 0,0-1 1 0 0,0 1-1 0 0,0 0 0 0 0,0 0 0 0 0,0 0 0 0 0,-5 1 0 0 0,-32 10 1147 0 0,15-4-758 0 0,22-6-349 0 0,1 0 0 0 0,-1 1 1 0 0,0-1-1 0 0,0 0 0 0 0,1 1 1 0 0,-4 2-1 0 0,3-2 4 0 0,0 0-1 0 0,1-1 0 0 0,-1 1 1 0 0,0-1-1 0 0,-6 3 1 0 0,4-2-36 0 0,-1 0 0 0 0,1 0 0 0 0,0 0 0 0 0,0 1 0 0 0,0 0 0 0 0,-8 6 0 0 0,-27 27 95 0 0,9-8-57 0 0,-33 22-43 0 0,-119 69 0 0 0,169-111-25 0 0,-6 3 31 0 0,-42 18 1 0 0,84-40-421 0 0,7-4-853 0 0,-13 9 10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58 5527 0 0,'3'-5'229'0'0,"0"1"-1"0"0,0-1 0 0 0,0 1 1 0 0,1 0-1 0 0,-1 0 0 0 0,1 0 1 0 0,0 0-1 0 0,7-5 0 0 0,-8 7 790 0 0,1 0 1 0 0,0 0-1 0 0,-1 0 0 0 0,1 1 1 0 0,0-1-1 0 0,0 1 0 0 0,5-1 1 0 0,-8 2-945 0 0,0 0 0 0 0,0 0 1 0 0,0 0-1 0 0,0 0 1 0 0,0 0-1 0 0,0 1 1 0 0,0-1-1 0 0,-1 0 1 0 0,1 0-1 0 0,0 1 0 0 0,0-1 1 0 0,0 1-1 0 0,0-1 1 0 0,0 1-1 0 0,0-1 1 0 0,0 1-1 0 0,-1-1 1 0 0,1 1-1 0 0,0 0 0 0 0,0-1 1 0 0,-1 1-1 0 0,1 0 1 0 0,-1 0-1 0 0,1 0 1 0 0,0 0-1 0 0,1 3-12 0 0,0-1 1 0 0,0 0-1 0 0,-1 0 0 0 0,1 1 1 0 0,0 3-1 0 0,1 6 107 0 0,-1 1 0 0 0,0-1 0 0 0,0 0 0 0 0,-2 23 0 0 0,-2-7 77 0 0,-5 32 0 0 0,0-25-69 0 0,-2-1 0 0 0,-2-1 0 0 0,0 1 0 0 0,-33 62-1 0 0,19-51-112 0 0,-2-1 0 0 0,-58 74 0 0 0,48-78 15 0 0,-56 50-1 0 0,21-24 188 0 0,52-44 23 0 0,-28 37-1 0 0,8-7-92 0 0,34-46-297 0 0,0-1 0 0 0,0 0 0 0 0,-9 6 0 0 0,5-11-4239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8 154 8751 0 0,'0'0'794'0'0,"-4"-7"-636"0"0,1-2 2253 0 0,11-2 3970 0 0,-3 5-4619 0 0,-1 2-1475 0 0,0 0 0 0 0,1 1 0 0 0,-1 0 1 0 0,1 0-1 0 0,0 0 0 0 0,0 1 0 0 0,0-1 0 0 0,1 1 1 0 0,-1 0-1 0 0,10-1 0 0 0,6-1 130 0 0,33-2-1 0 0,-27 4-123 0 0,84-5-37 0 0,-54 4-76 0 0,62-10 1 0 0,-86 7-285 0 0,126-25-1644 0 0,-123 23-1425 0 0,-18 4-799 0 0,7-1-2999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7 512 1375 0 0,'0'-1'13352'0'0,"-2"-5"-12807"0"0,1 0 0 0 0,-1-1 0 0 0,1 1 0 0 0,1 0 1 0 0,-1 0-1 0 0,1 0 0 0 0,0 0 0 0 0,1-1 0 0 0,0 1 0 0 0,0 0 0 0 0,0 0 0 0 0,0 0 0 0 0,5-11 0 0 0,4-7 250 0 0,23-45 0 0 0,-21 50-737 0 0,0 0-1 0 0,1 0 1 0 0,0 1-1 0 0,2 1 1 0 0,0 0-1 0 0,1 1 1 0 0,0 1-1 0 0,2 0 0 0 0,-1 1 1 0 0,2 1-1 0 0,0 1 1 0 0,37-18-1 0 0,-10 9-828 0 0,1 1-1 0 0,0 2 1 0 0,62-14 0 0 0,-82 26-632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42 15487 0 0,'0'0'1408'0'0,"4"11"430"0"0,-3-9-1635 0 0,1 1 0 0 0,0-1 1 0 0,0 1-1 0 0,-1-1 0 0 0,1 0 1 0 0,1 0-1 0 0,-1 0 1 0 0,0 0-1 0 0,0 0 0 0 0,1-1 1 0 0,-1 1-1 0 0,1-1 0 0 0,0 1 1 0 0,-1-1-1 0 0,1 0 1 0 0,0 0-1 0 0,0 0 0 0 0,-1-1 1 0 0,1 1-1 0 0,5 0 0 0 0,1 0-15 0 0,0 0-1 0 0,0 0 1 0 0,1-1-1 0 0,-1 0 1 0 0,14-3-1 0 0,12-2-94 0 0,0-3 0 0 0,-1-1 0 0 0,45-17 0 0 0,-78 25-101 0 0,0 1-1 0 0,0-1 0 0 0,0 1 1 0 0,0-1-1 0 0,0 1 0 0 0,0-1 1 0 0,0 0-1 0 0,0 1 0 0 0,0-1 0 0 0,-1 0 1 0 0,1 0-1 0 0,1-2 0 0 0,-2 3-14 0 0,1-1-1 0 0,-1 1 0 0 0,0-1 0 0 0,0 1 1 0 0,0-1-1 0 0,0 1 0 0 0,1-1 0 0 0,-1 1 1 0 0,0-1-1 0 0,0 1 0 0 0,0-1 1 0 0,0 1-1 0 0,0-1 0 0 0,0 1 0 0 0,0-1 1 0 0,-1 1-1 0 0,1-1 0 0 0,0 1 0 0 0,0-1 1 0 0,-1 0-1 0 0,1 0-27 0 0,-1 0-1 0 0,0-1 1 0 0,0 1 0 0 0,0 0-1 0 0,0 0 1 0 0,0 0-1 0 0,-1 0 1 0 0,1 1 0 0 0,0-1-1 0 0,0 0 1 0 0,-1 0 0 0 0,1 1-1 0 0,0-1 1 0 0,-1 1 0 0 0,1-1-1 0 0,0 1 1 0 0,-1-1 0 0 0,1 1-1 0 0,-3 0 1 0 0,-5-1-119 0 0,-1 1 1 0 0,1 0 0 0 0,-1 1-1 0 0,1 0 1 0 0,0 0 0 0 0,-1 1-1 0 0,-13 5 1 0 0,-65 27-104 0 0,66-24 228 0 0,3-1 25 0 0,0 1 1 0 0,0 0 0 0 0,1 2-1 0 0,-31 24 1 0 0,38-27 75 0 0,1 1-1 0 0,-1 1 1 0 0,2 0-1 0 0,0 0 1 0 0,0 1 0 0 0,1 0-1 0 0,0 0 1 0 0,-6 15 0 0 0,12-22 12 0 0,0 1 1 0 0,0-1 0 0 0,1 1 0 0 0,0 0 0 0 0,0 0 0 0 0,0-1 0 0 0,1 1 0 0 0,0 0 0 0 0,0 0 0 0 0,0 0 0 0 0,1-1 0 0 0,0 1 0 0 0,0 0 0 0 0,0 0 0 0 0,1-1-1 0 0,-1 1 1 0 0,2-1 0 0 0,-1 1 0 0 0,0-1 0 0 0,1 0 0 0 0,0 0 0 0 0,0 0 0 0 0,8 8 0 0 0,-4-5-213 0 0,0 0 1 0 0,1 0-1 0 0,0 0 1 0 0,0-1-1 0 0,12 7 1 0 0,-11-8-1087 0 0,0-1 0 0 0,1 0 0 0 0,-1 0 0 0 0,21 6 1 0 0,-9-6-5745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14191 0 0,'0'0'6428'0'0,"2"0"-6041"0"0,2 0-282 0 0,1 1 0 0 0,-1-2 1 0 0,1 1-1 0 0,0 0 0 0 0,-1-1 0 0 0,1 0 1 0 0,-1 0-1 0 0,1 0 0 0 0,-1-1 0 0 0,8-3 1 0 0,44-25 164 0 0,-43 22-204 0 0,176-108 9 0 0,-182 112-77 0 0,-1 1 1 0 0,0 0-1 0 0,1 1 0 0 0,0-1 0 0 0,11-2 0 0 0,-15 6-40 0 0,-2-1 41 0 0,0 0 1 0 0,-1 0-1 0 0,1 0 1 0 0,0 0-1 0 0,-1 1 1 0 0,1-1-1 0 0,0 0 1 0 0,-1 1-1 0 0,1-1 1 0 0,0 0-1 0 0,-1 1 1 0 0,1-1-1 0 0,-1 1 1 0 0,1-1-1 0 0,-1 1 1 0 0,1-1-1 0 0,-1 1 1 0 0,1-1-1 0 0,-1 1 1 0 0,0-1-1 0 0,1 1 1 0 0,-1 0-1 0 0,1 1 1 0 0,0 0 1 0 0,1 2 5 0 0,0-1 0 0 0,0 0 0 0 0,0 1-1 0 0,-1 0 1 0 0,1-1 0 0 0,-1 1 0 0 0,0 0 0 0 0,0 0 0 0 0,0-1-1 0 0,0 8 1 0 0,-1 2 29 0 0,-1 0-1 0 0,-3 24 1 0 0,2-27 42 0 0,2-9-71 0 0,0-1-1 0 0,0 0 0 0 0,0 0 0 0 0,0 1 0 0 0,0-1 1 0 0,0 0-1 0 0,0 0 0 0 0,0 1 0 0 0,0-1 0 0 0,0 0 1 0 0,0 0-1 0 0,0 1 0 0 0,0-1 0 0 0,0 0 0 0 0,0 0 1 0 0,0 1-1 0 0,0-1 0 0 0,0 0 0 0 0,0 0 0 0 0,0 1 1 0 0,1-1-1 0 0,-1 0 0 0 0,0 0 0 0 0,0 1 0 0 0,0-1 1 0 0,0 0-1 0 0,1 0 0 0 0,-1 0 0 0 0,0 1 0 0 0,0-1 1 0 0,0 0-1 0 0,1 0 0 0 0,-1 0 0 0 0,0 0 0 0 0,0 0 1 0 0,1 0-1 0 0,-1 1 0 0 0,0-1 0 0 0,0 0 0 0 0,1 0 1 0 0,-1 0-1 0 0,0 0 0 0 0,1 0 0 0 0,-1 0 0 0 0,0 0 1 0 0,0 0-1 0 0,1 0 0 0 0,-1 0 0 0 0,20-7 47 0 0,19-18-57 0 0,-20 9-53 0 0,-1 0 1 0 0,26-30 0 0 0,-28 29-113 0 0,0 0 0 0 0,36-29 0 0 0,-41 39 163 0 0,-6 3-11 0 0,0 0 0 0 0,1 0 0 0 0,0 0 0 0 0,10-3 0 0 0,-15 6 18 0 0,-1 1 0 0 0,1-1 0 0 0,0 1 0 0 0,0 0 0 0 0,0 0 0 0 0,0-1 0 0 0,0 1 0 0 0,0 0 0 0 0,0 0 0 0 0,0 0 0 0 0,0 0 0 0 0,-1 0 0 0 0,1 0 0 0 0,0 0 0 0 0,0 0 0 0 0,0 0 0 0 0,0 1 0 0 0,0-1 0 0 0,0 0 0 0 0,0 0 0 0 0,0 1 0 0 0,0-1 0 0 0,-1 1 0 0 0,1-1 0 0 0,0 1 0 0 0,0-1 0 0 0,-1 1 0 0 0,2 0 0 0 0,0 1 0 0 0,4 3 17 0 0,0 0-1 0 0,-1 0 1 0 0,0 0-1 0 0,0 0 1 0 0,-1 1-1 0 0,1 0 1 0 0,5 10 0 0 0,17 21 50 0 0,-15-26-43 0 0,0 0 0 0 0,15 10 0 0 0,-12-10 14 0 0,14 14 0 0 0,-27-22 10 0 0,0-1-26 0 0,-1 0 0 0 0,0 0 0 0 0,-1 0 0 0 0,1 0-1 0 0,0 1 1 0 0,0-1 0 0 0,-1 0 0 0 0,1 0 0 0 0,-1 1 0 0 0,0-1-1 0 0,0 0 1 0 0,0 1 0 0 0,0-1 0 0 0,0 0 0 0 0,0 0 0 0 0,-1 1-1 0 0,1-1 1 0 0,-1 0 0 0 0,1 0 0 0 0,-1 0 0 0 0,0 1 0 0 0,-2 2 0 0 0,1-1 39 0 0,-9 22 307 0 0,7-17-217 0 0,-1 1 0 0 0,2-1-1 0 0,-6 19 1 0 0,9-27-183 0 0,0 0 1 0 0,0 0 0 0 0,0 0-1 0 0,0-1 1 0 0,1 1 0 0 0,-1 0-1 0 0,0-1 1 0 0,0 1 0 0 0,0 0-1 0 0,1 0 1 0 0,-1-1 0 0 0,0 1-1 0 0,1 0 1 0 0,-1-1 0 0 0,0 1-1 0 0,1 0 1 0 0,-1-1 0 0 0,1 1-1 0 0,-1-1 1 0 0,1 1 0 0 0,-1-1-1 0 0,1 1 1 0 0,0 0 0 0 0,15 7-2214 0 0,-4-4-3055 0 0,1-4-1566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48 11519 0 0,'0'0'2332'0'0,"2"10"2224"0"0,0-8-4403 0 0,-1 0-1 0 0,0-1 0 0 0,0 1 0 0 0,1-1 1 0 0,-1 0-1 0 0,1 1 0 0 0,-1-1 1 0 0,1 0-1 0 0,0 0 0 0 0,-1 0 1 0 0,1 0-1 0 0,0 0 0 0 0,0 0 1 0 0,0-1-1 0 0,0 1 0 0 0,0 0 0 0 0,-1-1 1 0 0,1 0-1 0 0,0 1 0 0 0,0-1 1 0 0,0 0-1 0 0,0 0 0 0 0,0 0 1 0 0,0 0-1 0 0,3-1 0 0 0,12 0 156 0 0,0 0 1 0 0,0-1-1 0 0,0-1 0 0 0,-1 0 0 0 0,1-2 0 0 0,31-12 0 0 0,-41 14-301 0 0,-1 0-10 0 0,0 0 0 0 0,0 0 0 0 0,7-5 0 0 0,-12 6-73 0 0,-1 1-41 0 0,0 0 92 0 0,0 0 1 0 0,0 0-1 0 0,0 0 0 0 0,-1 0 0 0 0,1 0 0 0 0,-1 0 1 0 0,1 0-1 0 0,0 0 0 0 0,-1 1 0 0 0,0-1 0 0 0,1 0 1 0 0,-1 0-1 0 0,0 0 0 0 0,1 0 0 0 0,-1 1 0 0 0,0-1 0 0 0,0 0 1 0 0,1 1-1 0 0,-1-1 0 0 0,0 0 0 0 0,0 1 0 0 0,0-1 1 0 0,0 1-1 0 0,0 0 0 0 0,0-1 0 0 0,0 1 0 0 0,0 0 0 0 0,0-1 1 0 0,0 1-1 0 0,-2 0 0 0 0,-1-1-91 0 0,-1 1 0 0 0,0-1 0 0 0,1 1 1 0 0,-1 0-1 0 0,-8 2 0 0 0,-12 3 47 0 0,0 1-1 0 0,1 1 1 0 0,0 1 0 0 0,1 2 0 0 0,0 0-1 0 0,0 1 1 0 0,1 2 0 0 0,1 0 0 0 0,0 1-1 0 0,1 1 1 0 0,0 1 0 0 0,1 0 0 0 0,1 2-1 0 0,-23 29 1 0 0,36-41 154 0 0,0 0 0 0 0,1 1 0 0 0,0-1 0 0 0,0 1 0 0 0,0 0 0 0 0,1 0 1 0 0,0 0-1 0 0,-4 15 0 0 0,7-19-52 0 0,-1 0 1 0 0,1 0 0 0 0,0 0-1 0 0,-1 0 1 0 0,2 1-1 0 0,-1-1 1 0 0,0 0 0 0 0,0 0-1 0 0,1 0 1 0 0,0 0 0 0 0,-1 0-1 0 0,1 0 1 0 0,0 0 0 0 0,1-1-1 0 0,-1 1 1 0 0,0 0-1 0 0,1 0 1 0 0,0-1 0 0 0,-1 1-1 0 0,1-1 1 0 0,0 0 0 0 0,0 1-1 0 0,0-1 1 0 0,1 0-1 0 0,2 2 1 0 0,2 1 3 0 0,0-1 0 0 0,1 0 0 0 0,0 0 0 0 0,0 0 0 0 0,0-1 0 0 0,0 0 0 0 0,1-1 0 0 0,-1 0 0 0 0,1 0 0 0 0,9 0 0 0 0,2 0-59 0 0,0-2 1 0 0,1 0 0 0 0,24-3-1 0 0,-14-2-1647 0 0,1-2-6255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49 6447 0 0,'6'-15'688'0'0,"-6"15"-514"0"0,0-1 0 0 0,0 0 0 0 0,1 1 0 0 0,-1-1 0 0 0,0 0-1 0 0,0 1 1 0 0,0-1 0 0 0,0 0 0 0 0,0 1 0 0 0,0-1 0 0 0,0 0 0 0 0,0 0-1 0 0,0 1 1 0 0,0-1 0 0 0,0 0 0 0 0,0 1 0 0 0,-1-1 0 0 0,1 0-1 0 0,0 1 1 0 0,-1-1 0 0 0,1 0 0 0 0,0 1 0 0 0,-1-1 0 0 0,1 1 0 0 0,-1-1-1 0 0,1 1 1 0 0,0-1 0 0 0,-1 1 0 0 0,0-1 0 0 0,1 1 0 0 0,-1-1-1 0 0,1 1 1 0 0,-1-1 0 0 0,1 1 0 0 0,-1 0 0 0 0,0-1 0 0 0,1 1-1 0 0,-1 0 1 0 0,0 0 0 0 0,0-1 0 0 0,-4-1 1762 0 0,-13 1 690 0 0,10 1-2458 0 0,-1 1 1 0 0,1 0 0 0 0,-1 1 0 0 0,1-1 0 0 0,0 2 0 0 0,-1-1 0 0 0,1 1 0 0 0,-11 6 0 0 0,-7 6 124 0 0,-27 18 1 0 0,21-12 103 0 0,9-6-188 0 0,1 2 1 0 0,0 0 0 0 0,1 1-1 0 0,1 0 1 0 0,1 2 0 0 0,-31 42-1 0 0,46-57-193 0 0,1 0 0 0 0,0 0-1 0 0,0 1 1 0 0,0-1-1 0 0,1 1 1 0 0,0 0-1 0 0,0 0 1 0 0,0-1-1 0 0,1 1 1 0 0,0 0 0 0 0,-1 8-1 0 0,2-13-6 0 0,1 0-1 0 0,-1-1 0 0 0,0 1 1 0 0,0 0-1 0 0,0-1 1 0 0,1 1-1 0 0,-1-1 1 0 0,0 1-1 0 0,1 0 0 0 0,-1-1 1 0 0,0 1-1 0 0,1-1 1 0 0,-1 1-1 0 0,1-1 1 0 0,-1 1-1 0 0,1-1 0 0 0,-1 1 1 0 0,1-1-1 0 0,0 1 1 0 0,-1-1-1 0 0,1 0 1 0 0,-1 1-1 0 0,1-1 0 0 0,1 0 1 0 0,14 5 204 0 0,-10-5-157 0 0,1 0-1 0 0,-1 0 0 0 0,1 0 1 0 0,-1-1-1 0 0,1 0 1 0 0,-1 0-1 0 0,0-1 1 0 0,1 0-1 0 0,-1 0 1 0 0,8-4-1 0 0,8-5 97 0 0,28-18 0 0 0,-47 27-141 0 0,10-7-6 0 0,0 0 0 0 0,-1-1 0 0 0,0-1 0 0 0,0 0-1 0 0,-1 0 1 0 0,-1-1 0 0 0,0 0 0 0 0,-1-1-1 0 0,0 0 1 0 0,-1-1 0 0 0,-1 1 0 0 0,0-2-1 0 0,8-20 1 0 0,-13 28-132 0 0,-1 0 0 0 0,0 1 0 0 0,0-1-1 0 0,0 0 1 0 0,-1 0 0 0 0,1 0 0 0 0,-2 0 0 0 0,1 0-1 0 0,-2-7 1 0 0,1 12 42 0 0,0 0 0 0 0,1 0 0 0 0,-1 0 0 0 0,0 1 0 0 0,0-1 0 0 0,0 0 0 0 0,0 1 0 0 0,-1-1 0 0 0,1 1 1 0 0,0-1-1 0 0,-1 1 0 0 0,1 0 0 0 0,-1-1 0 0 0,1 1 0 0 0,-1 0 0 0 0,-2-1 0 0 0,2 0-73 0 0,-1 1 1 0 0,1 0-1 0 0,-1-1 1 0 0,0 1-1 0 0,1 0 0 0 0,-1 1 1 0 0,0-1-1 0 0,0 0 1 0 0,-3 0-1 0 0,6 1 99 0 0,-1 0-1 0 0,1 0 1 0 0,-1 0 0 0 0,1 0-1 0 0,0 0 1 0 0,-1 0-1 0 0,1 0 1 0 0,0 0 0 0 0,-1 1-1 0 0,1-1 1 0 0,0 0 0 0 0,-1 0-1 0 0,1 0 1 0 0,0 0-1 0 0,-1 0 1 0 0,1 1 0 0 0,0-1-1 0 0,0 0 1 0 0,-1 0-1 0 0,1 1 1 0 0,0-1 0 0 0,0 0-1 0 0,-1 0 1 0 0,1 1-1 0 0,0-1 1 0 0,0 0 0 0 0,0 0-1 0 0,-1 1 1 0 0,1-1 0 0 0,0 0-1 0 0,0 1 1 0 0,0-1-1 0 0,0 0 1 0 0,0 1 0 0 0,0-1-1 0 0,0 0 1 0 0,0 1-1 0 0,0-1 1 0 0,0 1 0 0 0,0-1-1 0 0,0 0 1 0 0,0 1-1 0 0,0-1 1 0 0,0 0 0 0 0,0 1-1 0 0,0-1 1 0 0,0 0 0 0 0,0 1-1 0 0,1-1 1 0 0,-1 0-1 0 0,0 0 1 0 0,0 1 0 0 0,0-1-1 0 0,0 0 1 0 0,1 1-1 0 0,-1-1 1 0 0,0 0 0 0 0,1 1-1 0 0,5 9-1144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0,'0'0'778'0'0,"1"1"-506"0"0,20 19 840 0 0,1-1 0 0 0,1-1 0 0 0,1-1 0 0 0,0-2 0 0 0,1 0 1 0 0,1-1-1 0 0,46 17 0 0 0,-42-19-550 0 0,12 4 2 0 0,-1-1-1 0 0,62 12 1 0 0,-94-25-792 0 0,-1 0 1 0 0,1 0-1 0 0,0-2 0 0 0,0 1 1 0 0,0-1-1 0 0,-1 0 0 0 0,1-1 0 0 0,0 0 1 0 0,12-2-1 0 0,-14 0-1543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111 654 15919 0 0,'0'0'1446'0'0,"-1"0"-1192"0"0,-12-5 666 0 0,1 0-1 0 0,-16-11 1 0 0,24 14-634 0 0,0-1 0 0 0,0 0 0 0 0,0 0 1 0 0,1-1-1 0 0,-1 1 0 0 0,1-1 1 0 0,0 1-1 0 0,0-1 0 0 0,0 0 1 0 0,-3-7-1 0 0,4 6-84 0 0,-1-1 0 0 0,1 0 0 0 0,0 1 0 0 0,0-1 0 0 0,1 0 0 0 0,-1 0 0 0 0,1 0-1 0 0,1-1 1 0 0,-1 1 0 0 0,1 0 0 0 0,1-9 0 0 0,0 6-108 0 0,1 0 0 0 0,1 0 0 0 0,-1 0 0 0 0,1 0-1 0 0,1 0 1 0 0,7-14 0 0 0,-2 8-80 0 0,1 1-1 0 0,0 0 1 0 0,1 0-1 0 0,0 1 1 0 0,1 1-1 0 0,0 0 1 0 0,1 0-1 0 0,16-9 1 0 0,13-8-19 0 0,65-33 0 0 0,-5 11-1 0 0,41-24-284 0 0,-118 61-281 0 0,1 1 0 0 0,0 1 0 0 0,1 1 1 0 0,0 1-1 0 0,47-10 0 0 0,-56 18-1236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114 189 5527 0 0,'0'0'498'0'0,"0"2"-406"0"0,-7 14 1522 0 0,-11 21 1 0 0,7-16 1433 0 0,3-8-1610 0 0,0 1 0 0 0,-13 15 0 0 0,10-16-632 0 0,-12 24-1 0 0,16-25-97 0 0,12-17 84 0 0,8-8-650 0 0,61-63 182 0 0,-5 3-122 0 0,-58 62-205 0 0,42-35-66 0 0,-47 41 58 0 0,0 1-1 0 0,1 0 1 0 0,-1 0 0 0 0,1 0-1 0 0,0 1 1 0 0,0 0 0 0 0,9-2 0 0 0,-11 4-5 0 0,1 1 1 0 0,-1-1 0 0 0,1 1-1 0 0,-1 0 1 0 0,1 0 0 0 0,-1 1-1 0 0,0-1 1 0 0,1 1 0 0 0,-1 1-1 0 0,1-1 1 0 0,-1 1 0 0 0,0 0-1 0 0,0 0 1 0 0,0 0 0 0 0,6 4-1 0 0,7 6 14 0 0,0 0-1 0 0,24 21 0 0 0,-41-32 3 0 0,3 3-12 0 0,3 1 55 0 0,1 1 0 0 0,-1 1-1 0 0,-1-1 1 0 0,1 1 0 0 0,-1 1 0 0 0,0-1 0 0 0,6 12 0 0 0,-7-5 38 0 0,-6-10-69 0 0,0-1 2 0 0,1-1-8 0 0,-1 0 0 0 0,0 1 0 0 0,1-1 1 0 0,-1 0-1 0 0,0 0 0 0 0,0 1 1 0 0,-1-1-1 0 0,1 0 0 0 0,0 0 0 0 0,-1 0 1 0 0,1-1-1 0 0,-1 1 0 0 0,0 0 1 0 0,1 0-1 0 0,-1-1 0 0 0,0 1 1 0 0,0-1-1 0 0,0 0 0 0 0,0 1 0 0 0,-1-1 1 0 0,1 0-1 0 0,0 0 0 0 0,-5 1 1 0 0,2 0 5 0 0,0-1 0 0 0,0 1 1 0 0,0-1-1 0 0,-1 0 0 0 0,1-1 1 0 0,-1 1-1 0 0,1-1 0 0 0,0 0 1 0 0,-10-1-1 0 0,14 1-4 0 0,-6-2-61 0 0,0 1 0 0 0,1-1 0 0 0,0 0 0 0 0,-13-5 0 0 0,18 6 35 0 0,0 1 1 0 0,0-1-1 0 0,0 1 0 0 0,0-1 0 0 0,0 0 1 0 0,1 1-1 0 0,-1-1 0 0 0,0 0 0 0 0,0 0 1 0 0,0 1-1 0 0,1-1 0 0 0,-1 0 1 0 0,0 0-1 0 0,1 0 0 0 0,-1 0 0 0 0,1 0 1 0 0,-1 0-1 0 0,1 0 0 0 0,0 0 0 0 0,-1 0 1 0 0,1 0-1 0 0,0 0 0 0 0,0 0 0 0 0,-1 0 1 0 0,1-1-1 0 0,0 1 0 0 0,0 0 0 0 0,0 0 1 0 0,1 0-1 0 0,-1 0 0 0 0,0 0 0 0 0,0 0 1 0 0,0 0-1 0 0,1 0 0 0 0,-1 0 0 0 0,1 0 1 0 0,-1 0-1 0 0,1 0 0 0 0,0-1 1 0 0,3-5-25 0 0,0 0 1 0 0,1 1-1 0 0,0 0 1 0 0,0 0 0 0 0,1 0-1 0 0,-1 1 1 0 0,1 0 0 0 0,7-5-1 0 0,57-33-73 0 0,-22 14 25 0 0,3-5 75 0 0,-23 14 4 0 0,1 1-1 0 0,0 1 1 0 0,2 2 0 0 0,34-14-1 0 0,-50 25 107 0 0,0 0-1 0 0,0 1 1 0 0,0 1-1 0 0,19-2 0 0 0,-28 4-5 0 0,1 1-1 0 0,-1 0 1 0 0,1 1-1 0 0,-1-1 0 0 0,1 1 1 0 0,-1 0-1 0 0,1 1 1 0 0,-1 0-1 0 0,0 0 0 0 0,1 0 1 0 0,-1 1-1 0 0,8 4 1 0 0,-11-5-53 0 0,0 0 1 0 0,-1 0 0 0 0,1 0 0 0 0,-1 0 0 0 0,1 1-1 0 0,-1-1 1 0 0,0 1 0 0 0,0-1 0 0 0,0 1 0 0 0,0 0-1 0 0,-1 0 1 0 0,1 0 0 0 0,1 4 0 0 0,-1-1-15 0 0,-1-1 0 0 0,1 1 1 0 0,-1-1-1 0 0,-1 1 0 0 0,1 0 1 0 0,-1 0-1 0 0,0 6 0 0 0,-2 3-4 0 0,0 0-1 0 0,0 0 1 0 0,-2 0-1 0 0,0-1 1 0 0,-6 15-1 0 0,0-1 36 0 0,-2-1 0 0 0,-1 0 0 0 0,-29 45 0 0 0,23-50-201 0 0,18-21-624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75 4607 0 0,'-2'0'10351'0'0,"-3"1"-10153"0"0,1 0 0 0 0,-1 0 1 0 0,0 0-1 0 0,1 0 0 0 0,0 1 0 0 0,-1 0 1 0 0,1 0-1 0 0,0 0 0 0 0,-6 4 0 0 0,-36 26-19 0 0,-2 2-72 0 0,-16 12 5 0 0,45-30-60 0 0,1 0 0 0 0,-18 21 0 0 0,32-32-23 0 0,0 0 0 0 0,0 0-1 0 0,1 0 1 0 0,0 1 0 0 0,-1-1-1 0 0,2 1 1 0 0,-1-1-1 0 0,1 1 1 0 0,0 0 0 0 0,0 0-1 0 0,0 0 1 0 0,1 0 0 0 0,-1 11-1 0 0,2-15 3 0 0,0 1-1 0 0,0-1 0 0 0,0 0 1 0 0,0 1-1 0 0,1-1 0 0 0,-1 0 0 0 0,1 0 1 0 0,0 0-1 0 0,-1 0 0 0 0,1 1 1 0 0,0-1-1 0 0,0 0 0 0 0,1 0 1 0 0,-1-1-1 0 0,0 1 0 0 0,0 0 1 0 0,1 0-1 0 0,2 2 0 0 0,-1-2 41 0 0,0 0 1 0 0,0 0-1 0 0,0-1 0 0 0,0 1 0 0 0,0-1 0 0 0,0 1 0 0 0,0-1 0 0 0,1 0 0 0 0,-1 0 0 0 0,0-1 0 0 0,5 1 0 0 0,2 0 137 0 0,0-1-1 0 0,1 0 0 0 0,-1-1 0 0 0,0 0 0 0 0,0-1 1 0 0,1 0-1 0 0,12-4 0 0 0,-14 3-115 0 0,0-1 1 0 0,0 0-1 0 0,0-1 1 0 0,-1 0 0 0 0,1 0-1 0 0,-1-1 1 0 0,-1 0-1 0 0,1 0 1 0 0,-1-1-1 0 0,0 0 1 0 0,0 0-1 0 0,-1-1 1 0 0,0 1-1 0 0,0-1 1 0 0,-1-1-1 0 0,0 1 1 0 0,-1-1-1 0 0,0 0 1 0 0,5-15 0 0 0,-5 12-166 0 0,-1-1 0 0 0,0 1 0 0 0,-1-1 0 0 0,-1 1 0 0 0,0-1 0 0 0,0 0 0 0 0,-1 0 0 0 0,-1 1 0 0 0,0-1 0 0 0,-1 0 0 0 0,0 1 0 0 0,-1-1 0 0 0,-1 1 0 0 0,-8-20 0 0 0,11 27-162 0 0,-1 1 0 0 0,-1 0 0 0 0,1 0 0 0 0,-1 0 0 0 0,1 0 0 0 0,-1 0 0 0 0,0 1 0 0 0,0-1 0 0 0,-1 1-1 0 0,-4-4 1 0 0,6 5 94 0 0,0 1-1 0 0,0 0 0 0 0,0 0 0 0 0,0 1 1 0 0,0-1-1 0 0,0 0 0 0 0,0 1 0 0 0,0-1 1 0 0,0 1-1 0 0,0-1 0 0 0,0 1 0 0 0,0 0 1 0 0,-1 0-1 0 0,1 0 0 0 0,0 0 0 0 0,0 0 1 0 0,0 1-1 0 0,0-1 0 0 0,0 1 0 0 0,0-1 1 0 0,0 1-1 0 0,0 0 0 0 0,0 0 0 0 0,-4 2 1 0 0,2-1-353 0 0,1 1 1 0 0,-1 0 0 0 0,1 0 0 0 0,-5 4 0 0 0,8-6 243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0 593 1375 0 0,'0'22'17896'0'0,"0"-24"-16992"0"0,5-27-520 0 0,1 0 0 0 0,1 1-1 0 0,1 0 1 0 0,2 0-1 0 0,15-31 1 0 0,-15 39-153 0 0,1 1 1 0 0,1-1-1 0 0,1 2 0 0 0,1 0 0 0 0,0 0 1 0 0,1 2-1 0 0,24-22 0 0 0,-4 8-332 0 0,2 2-1 0 0,59-35 1 0 0,-32 24-681 0 0,27-14-1263 0 0,-75 46-285 0 0,32-12 1 0 0,-30 14-3817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122 196 6447 0 0,'0'0'586'0'0,"2"0"-141"0"0,22-1 4255 0 0,29-4-1 0 0,65-18-2400 0 0,-73 14-1517 0 0,79-23 77 0 0,-104 25-791 0 0,-1-1 1 0 0,1 0-1 0 0,-1-2 1 0 0,17-11-1 0 0,-30 17-66 0 0,-1 0 0 0 0,0 0 1 0 0,0-1-1 0 0,5-4 0 0 0,-9 7-15 0 0,1 0 0 0 0,-1 1 1 0 0,1-1-1 0 0,-1 0 0 0 0,0 0 0 0 0,0 0 1 0 0,0-1-1 0 0,0 1 0 0 0,0 0 0 0 0,0 0 0 0 0,-1 0 1 0 0,1-1-1 0 0,0-4 0 0 0,-1 7-4 0 0,0-1-1 0 0,0 1 1 0 0,-1-1-1 0 0,1 1 0 0 0,0-1 1 0 0,0 1-1 0 0,0-1 1 0 0,-1 1-1 0 0,1-1 1 0 0,0 1-1 0 0,-1-1 1 0 0,1 1-1 0 0,0-1 0 0 0,-1 1 1 0 0,1 0-1 0 0,-1-1 1 0 0,1 1-1 0 0,0-1 1 0 0,-1 1-1 0 0,1 0 1 0 0,-1 0-1 0 0,1-1 0 0 0,-1 1 1 0 0,1 0-1 0 0,-1 0 1 0 0,0 0-1 0 0,1-1 1 0 0,-1 1-1 0 0,1 0 0 0 0,-1 0 1 0 0,0 0-1 0 0,-17-1-356 0 0,-17 6 84 0 0,1 0 0 0 0,0 2 0 0 0,-58 21-1 0 0,40-12 228 0 0,-89 32-15 0 0,117-38 117 0 0,0 1 1 0 0,1 1 0 0 0,-36 24-1 0 0,50-29 157 0 0,0 0 1 0 0,0 1-1 0 0,1 0 0 0 0,0 1 1 0 0,1-1-1 0 0,0 2 0 0 0,0-1 0 0 0,1 1 1 0 0,0-1-1 0 0,-6 16 0 0 0,10-20-109 0 0,0 0-1 0 0,0 0 1 0 0,1 0-1 0 0,0 0 1 0 0,0 0-1 0 0,0 0 1 0 0,1 0-1 0 0,-1 0 1 0 0,1 0-1 0 0,0 0 1 0 0,1 0-1 0 0,-1 0 1 0 0,1 0-1 0 0,0 0 1 0 0,0 0-1 0 0,1 0 1 0 0,-1 0-1 0 0,1 0 1 0 0,0-1-1 0 0,0 1 1 0 0,1-1-1 0 0,-1 1 1 0 0,1-1-1 0 0,0 0 1 0 0,5 5-1 0 0,-1-2-51 0 0,-1-1 0 0 0,1 0 0 0 0,0-1 0 0 0,1 1 0 0 0,0-1 0 0 0,-1-1-1 0 0,1 0 1 0 0,17 7 0 0 0,-12-7 57 0 0,1 0 0 0 0,-1-1 0 0 0,0-1 0 0 0,1 0 0 0 0,17-1 0 0 0,11-2 183 0 0,-1-2 0 0 0,78-17 0 0 0,-107 18-270 0 0,73-15-2012 0 0,113-38 1 0 0,-170 46 123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243 269 1839 0 0,'0'0'83'0'0,"0"-2"-6"0"0,3-7-610 0 0,12-11 15306 0 0,-26 37-13699 0 0,10-16-993 0 0,0 1 1 0 0,0-1-1 0 0,0 1 1 0 0,0 0-1 0 0,0 0 1 0 0,1-1-1 0 0,-1 1 1 0 0,0 0-1 0 0,1 0 1 0 0,0 0-1 0 0,-1 0 1 0 0,1 0-1 0 0,0-1 1 0 0,0 1-1 0 0,0 3 1 0 0,1-1 26 0 0,-1 0 1 0 0,1 0 0 0 0,0 0-1 0 0,1-1 1 0 0,-1 1 0 0 0,0 0-1 0 0,4 4 1 0 0,-1-1 20 0 0,1 1-1 0 0,0-1 1 0 0,0-1 0 0 0,1 1 0 0 0,0-1-1 0 0,9 8 1 0 0,-12-11-111 0 0,1 0 1 0 0,-1 0-1 0 0,1-1 0 0 0,0 1 0 0 0,0-1 0 0 0,0 0 0 0 0,0 0 1 0 0,1 0-1 0 0,-1-1 0 0 0,0 0 0 0 0,1 0 0 0 0,-1 0 0 0 0,1 0 1 0 0,-1 0-1 0 0,1-1 0 0 0,0 0 0 0 0,-1 0 0 0 0,1 0 0 0 0,-1-1 1 0 0,1 1-1 0 0,-1-1 0 0 0,1 0 0 0 0,5-2 0 0 0,5-2-17 0 0,1-1 0 0 0,-1 0 0 0 0,0-1-1 0 0,-1-1 1 0 0,0 0 0 0 0,0-1 0 0 0,-1 0 0 0 0,0-1 0 0 0,0-1-1 0 0,-1 0 1 0 0,0 0 0 0 0,-1-2 0 0 0,-1 1 0 0 0,0-1-1 0 0,-1-1 1 0 0,0 1 0 0 0,8-19 0 0 0,-14 27-112 0 0,0-1 0 0 0,-1 0-1 0 0,0 0 1 0 0,0 0 0 0 0,0 0 0 0 0,-1 0 0 0 0,0-1 0 0 0,0 1 0 0 0,0 0-1 0 0,-1-9 1 0 0,-1 11-30 0 0,1 0 0 0 0,-1 0-1 0 0,0 0 1 0 0,0 0 0 0 0,0 1 0 0 0,-1-1-1 0 0,1 0 1 0 0,-1 1 0 0 0,0-1 0 0 0,0 1-1 0 0,0 0 1 0 0,0-1 0 0 0,-1 1 0 0 0,1 0-1 0 0,-1 0 1 0 0,0 1 0 0 0,-6-5 0 0 0,0-1-57 0 0,-2 2 1 0 0,1-1-1 0 0,-1 1 1 0 0,1 1-1 0 0,-2 0 1 0 0,1 1-1 0 0,0 0 1 0 0,-1 0 0 0 0,0 1-1 0 0,0 1 1 0 0,0 0-1 0 0,-15 0 1 0 0,18 1 219 0 0,-1 2 1 0 0,1-1-1 0 0,-1 1 1 0 0,1 1-1 0 0,-1 0 1 0 0,1 0-1 0 0,0 0 1 0 0,0 2-1 0 0,0-1 1 0 0,0 1-1 0 0,0 0 1 0 0,1 1-1 0 0,0 0 1 0 0,0 0-1 0 0,-14 12 1 0 0,11-5 118 0 0,0-1-1 0 0,1 1 1 0 0,-16 24 0 0 0,-20 44 529 0 0,40-69-586 0 0,-32 64 392 0 0,2 3-1 0 0,4 0 1 0 0,4 2-1 0 0,-24 108 1 0 0,50-180-383 0 0,1 0-1 0 0,-1 0 1 0 0,2 0 0 0 0,-1 0 0 0 0,1 0 0 0 0,2 15 0 0 0,-2-21-378 0 0,24 5 978 0 0,-12-8-385 0 0,0-1 0 0 0,-1 0-1 0 0,1-1 1 0 0,-1 0 0 0 0,1-1-1 0 0,-1 0 1 0 0,12-7 0 0 0,27-9 249 0 0,-32 15-503 0 0,0 0 0 0 0,0 1 0 0 0,0 1 0 0 0,1 1 1 0 0,31 0-1 0 0,13 7-8443 0 0,-50-3 2094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14191 0 0,'0'0'654'0'0,"0"1"-17"0"0,-1 7-533 0 0,1 1 0 0 0,0-1 0 0 0,0 0 0 0 0,1 0 0 0 0,0 0 0 0 0,1 0 0 0 0,-1 0-1 0 0,2 0 1 0 0,3 9 0 0 0,1 2 545 0 0,2 0-1 0 0,17 28 0 0 0,-7-19-50 0 0,1 0 1 0 0,2-2-1 0 0,1 0 1 0 0,31 27-1 0 0,112 83 717 0 0,-138-114-1249 0 0,98 76-2 0 0,-115-90-211 0 0,0 0 1 0 0,21 10-1 0 0,-30-17-181 0 0,3-10-3048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11 4607 0 0,'-4'-10'10747'0'0,"1"11"-10550"0"0,0 0 1 0 0,0 0 0 0 0,-1 1-1 0 0,1-1 1 0 0,0 1-1 0 0,0 0 1 0 0,0 0-1 0 0,1 0 1 0 0,-1 0-1 0 0,0 0 1 0 0,1 1-1 0 0,-3 3 1 0 0,0-2 29 0 0,-68 70 776 0 0,-20 18-452 0 0,-206 189-647 0 0,236-220-2186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16703 0 0,'0'0'1512'0'0,"-2"0"-1245"0"0,-1 2-244 0 0,-1-1 1 0 0,1 1-1 0 0,0 0 1 0 0,-1 0-1 0 0,1 0 0 0 0,0 0 1 0 0,0 0-1 0 0,1 1 1 0 0,-1-1-1 0 0,0 1 1 0 0,1 0-1 0 0,-1 0 1 0 0,-3 5-1 0 0,-5 9 174 0 0,-10 20 1 0 0,21-36-192 0 0,-19 38 458 0 0,2 0 1 0 0,-15 50-1 0 0,-15 86 413 0 0,34-123-669 0 0,-23 107-56 0 0,-9 35-131 0 0,31-146 6 0 0,-37 87 1 0 0,42-118-44 0 0,0 0 0 0 0,-1-1 1 0 0,-1 0-1 0 0,0-1 0 0 0,-24 25 1 0 0,-73 55-2533 0 0,104-92 2394 0 0,-33 27-1280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130 392 17823 0 0,'-9'-2'223'0'0,"-1"2"0"0"0,0-1 1 0 0,0 1-1 0 0,1 1 0 0 0,-1-1 0 0 0,0 2 0 0 0,1-1 0 0 0,-12 5 0 0 0,-9 2 1113 0 0,29-7-336 0 0,2-3-496 0 0,7-3-338 0 0,-1 0-1 0 0,1 0 1 0 0,0 0 0 0 0,0 1-1 0 0,0 1 1 0 0,0-1 0 0 0,1 1-1 0 0,15-3 1 0 0,-2-1-18 0 0,51-15 100 0 0,117-42 66 0 0,520-194-206 0 0,-699 254-751 0 0,1 1 0 0 0,0 1 0 0 0,0-1 0 0 0,18 0 0 0 0</inkml:trace>
  <inkml:trace contextRef="#ctx0" brushRef="#br0" timeOffset="1">1107 668 7831 0 0,'-2'1'603'0'0,"-25"17"-673"0"0,-59 28 9714 0 0,48-29-8015 0 0,25-10-1261 0 0,-1-2 0 0 0,-22 7 1 0 0,35-12-214 0 0,-4-15 851 0 0,5 11-905 0 0,1 0 0 0 0,-1 0 0 0 0,1 0 0 0 0,0 1 0 0 0,0-1 0 0 0,0 0 1 0 0,1 0-1 0 0,0 1 0 0 0,2-6 0 0 0,24-31 467 0 0,-17 25-351 0 0,39-49 584 0 0,84-82 0 0 0,-78 88-430 0 0,99-94-4 0 0,-128 129-786 0 0,1 1 1 0 0,1 1 0 0 0,1 1-1 0 0,35-16 1 0 0,-56 32-164 0 0,0 0-1 0 0,1 0 1 0 0,18-4-1 0 0,-23 7 22 0 0,0 1-1 0 0,0-1 0 0 0,0 1 0 0 0,0 0 0 0 0,0 0 0 0 0,1 0 1 0 0,-1 1-1 0 0,0-1 0 0 0,8 3 0 0 0,3 4-5494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19 231 12295 0 0,'0'0'1112'0'0,"0"2"-853"0"0,-13 38 2562 0 0,12-39-2439 0 0,1-1-336 0 0,0 0 0 0 0,0 1 0 0 0,0-1 0 0 0,0 0 0 0 0,1 0 0 0 0,-1 1 0 0 0,0-1 0 0 0,0 0 0 0 0,0 0 0 0 0,0 1 0 0 0,0-1 0 0 0,0 0 0 0 0,-1 0 0 0 0,1 1 0 0 0,0-1 0 0 0,0 0 0 0 0,0 0 0 0 0,0 1 0 0 0,0-1 0 0 0,0 0 1 0 0,0 0-1 0 0,0 1 0 0 0,-1-1 0 0 0,1 0 0 0 0,0 0 0 0 0,0 1 0 0 0,-1-1-10 0 0,1-1 0 0 0,0 1 0 0 0,0 0 0 0 0,0 0 0 0 0,-1 0 0 0 0,1 0 0 0 0,0 0 0 0 0,0 0 0 0 0,0-1 0 0 0,0 1 0 0 0,-1 0 0 0 0,1 0 0 0 0,0 0 0 0 0,0-1 0 0 0,0 1 0 0 0,0 0 0 0 0,0 0 0 0 0,0 0-1 0 0,0-1 1 0 0,0 1 0 0 0,-1 0 0 0 0,1 0 0 0 0,0-1 0 0 0,0 1 0 0 0,0 0 0 0 0,0 0 0 0 0,0 0 0 0 0,0-1 0 0 0,0 1 0 0 0,0 0 0 0 0,0 0 0 0 0,1-1 0 0 0,-1 1 0 0 0,0 0 0 0 0,0-1 0 0 0,0-6-11 0 0,1 0 0 0 0,1 0-1 0 0,-1-1 1 0 0,1 1 0 0 0,0 0-1 0 0,1 0 1 0 0,-1 0 0 0 0,1 1-1 0 0,1-1 1 0 0,-1 1 0 0 0,8-9-1 0 0,3-4-24 0 0,0 1 0 0 0,23-21 0 0 0,-25 27-35 0 0,1 1-1 0 0,0 1 0 0 0,1 0 1 0 0,0 1-1 0 0,1 0 0 0 0,17-7 1 0 0,-21 11 11 0 0,2 0 0 0 0,-1 1 0 0 0,0 0 0 0 0,1 1 1 0 0,0 0-1 0 0,0 1 0 0 0,0 1 0 0 0,19-1 0 0 0,-29 2 62 0 0,0 0 0 0 0,0 0 0 0 0,0 1 0 0 0,0-1 0 0 0,0 1-1 0 0,0-1 1 0 0,0 1 0 0 0,0 0 0 0 0,0 0 0 0 0,-1 0 0 0 0,1 0 0 0 0,0 1-1 0 0,-1-1 1 0 0,1 1 0 0 0,-1 0 0 0 0,1 0 0 0 0,-1-1 0 0 0,0 2 0 0 0,1-1 0 0 0,-1 0-1 0 0,0 0 1 0 0,-1 1 0 0 0,1-1 0 0 0,0 1 0 0 0,-1-1 0 0 0,1 1 0 0 0,-1 0-1 0 0,0 0 1 0 0,0-1 0 0 0,0 1 0 0 0,0 0 0 0 0,0 0 0 0 0,-1 0 0 0 0,1 6 0 0 0,0 6 132 0 0,-1-1 0 0 0,0 1 0 0 0,-4 19 1 0 0,0 3-66 0 0,3-31-127 0 0,0 0-1 0 0,0 0 1 0 0,-1 0 0 0 0,0 0-1 0 0,0 0 1 0 0,-7 10 0 0 0,-3 4-6128 0 0,5-12-320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68 143 5063 0 0,'0'2'390'0'0,"-4"24"44"0"0,4-18 1758 0 0,0 0-1 0 0,0 0 1 0 0,2 10 0 0 0,-2-17-2023 0 0,1 1-1 0 0,-1-1 1 0 0,1 0-1 0 0,-1 0 1 0 0,1 0 0 0 0,-1 0-1 0 0,1 0 1 0 0,0 0 0 0 0,0 0-1 0 0,0 0 1 0 0,-1 0 0 0 0,1 0-1 0 0,0 0 1 0 0,0-1-1 0 0,0 1 1 0 0,2 1 0 0 0,18 7 941 0 0,-15-8-751 0 0,1 1 0 0 0,0-1-1 0 0,0 0 1 0 0,0-1 0 0 0,0 0 0 0 0,12-1-1 0 0,44-10 1032 0 0,-26 4-910 0 0,-8 0-169 0 0,0 0 0 0 0,0-1 0 0 0,-1-2-1 0 0,39-19 1 0 0,103-66 130 0 0,-161 90-495 0 0,0-1-1 0 0,0 0 1 0 0,-1 0-1 0 0,0-1 1 0 0,0 0-1 0 0,13-14 1 0 0,-22 20 32 0 0,1 1-1 0 0,0-1 1 0 0,0 1 0 0 0,0 0 0 0 0,-1-1 0 0 0,1 1 0 0 0,0 0-1 0 0,0-1 1 0 0,-1 1 0 0 0,1 0 0 0 0,0-1 0 0 0,-1 1 0 0 0,1 0-1 0 0,0 0 1 0 0,-1-1 0 0 0,1 1 0 0 0,0 0 0 0 0,-1 0 0 0 0,1 0-1 0 0,-1 0 1 0 0,1-1 0 0 0,-1 1 3 0 0,-2-1-59 0 0,-1 0-1 0 0,1 0 1 0 0,-1 1-1 0 0,0-1 1 0 0,1 1-1 0 0,-1-1 0 0 0,0 1 1 0 0,1 1-1 0 0,-1-1 1 0 0,0 0-1 0 0,1 1 1 0 0,-1 0-1 0 0,-4 1 1 0 0,-5 2-182 0 0,0 1 0 0 0,-15 7 1 0 0,-11 8-148 0 0,-41 30 0 0 0,-2 1 166 0 0,65-41 255 0 0,-168 105-139 0 0,167-101 183 0 0,1 0-1 0 0,0 1 1 0 0,1 0-1 0 0,1 2 1 0 0,0 0-1 0 0,1 0 1 0 0,-19 32-1 0 0,30-43 8 0 0,0-1 1 0 0,1 1-1 0 0,0-1 0 0 0,0 1 0 0 0,0 0 0 0 0,0 0 0 0 0,-1 10 1 0 0,3-13-35 0 0,0-1 0 0 0,0 1 1 0 0,0-1-1 0 0,0 1 0 0 0,1-1 1 0 0,-1 1-1 0 0,1-1 0 0 0,-1 0 1 0 0,1 1-1 0 0,0-1 0 0 0,0 0 1 0 0,0 1-1 0 0,0-1 0 0 0,0 0 1 0 0,1 0-1 0 0,-1 0 0 0 0,0 0 1 0 0,1 0-1 0 0,0 0 0 0 0,-1-1 1 0 0,5 4-1 0 0,-1-2-9 0 0,1 1 0 0 0,-1-1 0 0 0,1 0 0 0 0,0-1-1 0 0,0 1 1 0 0,0-1 0 0 0,0-1 0 0 0,1 1 0 0 0,-1-1 0 0 0,0 0 0 0 0,1 0 0 0 0,7-1 0 0 0,10 0-24 0 0,44-7 1 0 0,-60 6-1 0 0,43-8-1701 0 0,-1-3 0 0 0,90-32 0 0 0,-65 14-119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189 240 5063 0 0,'-2'2'390'0'0,"-31"25"1430"0"0,-71 53 9939 0 0,55-50-9417 0 0,57-38 731 0 0,52-42-2996 0 0,227-143-443 0 0,-173 123-273 0 0,-112 69 623 0 0,9-6-84 0 0,25-12 1 0 0,-34 18 105 0 0,1-1-1 0 0,0 1 0 0 0,0 0 1 0 0,1 1-1 0 0,-1-1 1 0 0,0 0-1 0 0,0 1 1 0 0,0 0-1 0 0,0-1 1 0 0,1 1-1 0 0,-1 0 0 0 0,0 1 1 0 0,0-1-1 0 0,4 2 1 0 0,-5-2 15 0 0,-1 1-1 0 0,1 0 1 0 0,-1 0 0 0 0,0 0 0 0 0,1 0 0 0 0,-1 0-1 0 0,0 1 1 0 0,1-1 0 0 0,-1 0 0 0 0,0 1 0 0 0,0-1-1 0 0,0 0 1 0 0,0 1 0 0 0,-1-1 0 0 0,1 1 0 0 0,0 0-1 0 0,0-1 1 0 0,-1 1 0 0 0,1 0 0 0 0,-1-1 0 0 0,0 1 0 0 0,1 0-1 0 0,-1 0 1 0 0,0-1 0 0 0,0 1 0 0 0,0 0 0 0 0,-1 2-1 0 0,1 5 74 0 0,-1-1 0 0 0,0 1-1 0 0,-5 17 1 0 0,0-10-21 0 0,-1 0 0 0 0,0 0 0 0 0,-2-1 1 0 0,1 0-1 0 0,-20 23 0 0 0,17-22-19 0 0,6-9 12 0 0,22-27-213 0 0,0 1 1 0 0,1 0 0 0 0,37-28-1 0 0,69-40-993 0 0,-106 74 1012 0 0,1 2-1 0 0,1 0 0 0 0,22-8 0 0 0,-36 17 126 0 0,0-1 0 0 0,1 1 0 0 0,-1 1-1 0 0,1-1 1 0 0,0 1 0 0 0,-1 0 0 0 0,1 1-1 0 0,0-1 1 0 0,0 1 0 0 0,-1 1 0 0 0,1-1-1 0 0,0 1 1 0 0,0 0 0 0 0,9 4-1 0 0,-13-4 40 0 0,1 0-1 0 0,-1 1 0 0 0,1 0 0 0 0,-1 0 0 0 0,0 0 0 0 0,0 0 1 0 0,0 0-1 0 0,0 1 0 0 0,0-1 0 0 0,0 1 0 0 0,-1 0 0 0 0,1 0 1 0 0,-1 0-1 0 0,0 0 0 0 0,0 0 0 0 0,0 0 0 0 0,0 1 0 0 0,-1-1 1 0 0,1 0-1 0 0,-1 1 0 0 0,0 0 0 0 0,0-1 0 0 0,0 1 0 0 0,0 0 1 0 0,-1 0-1 0 0,1-1 0 0 0,-1 1 0 0 0,-1 7 0 0 0,0 7 152 0 0,-2 1 0 0 0,0-1-1 0 0,-2 0 1 0 0,-10 30 0 0 0,6-19-98 0 0,4-2-9 0 0,4-10-56 0 0,3-14-43 0 0,-1-1-102 0 0,0-1-74 0 0,0 0-1 0 0,-1 1 1 0 0,1-1-1 0 0,0 0 1 0 0,0 0-1 0 0,0 0 1 0 0,0 1-1 0 0,0-1 1 0 0,0 0-1 0 0,0 0 1 0 0,0-1-1 0 0,0 1 1 0 0,0 0-1 0 0,2 1 0 0 0,-2-2-404 0 0,10 6-7087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3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14279 0 0,'0'0'1298'0'0,"1"1"-944"0"0,9 3 890 0 0,-1 0-1 0 0,15 9 0 0 0,-16-8-508 0 0,0 0-1 0 0,0-1 1 0 0,1 0-1 0 0,16 5 1 0 0,-10-7-505 0 0,1 1 0 0 0,-1-2 0 0 0,1 0 0 0 0,-1-1 0 0 0,1-1 0 0 0,-1 0 0 0 0,1-1 0 0 0,-1-1 0 0 0,0 0 0 0 0,24-9 0 0 0,-15 3-249 0 0,-1 0-1 0 0,0-2 1 0 0,-1-1 0 0 0,0 0 0 0 0,37-30-1 0 0,-59 42 7 0 0,1 0 0 0 0,0-1 0 0 0,-1 1 0 0 0,1-1 0 0 0,-1 1 0 0 0,1-1 0 0 0,-1 1 0 0 0,1-1 0 0 0,-1 1 0 0 0,1-1 0 0 0,-1 1 0 0 0,1-1-1 0 0,-1 0 1 0 0,0 1 0 0 0,1-1 0 0 0,-1 0 0 0 0,0 1 0 0 0,1-1 0 0 0,-1 0 0 0 0,0 1 0 0 0,0-1 0 0 0,0 0 0 0 0,0 0 0 0 0,0 1 0 0 0,0-1 0 0 0,0 0-1 0 0,0 0 1 0 0,0 1 0 0 0,0-1 0 0 0,0 0 0 0 0,0 0 0 0 0,0 1 0 0 0,-1-1 0 0 0,1 0 0 0 0,0 1 0 0 0,-1-1 0 0 0,1 0 0 0 0,0 1 0 0 0,-1-1-1 0 0,1 1 1 0 0,-1-2 0 0 0,0 1-22 0 0,-1 0 0 0 0,1 0 0 0 0,-1 0 0 0 0,1 0-1 0 0,0 0 1 0 0,-1 1 0 0 0,0-1 0 0 0,1 0 0 0 0,-1 1-1 0 0,1-1 1 0 0,-1 1 0 0 0,0 0 0 0 0,1-1 0 0 0,-1 1-1 0 0,0 0 1 0 0,1 0 0 0 0,-4 0 0 0 0,-8 2-53 0 0,0 1 1 0 0,1 0 0 0 0,-1 1 0 0 0,1 0-1 0 0,-1 1 1 0 0,1 0 0 0 0,-15 10-1 0 0,-7 6-190 0 0,-35 28 0 0 0,46-31 348 0 0,2 0 0 0 0,0 1 1 0 0,1 2-1 0 0,1 0 0 0 0,0 1 0 0 0,2 0 0 0 0,-27 48 0 0 0,41-64-30 0 0,0-1-1 0 0,1 1 1 0 0,-1 0-1 0 0,1 0 1 0 0,1 0-1 0 0,-1 0 0 0 0,1 1 1 0 0,0-1-1 0 0,0 7 1 0 0,2-11-32 0 0,-1 0 0 0 0,0 0 1 0 0,0 0-1 0 0,1 0 1 0 0,-1 0-1 0 0,1 0 0 0 0,0 0 1 0 0,-1-1-1 0 0,1 1 0 0 0,0 0 1 0 0,0 0-1 0 0,0-1 1 0 0,0 1-1 0 0,1 0 0 0 0,-1-1 1 0 0,0 1-1 0 0,1-1 0 0 0,-1 0 1 0 0,1 1-1 0 0,-1-1 1 0 0,1 0-1 0 0,0 0 0 0 0,-1 0 1 0 0,1 0-1 0 0,0 0 0 0 0,0-1 1 0 0,-1 1-1 0 0,1 0 1 0 0,0-1-1 0 0,0 1 0 0 0,0-1 1 0 0,3 0-1 0 0,15 2 20 0 0,0-1-1 0 0,0-1 0 0 0,0-2 1 0 0,0 1-1 0 0,32-9 1 0 0,-28 6-45 0 0,219-51-3693 0 0,-201 42-3944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3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596 151 9671 0 0,'12'-10'343'0'0,"-1"-1"-1"0"0,-1 0 1 0 0,0-1-1 0 0,10-14 1 0 0,-13 15 914 0 0,0 1 0 0 0,1 0 1 0 0,0 1-1 0 0,1 0 0 0 0,0 1 0 0 0,19-15 1 0 0,-27 22-50 0 0,-1 16-636 0 0,1-8-468 0 0,-1 0-1 0 0,-1 0 1 0 0,1 0-1 0 0,-1 0 0 0 0,-2 9 1 0 0,-6 13 176 0 0,-1-1 1 0 0,-18 38-1 0 0,-35 51 145 0 0,31-59-343 0 0,-86 157 27 0 0,-81 152 39 0 0,99-185-84 0 0,65-125-32 0 0,-47 58 0 0 0,60-90-1791 0 0,-12 11-5011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3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83 141 7367 0 0,'-6'2'278'0'0,"-1"0"-1"0"0,1 0 0 0 0,0 1 0 0 0,0 0 0 0 0,0 0 0 0 0,0 1 0 0 0,1-1 1 0 0,-10 9-1 0 0,13-11-7 0 0,1 1 0 0 0,-1 0 1 0 0,0 0-1 0 0,1 0 0 0 0,-1 0 1 0 0,1 0-1 0 0,0 0 0 0 0,-1 0 1 0 0,1 0-1 0 0,0 1 0 0 0,1-1 1 0 0,-1 0-1 0 0,0 1 0 0 0,0-1 1 0 0,1 1-1 0 0,0-1 0 0 0,-1 0 1 0 0,1 1-1 0 0,0-1 0 0 0,0 1 1 0 0,0-1-1 0 0,1 1 0 0 0,-1-1 1 0 0,1 1-1 0 0,-1-1 0 0 0,2 4 1 0 0,0-4-118 0 0,-1 1 0 0 0,0-1 1 0 0,1 0-1 0 0,-1 0 0 0 0,1 0 0 0 0,0 0 1 0 0,0-1-1 0 0,0 1 0 0 0,0 0 1 0 0,0-1-1 0 0,0 1 0 0 0,0-1 1 0 0,1 0-1 0 0,-1 0 0 0 0,0 0 1 0 0,1 0-1 0 0,-1 0 0 0 0,6 1 1 0 0,1 0 284 0 0,0 0 0 0 0,0-1 0 0 0,19 1 0 0 0,11-5 417 0 0,0-1 0 0 0,53-12 0 0 0,-45 7-520 0 0,115-26 478 0 0,-54 10-462 0 0,25-7-853 0 0,213-83 1 0 0,-302 97-970 0 0,-5-1-66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3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8 5983 0 0,'0'0'274'0'0,"1"-1"-6"0"0,4-5 1224 0 0,-5 8 66 0 0,1 4-1009 0 0,0 1-1 0 0,-1-1 1 0 0,0 0-1 0 0,0 0 0 0 0,0 0 1 0 0,-2 10-1 0 0,-11 40 517 0 0,6-30-537 0 0,-47 169 1789 0 0,-81 194 0 0 0,112-332-2191 0 0,-3 0 1 0 0,-61 96 0 0 0,62-120-60 0 0,-1-1 1 0 0,-2-1 0 0 0,-1-2-1 0 0,-39 31 1 0 0,38-36 461 0 0,-2-2 0 0 0,-34 19-1 0 0,47-29-238 0 0,17-11-203 0 0,7-11 57 0 0,-2 5-131 0 0,1 0 1 0 0,1 0-1 0 0,-1 1 0 0 0,1-1 1 0 0,0 1-1 0 0,6-5 1 0 0,36-21-112 0 0,-42 27 69 0 0,199-105-924 0 0,-184 98 892 0 0,-16 8 55 0 0,75-34-90 0 0,-68 31 101 0 0,1 1-1 0 0,-1 1 0 0 0,1 0 1 0 0,-1 1-1 0 0,16-2 0 0 0,-25 4 26 0 0,0 0 1 0 0,1 0-1 0 0,-1 0 0 0 0,0 0 0 0 0,1 0 0 0 0,-1 1 0 0 0,0-1 1 0 0,0 1-1 0 0,1-1 0 0 0,-1 1 0 0 0,0 0 0 0 0,0 0 1 0 0,0 0-1 0 0,0 0 0 0 0,0 1 0 0 0,0-1 0 0 0,0 0 0 0 0,0 1 1 0 0,2 2-1 0 0,-2-2 1 0 0,0 1 0 0 0,0 0 0 0 0,0 0 0 0 0,-1 0 0 0 0,1 0-1 0 0,-1 1 1 0 0,0-1 0 0 0,0 0 0 0 0,0 1 0 0 0,0-1 0 0 0,0 7 0 0 0,0 1 2 0 0,-1 1 0 0 0,-1-1 0 0 0,1 1 0 0 0,-2-1 0 0 0,0 1 0 0 0,-6 19-1 0 0,-8 18-4 0 0,-34 69-1 0 0,42-98-2401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3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98 10591 0 0,'2'-2'819'0'0,"4"-2"-580"0"0,0-1-1 0 0,-1 0 1 0 0,1 0 0 0 0,6-8-1 0 0,-3 1 1538 0 0,-1 1-1 0 0,0-2 0 0 0,8-14 1355 0 0,-29 27-2886 0 0,4 2-246 0 0,1 1 0 0 0,0 0 0 0 0,0 0 0 0 0,0 0 0 0 0,1 1 0 0 0,-1 0-1 0 0,1 1 1 0 0,0 0 0 0 0,-12 10 0 0 0,-18 11-41 0 0,-238 146 507 0 0,274-171 16 0 0,12 4-333 0 0,-4-3-136 0 0,0 0 0 0 0,0 0 1 0 0,0-1-1 0 0,0 0 0 0 0,1 0 0 0 0,-1-1 0 0 0,11 0 1 0 0,54-10 106 0 0,-31 4-89 0 0,-33 4-29 0 0,-5 1 0 0 0,0 0 0 0 0,-1 1 0 0 0,1 0 0 0 0,0-1 0 0 0,0 1 0 0 0,-1 0 0 0 0,1 0 0 0 0,5 1 0 0 0,-6-1-71 0 0,0 1-1 0 0,0-1 1 0 0,0 0-1 0 0,1 0 1 0 0,-1 1-1 0 0,0-1 1 0 0,0 1 0 0 0,0 0-1 0 0,0 0 1 0 0,0 0-1 0 0,0 0 1 0 0,0 0-1 0 0,0 0 1 0 0,0 0 0 0 0,-1 0-1 0 0,1 1 1 0 0,2 2-1 0 0,-3-4 4 0 0,3 5-967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3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16351 0 0,'0'0'1484'0'0,"2"10"-93"0"0,0-1 2099 0 0,-1-8-3127 0 0,2 0-309 0 0,-1-1-1 0 0,0 1 1 0 0,1-1-1 0 0,-1 0 1 0 0,1 0-1 0 0,-1 0 1 0 0,1 0-1 0 0,-1 0 1 0 0,1-1-1 0 0,-1 1 1 0 0,0-1-1 0 0,1 1 1 0 0,-1-1-1 0 0,0 0 1 0 0,1 0-1 0 0,-1 0 1 0 0,4-2-1 0 0,6-5-10 0 0,0 1-1 0 0,10-11 0 0 0,-2 3 39 0 0,262-162-4 0 0,-245 157-77 0 0,-6 3 0 0 0,1 1 0 0 0,1 1 0 0 0,35-10 0 0 0,-62 24 6 0 0,-1 0 0 0 0,0 0 0 0 0,1 1 0 0 0,-1 0 0 0 0,1 0 0 0 0,-1 0 0 0 0,1 0 1 0 0,-1 1-1 0 0,1 0 0 0 0,-1 0 0 0 0,0 0 0 0 0,8 4 0 0 0,-11-4 6 0 0,-1 0 0 0 0,1 0 0 0 0,0 1 1 0 0,-1-1-1 0 0,1 0 0 0 0,-1 1 0 0 0,0 0 1 0 0,1-1-1 0 0,-1 1 0 0 0,0 0 0 0 0,0-1 1 0 0,0 1-1 0 0,0 0 0 0 0,0 0 0 0 0,1 4 0 0 0,5 28 85 0 0,-6-20-82 0 0,-1-1 0 0 0,0 0 0 0 0,0 0 1 0 0,-4 19-1 0 0,-14 51-9 0 0,12-59-7 0 0,0 0 0 0 0,2 0-1 0 0,-3 40 1 0 0,8-52 1 0 0,2 4 0 0 0,1-13 0 0 0,-2-2 0 0 0,2 1-5 0 0,-1 0 1 0 0,1 0-1 0 0,0 0 0 0 0,0 0 0 0 0,0 0 0 0 0,0-1 1 0 0,1 1-1 0 0,-1-1 0 0 0,0 0 0 0 0,6 0 0 0 0,8 0-227 0 0,21 0 0 0 0,-26-1 53 0 0,65 0-2810 0 0,-47 0 1490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489 420 1375 0 0,'6'-7'52'0'0,"0"-1"0"0"0,0 0 0 0 0,-1 0 0 0 0,0-1 0 0 0,-1 1 0 0 0,6-14 0 0 0,9-19 964 0 0,8-2 107 0 0,42-48-1 0 0,-25 33 521 0 0,17-13 1746 0 0,-17 26 5252 0 0,-43 44-8373 0 0,-5 16 646 0 0,-8 15-550 0 0,-2-1-1 0 0,-1 0 0 0 0,-22 32 0 0 0,-12 25-245 0 0,-9 28-16 0 0,3-1-94 0 0,-88 132-1 0 0,15-86-7 0 0,83-107 0 0 0,-48 55 24 0 0,-45 55-720 0 0,134-156-1111 0 0,8-11-2410 0 0,0 1 2964 0 0,9-12-4606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29 205 3679 0 0,'0'0'167'0'0,"-2"0"-7"0"0,-3 1 276 0 0,-16 7 13148 0 0,23 0-13100 0 0,-1-6-378 0 0,0 0 0 0 0,1 0 1 0 0,-1 0-1 0 0,1 0 0 0 0,0 0 1 0 0,-1-1-1 0 0,1 1 0 0 0,0-1 1 0 0,0 1-1 0 0,0-1 0 0 0,0 0 1 0 0,0 1-1 0 0,0-1 0 0 0,0 0 0 0 0,1-1 1 0 0,-1 1-1 0 0,0 0 0 0 0,1-1 1 0 0,-1 1-1 0 0,3 0 0 0 0,7 0 204 0 0,0 1 0 0 0,17-2-1 0 0,-1-1-33 0 0,0-1 0 0 0,-1-1 0 0 0,30-8 0 0 0,80-28 120 0 0,44-26-250 0 0,-22 7-64 0 0,-103 39-2021 0 0,1 3-1 0 0,0 2 0 0 0,78-9 1 0 0,-107 21-4799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1839 0 0,'-2'2'9454'0'0,"-43"30"-4081"0"0,-9 7-5040 0 0,35-23-106 0 0,-24 26 0 0 0,39-37-170 0 0,-1 0 0 0 0,1 1 0 0 0,0-1 0 0 0,0 1 1 0 0,1 0-1 0 0,0 1 0 0 0,0-1 0 0 0,0 0 0 0 0,-3 13 1 0 0,6-17-15 0 0,0-1-1 0 0,0 0 1 0 0,0 1 0 0 0,0-1 0 0 0,0 0 0 0 0,1 1 0 0 0,-1-1 0 0 0,0 0 0 0 0,1 1 0 0 0,-1-1 0 0 0,0 0 0 0 0,1 1 0 0 0,0-1 0 0 0,-1 0 0 0 0,1 0 0 0 0,0 0 0 0 0,0 1 0 0 0,-1-1-1 0 0,1 0 1 0 0,0 0 0 0 0,0 0 0 0 0,0 0 0 0 0,0-1 0 0 0,0 1 0 0 0,1 0 0 0 0,-1 0 0 0 0,0-1 0 0 0,0 1 0 0 0,2 0 0 0 0,4 2 211 0 0,0 0 0 0 0,0 0 1 0 0,14 2-1 0 0,-19-4-201 0 0,4 0-16 0 0,0 0 0 0 0,0 0-1 0 0,0 0 1 0 0,0-1 0 0 0,0 1 0 0 0,0-2-1 0 0,0 1 1 0 0,0-1 0 0 0,0 1 0 0 0,0-2-1 0 0,7-1 1 0 0,-9 1-38 0 0,0 0 0 0 0,0 0 0 0 0,0 0 0 0 0,0 0 0 0 0,0-1 0 0 0,-1 1 0 0 0,1-1 0 0 0,-1 0 0 0 0,0 0-1 0 0,0-1 1 0 0,0 1 0 0 0,0 0 0 0 0,0-1 0 0 0,-1 0 0 0 0,4-7 0 0 0,-4 5-15 0 0,0 1 0 0 0,0-1 0 0 0,-1 1 0 0 0,1-1 0 0 0,-1 1 1 0 0,-1-1-1 0 0,1 0 0 0 0,-1 1 0 0 0,0-1 0 0 0,0 0 0 0 0,-1 1 0 0 0,0-1 0 0 0,0 0 0 0 0,-3-9 0 0 0,3 9-75 0 0,-1 0 0 0 0,-1 1 0 0 0,1-1 0 0 0,-1 0 0 0 0,0 1 1 0 0,0 0-1 0 0,0-1 0 0 0,-1 1 0 0 0,0 1 0 0 0,0-1 0 0 0,0 0 0 0 0,-1 1 0 0 0,-6-5 0 0 0,9 7-8 0 0,0 1 0 0 0,0 0 1 0 0,-1 0-1 0 0,1 0 0 0 0,0 0 0 0 0,0 0 0 0 0,-1 1 0 0 0,-3-2 0 0 0,-6 2-5579 0 0,5 0 190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536 209 5983 0 0,'51'-75'623'0'0,"-36"52"-851"0"0,33-41 2858 0 0,-44 58-1996 0 0,1 1 0 0 0,0 0 0 0 0,0 0 0 0 0,1 1-1 0 0,-1 0 1 0 0,1 0 0 0 0,0 0 0 0 0,11-5 0 0 0,-16 8 510 0 0,1 2-687 0 0,-1 2-366 0 0,0-1 0 0 0,1 0 1 0 0,-1 1-1 0 0,0-1 0 0 0,0 0 0 0 0,0 1 0 0 0,0-1 1 0 0,-1 1-1 0 0,1-1 0 0 0,-1 1 0 0 0,1 0 1 0 0,-1-1-1 0 0,0 1 0 0 0,0 0 0 0 0,0-1 1 0 0,-1 5-1 0 0,-1 9 447 0 0,-6 21 0 0 0,7-33-440 0 0,-10 35 374 0 0,-33 73 0 0 0,35-93-398 0 0,-130 277 218 0 0,34-106-241 0 0,79-151-13 0 0,0-1-1 0 0,-53 57 1 0 0,60-73 56 0 0,-2-2 1 0 0,0 0 0 0 0,-2-2-1 0 0,0 0 1 0 0,0-2 0 0 0,-44 23-1 0 0,47-28-11 0 0,14-7-56 0 0,0-1 0 0 0,0 0-1 0 0,0-1 1 0 0,0 1-1 0 0,0-1 1 0 0,-12 2 0 0 0,21-12 75 0 0,1 3-152 0 0,-1 0 0 0 0,1 0 0 0 0,1 1 0 0 0,-1 0 0 0 0,1 0 1 0 0,9-6-1 0 0,34-19-206 0 0,-38 23 219 0 0,25-14-76 0 0,2 1 1 0 0,1 2 0 0 0,66-22-1 0 0,-98 38 156 0 0,0-1-1 0 0,1 1 0 0 0,-1 0 1 0 0,0 1-1 0 0,0-1 1 0 0,1 1-1 0 0,-1 1 0 0 0,0-1 1 0 0,0 1-1 0 0,1 0 1 0 0,5 2-1 0 0,-9-2 11 0 0,0 1 0 0 0,0-1 0 0 0,0 0 0 0 0,0 1 1 0 0,0 0-1 0 0,0 0 0 0 0,0 0 0 0 0,-1 0 0 0 0,1 0 0 0 0,-1 1 0 0 0,1-1 0 0 0,-1 1 0 0 0,0-1 1 0 0,0 1-1 0 0,0 0 0 0 0,0 0 0 0 0,-1 0 0 0 0,1 0 0 0 0,-1 0 0 0 0,0 0 0 0 0,2 7 1 0 0,-1 1 5 0 0,0 0 0 0 0,-1 0 0 0 0,0 1 0 0 0,-1-1 0 0 0,0 1 0 0 0,-1-1 1 0 0,0 0-1 0 0,-1 1 0 0 0,0-1 0 0 0,-7 19 0 0 0,6-21-176 0 0,3-7-487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143 105 1839 0 0,'4'-1'153'0'0,"0"0"-1"0"0,0 0 0 0 0,0 1 0 0 0,0 0 0 0 0,0 0 0 0 0,0 0 0 0 0,0 1 0 0 0,0-1 0 0 0,0 1 0 0 0,0 0 0 0 0,4 1 0 0 0,2 2 2949 0 0,-1 0 0 0 0,0 1 0 0 0,11 6-1 0 0,-6-2-1371 0 0,-6-3-813 0 0,0-1 0 0 0,1-1-1 0 0,12 6 1 0 0,-18-9-777 0 0,0 0 0 0 0,0 0 0 0 0,0-1 0 0 0,0 1 0 0 0,0-1-1 0 0,0 0 1 0 0,0 1 0 0 0,0-1 0 0 0,1-1 0 0 0,-1 1 0 0 0,0 0-1 0 0,0-1 1 0 0,0 0 0 0 0,5-1 0 0 0,4-3 43 0 0,-1 0 0 0 0,1-1-1 0 0,-1 0 1 0 0,0 0 0 0 0,10-10 0 0 0,-16 12-218 0 0,0 0-1 0 0,0-1 1 0 0,0 0-1 0 0,0 0 1 0 0,-1 0-1 0 0,0-1 1 0 0,0 1-1 0 0,0-1 1 0 0,-1 0-1 0 0,0 0 1 0 0,3-8-1 0 0,-5 13-11 0 0,-1 0 1 0 0,1-1-1 0 0,-1 1 0 0 0,1 0 0 0 0,-1-1 1 0 0,0 1-1 0 0,1 0 0 0 0,-1-1 0 0 0,0 1 0 0 0,0-1 1 0 0,0 1-1 0 0,0-1 0 0 0,0 1 0 0 0,-1 0 1 0 0,1-1-1 0 0,0 1 0 0 0,-1-1 0 0 0,1 1 0 0 0,-1 0 1 0 0,1-1-1 0 0,-1 1 0 0 0,1 0 0 0 0,-1 0 1 0 0,0 0-1 0 0,0-1 0 0 0,0 1 0 0 0,0 0 1 0 0,0 0-1 0 0,0 0 0 0 0,0 0 0 0 0,0 0 0 0 0,0 1 1 0 0,0-1-1 0 0,0 0 0 0 0,-1 0 0 0 0,-1 0 1 0 0,-1 0-89 0 0,1 0 1 0 0,0 0-1 0 0,-1 0 1 0 0,1 1 0 0 0,0 0-1 0 0,-1-1 1 0 0,1 1-1 0 0,-1 1 1 0 0,1-1 0 0 0,0 0-1 0 0,-1 1 1 0 0,1 0-1 0 0,0-1 1 0 0,-6 4 0 0 0,-17 8-112 0 0,0 2 1 0 0,1 0 0 0 0,-46 36 0 0 0,-60 65 909 0 0,106-91-105 0 0,-30 35 0 0 0,49-52-422 0 0,0 1 1 0 0,0 0 0 0 0,1 1-1 0 0,0-1 1 0 0,0 1 0 0 0,1 0 0 0 0,0 0-1 0 0,1 1 1 0 0,-4 13 0 0 0,7-20-122 0 0,-1 0 0 0 0,1 0 0 0 0,0 0-1 0 0,-1-1 1 0 0,1 1 0 0 0,1 0 0 0 0,-1 0 0 0 0,0 0 0 0 0,1 0 0 0 0,-1 0 0 0 0,1-1 0 0 0,0 1 0 0 0,0 0 0 0 0,0 0-1 0 0,0-1 1 0 0,1 1 0 0 0,2 4 0 0 0,-1-4 16 0 0,-1-1-1 0 0,1 1 0 0 0,0-1 1 0 0,0 1-1 0 0,0-1 1 0 0,0 0-1 0 0,1 0 0 0 0,-1-1 1 0 0,0 1-1 0 0,1 0 1 0 0,-1-1-1 0 0,5 1 0 0 0,7 1 56 0 0,0 0 0 0 0,0-1-1 0 0,1-1 1 0 0,-1-1 0 0 0,24-1-1 0 0,12-4-370 0 0,68-16-1 0 0,50-20-2098 0 0,-132 31 1507 0 0,24-6-6419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97 375 2303 0 0,'0'0'102'0'0,"-1"1"-1"0"0,-22 30-99 0 0,15-22 1615 0 0,1 0 0 0 0,0 0 1 0 0,1 1-1 0 0,-6 12 0 0 0,-4 18 2677 0 0,11-26-3654 0 0,1 0 0 0 0,-3 17-1 0 0,7-29 473 0 0,2-3-1029 0 0,0 1 1 0 0,0-1-1 0 0,0 1 0 0 0,0-1 0 0 0,0 1 0 0 0,0-1 1 0 0,-1 0-1 0 0,1 0 0 0 0,0 0 0 0 0,0 0 0 0 0,0-1 0 0 0,-1 1 1 0 0,3-2-1 0 0,20-22 553 0 0,-17 18-413 0 0,5-6 56 0 0,0-2-1 0 0,-1 0 1 0 0,-1 0 0 0 0,0-1-1 0 0,12-27 1 0 0,27-88 537 0 0,-42 111-729 0 0,-4 8-78 0 0,2 1 1 0 0,-1 0-1 0 0,2 0 1 0 0,-1 0-1 0 0,2 1 1 0 0,-1-1-1 0 0,1 1 1 0 0,1 1 0 0 0,0-1-1 0 0,0 2 1 0 0,1-1-1 0 0,0 1 1 0 0,0 0-1 0 0,1 1 1 0 0,0 0-1 0 0,0 0 1 0 0,1 1-1 0 0,0 1 1 0 0,0 0-1 0 0,19-6 1 0 0,43-9-55 0 0,113-17 0 0 0,-175 35-4 0 0,4-1-82 0 0,0 1 1 0 0,1 1-1 0 0,30 1 0 0 0,-44 0-352 0 0,-14 18-4764 0 0,2-9 3752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274 113 9671 0 0,'1'1'4466'0'0,"2"1"-3912"0"0,-1 0 0 0 0,1-1 1 0 0,0 1-1 0 0,0-1 0 0 0,-1 1 1 0 0,1-1-1 0 0,0 0 0 0 0,0 0 0 0 0,6 0 1 0 0,-3 0-28 0 0,1 0 0 0 0,0-1 0 0 0,14-1-1 0 0,0-2 3 0 0,39-11-1 0 0,-56 13-356 0 0,205-72 231 0 0,-208 73-595 0 0,-2-9-739 0 0,-3 6 807 0 0,0 0 0 0 0,0 0-1 0 0,0 0 1 0 0,0 1-1 0 0,-1-1 1 0 0,1 1-1 0 0,-1 0 1 0 0,1 1-1 0 0,-1-1 1 0 0,0 1-1 0 0,0 0 1 0 0,0 0-1 0 0,0 0 1 0 0,0 1-1 0 0,0-1 1 0 0,0 1-1 0 0,0 0 1 0 0,0 1 0 0 0,1-1-1 0 0,-9 3 1 0 0,-4 1-24 0 0,-1 1 0 0 0,1 0 0 0 0,0 2 0 0 0,-24 12 0 0 0,-14 11 324 0 0,2 3 0 0 0,0 2 0 0 0,-81 73 0 0 0,117-94-80 0 0,1 2 0 0 0,0 0 0 0 0,0 1-1 0 0,2 0 1 0 0,0 1 0 0 0,-17 30 0 0 0,30-45-60 0 0,-1 0 0 0 0,1 1 0 0 0,0-1 0 0 0,0 0 0 0 0,0 1 0 0 0,0-1 0 0 0,1 1 0 0 0,-1-1 0 0 0,1 1 0 0 0,0-1 0 0 0,0 6 0 0 0,0-7-20 0 0,1 0-1 0 0,-1-1 0 0 0,0 1 1 0 0,1-1-1 0 0,-1 0 0 0 0,1 1 1 0 0,0-1-1 0 0,0 1 1 0 0,-1-1-1 0 0,1 0 0 0 0,0 1 1 0 0,0-1-1 0 0,0 0 1 0 0,0 0-1 0 0,1 0 0 0 0,-1 0 1 0 0,0 0-1 0 0,0 0 1 0 0,1 0-1 0 0,-1 0 0 0 0,0-1 1 0 0,1 1-1 0 0,-1 0 1 0 0,1-1-1 0 0,-1 1 0 0 0,1-1 1 0 0,-1 1-1 0 0,2-1 1 0 0,5 1 24 0 0,0 0 0 0 0,0 0 1 0 0,0-1-1 0 0,1 0 1 0 0,14-3-1 0 0,43-11-529 0 0,-52 10 177 0 0,40-10-725 0 0,4-5-61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17 15407 0 0,'1'-1'704'0'0,"21"-14"6981"0"0,-24 16-7451 0 0,-11 8-89 0 0,0 0 0 0 0,-24 10 1 0 0,-13 9-317 0 0,9-2 42 0 0,-38 25-329 0 0,69-43 385 0 0,1-1 0 0 0,0 1-1 0 0,1 0 1 0 0,0 1 0 0 0,-12 16-1 0 0,19-23 66 0 0,0 0 0 0 0,0 0-1 0 0,0 0 1 0 0,1 0-1 0 0,-1 1 1 0 0,1-1-1 0 0,-1 0 1 0 0,1 0 0 0 0,0 0-1 0 0,0 0 1 0 0,0 1-1 0 0,0-1 1 0 0,0 0-1 0 0,1 0 1 0 0,-1 0 0 0 0,1 1-1 0 0,-1-1 1 0 0,1 0-1 0 0,0 0 1 0 0,2 3-1 0 0,2 7-68 0 0,1-1-1 0 0,11 15 0 0 0,-7-12 51 0 0,-6-8 36 0 0,-1 1 0 0 0,1 0-1 0 0,-1-1 1 0 0,0 1 0 0 0,-1 0-1 0 0,0 1 1 0 0,0-1 0 0 0,0 0-1 0 0,0 12 1 0 0,-2-13 1 0 0,0-1-1 0 0,0 1 1 0 0,-1-1-1 0 0,1 0 1 0 0,-1 1-1 0 0,-1-1 1 0 0,1 0-1 0 0,-1 1 1 0 0,0-1-1 0 0,0 0 1 0 0,0 0-1 0 0,-1-1 1 0 0,-5 9-1 0 0,-4 3 35 0 0,0-1-1 0 0,0-1 0 0 0,-2 0 1 0 0,0-1-1 0 0,0-1 0 0 0,-1 0 1 0 0,-1-1-1 0 0,0 0 1 0 0,0-1-1 0 0,-1-1 0 0 0,-1-1 1 0 0,-32 12-1 0 0,46-19-29 0 0,-1 0-1 0 0,0 0 1 0 0,0-1 0 0 0,1 1-1 0 0,-1-1 1 0 0,0 0 0 0 0,0 0-1 0 0,0-1 1 0 0,1 1 0 0 0,-1-1-1 0 0,0 0 1 0 0,0-1-1 0 0,-5-1 1 0 0,3 0 4 0 0,1 0-1 0 0,0-1 0 0 0,0 0 1 0 0,0 0-1 0 0,1 0 1 0 0,-1 0-1 0 0,1-1 0 0 0,-7-8 1 0 0,4 4-17 0 0,1-1 1 0 0,0 0-1 0 0,0 0 0 0 0,1-1 1 0 0,0 0-1 0 0,1 0 0 0 0,1 0 1 0 0,0-1-1 0 0,0 0 0 0 0,-2-16 1 0 0,4-8-670 0 0,2 34 245 0 0,0 13-6647 0 0,1 1 5164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84 234 3223 0 0,'5'-18'240'0'0,"-3"8"99"0"0,-2 8 205 0 0,0 0-1 0 0,0 0 1 0 0,0 1-1 0 0,-1-1 1 0 0,1 0 0 0 0,0 1-1 0 0,-1-1 1 0 0,0 0-1 0 0,1 1 1 0 0,-1-1-1 0 0,0 1 1 0 0,0-1 0 0 0,0 1-1 0 0,0-1 1 0 0,0 1-1 0 0,0 0 1 0 0,0-1-1 0 0,-4-2 1221 0 0,-7 3 615 0 0,11 0-2271 0 0,0 1 1 0 0,0 0-1 0 0,1 0 1 0 0,-1-1-1 0 0,0 1 0 0 0,0 0 1 0 0,0 0-1 0 0,0 0 1 0 0,0 0-1 0 0,0 0 1 0 0,0 0-1 0 0,1 1 0 0 0,-1-1 1 0 0,0 0-1 0 0,0 0 1 0 0,0 1-1 0 0,0-1 1 0 0,0 0-1 0 0,1 1 0 0 0,-1-1 1 0 0,0 1-1 0 0,0-1 1 0 0,1 1-1 0 0,-1-1 1 0 0,0 1-1 0 0,0 0 1 0 0,-3 4 36 0 0,0-1 1 0 0,0 1-1 0 0,1 0 1 0 0,-1 0-1 0 0,1 0 1 0 0,0 1 0 0 0,1-1-1 0 0,0 1 1 0 0,-1-1-1 0 0,2 1 1 0 0,-1 0 0 0 0,1 0-1 0 0,0 0 1 0 0,0 0-1 0 0,0 0 1 0 0,1 0 0 0 0,0 0-1 0 0,0 0 1 0 0,2 8-1 0 0,-1-3 11 0 0,2-1 0 0 0,-1 1 0 0 0,1-1-1 0 0,1 1 1 0 0,0-1 0 0 0,1 0 0 0 0,-1 0-1 0 0,2-1 1 0 0,11 17 0 0 0,-9-15-97 0 0,1-1 0 0 0,12 11 0 0 0,-17-17-37 0 0,-1-1 0 0 0,1-1 0 0 0,0 1 0 0 0,0 0-1 0 0,0-1 1 0 0,0 0 0 0 0,0 0 0 0 0,0 0 0 0 0,0-1-1 0 0,7 2 1 0 0,-9-3-11 0 0,-1 0 0 0 0,1 0 1 0 0,0 0-1 0 0,0 0 0 0 0,-1 0 0 0 0,1-1 0 0 0,0 1 0 0 0,-1-1 0 0 0,1 1 0 0 0,0-1 1 0 0,-1 0-1 0 0,1 1 0 0 0,-1-1 0 0 0,1 0 0 0 0,-1 0 0 0 0,1 0 0 0 0,-1-1 0 0 0,2-1 1 0 0,23-26 105 0 0,-24 27-99 0 0,25-38 41 0 0,-2-2 0 0 0,33-69 1 0 0,25-44-2540 0 0,-68 131 906 0 0,-10 14 246 0 0,2 0 0 0 0,-1 0 0 0 0,15-15 0 0 0,-10 14-167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17 4143 0 0,'6'-16'11860'0'0,"-25"39"-10820"0"0,0 0 0 0 0,2 2-1 0 0,1 0 1 0 0,-14 29 0 0 0,5-1-685 0 0,2 0 0 0 0,-18 68 0 0 0,-15 35-116 0 0,23-79-267 0 0,-3-2 1 0 0,-73 113-1 0 0,106-184 12 0 0,-108 146-872 0 0,106-145 1398 0 0,-6 7-2799 0 0,20-14-1242 0 0,6-8 1641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75 1839 0 0,'44'-37'-127'0'0,"0"0"15869"0"0,-56 47-14583 0 0,-15 17-631 0 0,1 1 0 0 0,-29 42 0 0 0,-38 68 171 0 0,90-133-668 0 0,-76 125 1024 0 0,-108 241 1 0 0,56-75-247 0 0,84-190-1114 0 0,36-86-293 0 0,10-18-677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99 17503 0 0,'-26'-27'7235'0'0,"29"29"-7172"0"0,0-1 1 0 0,-1 0-1 0 0,1 0 1 0 0,-1 0 0 0 0,1 0-1 0 0,0 0 1 0 0,0-1-1 0 0,0 1 1 0 0,4-1-1 0 0,2 2 67 0 0,16 2 79 0 0,0-1-1 0 0,1-1 1 0 0,-1-2-1 0 0,29-2 1 0 0,102-18 184 0 0,-71 8-288 0 0,-10 2-153 0 0,328-36-960 0 0,-379 45-916 0 0,37 2-1 0 0,-50-1 553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89 12671 0 0,'0'0'1272'0'0,"2"1"-1170"0"0,0 1-24 0 0,0-1 0 0 0,1 0 0 0 0,-1 1 1 0 0,0 0-1 0 0,0-1 0 0 0,0 1 0 0 0,0 0 0 0 0,4 6 1597 0 0,14 12 1818 0 0,-19-19-3436 0 0,1 0 0 0 0,0 0 0 0 0,0 0 0 0 0,-1-1 1 0 0,1 1-1 0 0,0 0 0 0 0,0-1 0 0 0,0 1 0 0 0,0-1 0 0 0,0 0 1 0 0,0 0-1 0 0,0 0 0 0 0,0 0 0 0 0,0 0 0 0 0,0 0 0 0 0,0 0 0 0 0,0 0 1 0 0,0-1-1 0 0,0 1 0 0 0,-1-1 0 0 0,1 0 0 0 0,0 1 0 0 0,0-1 1 0 0,0 0-1 0 0,-1 0 0 0 0,1 0 0 0 0,3-2 0 0 0,2-3 22 0 0,0 1 0 0 0,0-1 1 0 0,-1 0-1 0 0,12-14 0 0 0,-16 18-74 0 0,0-1 1 0 0,0 0-1 0 0,0 0 1 0 0,0 0-1 0 0,-1 0 1 0 0,1-1-1 0 0,-1 1 0 0 0,0 0 1 0 0,0-1-1 0 0,1-5 1 0 0,-2 7-24 0 0,0 0 1 0 0,0 0 0 0 0,1 1-1 0 0,-2-1 1 0 0,1 0 0 0 0,0 0-1 0 0,0 0 1 0 0,-1 0 0 0 0,1 0-1 0 0,-1 1 1 0 0,1-1 0 0 0,-1 0-1 0 0,0 0 1 0 0,0 1 0 0 0,0-1-1 0 0,0 1 1 0 0,0-1 0 0 0,0 1-1 0 0,0-1 1 0 0,0 1 0 0 0,-3-2-1 0 0,3 2-1 0 0,0 0 0 0 0,0 1 0 0 0,0-1 0 0 0,0 1-1 0 0,-1-1 1 0 0,1 1 0 0 0,0-1 0 0 0,0 1 0 0 0,-1 0-1 0 0,1 0 1 0 0,0 0 0 0 0,-1-1 0 0 0,1 1 0 0 0,0 1-1 0 0,0-1 1 0 0,-3 0 0 0 0,-22 7-269 0 0,21-6 228 0 0,-10 4-54 0 0,1 1 0 0 0,-1 0 1 0 0,1 1-1 0 0,-14 9 0 0 0,-53 40 32 0 0,60-40 33 0 0,-47 31 201 0 0,-74 58 320 0 0,116-84-326 0 0,1 2 1 0 0,1 0 0 0 0,-25 33 0 0 0,49-56-147 0 0,-25 34 98 0 0,23-31-79 0 0,1 0 0 0 0,-1 0 0 0 0,1 0 1 0 0,0 0-1 0 0,0 0 0 0 0,0 0 0 0 0,0 0 1 0 0,0 0-1 0 0,0 6 0 0 0,1-8-11 0 0,0-1 0 0 0,1 1 0 0 0,-1-1-1 0 0,1 1 1 0 0,-1-1 0 0 0,0 1 0 0 0,1-1-1 0 0,-1 1 1 0 0,1-1 0 0 0,-1 1 0 0 0,1-1 0 0 0,-1 0-1 0 0,1 1 1 0 0,0-1 0 0 0,-1 0 0 0 0,1 0-1 0 0,-1 1 1 0 0,1-1 0 0 0,0 0 0 0 0,-1 0 0 0 0,2 0-1 0 0,0 1 14 0 0,5 1 22 0 0,0-1 1 0 0,1 1-1 0 0,-1-1 0 0 0,1-1 0 0 0,-1 1 0 0 0,1-2 0 0 0,0 1 1 0 0,8-2-1 0 0,62-15 244 0 0,-65 14-247 0 0,58-17-122 0 0,-2-3 1 0 0,121-59-1 0 0,-100 29-905 0 0,-88 52 889 0 0,-3 4-459 0 0,0 1 532 0 0,0-1 0 0 0,-1 1 1 0 0,1-1-1 0 0,-1 0 0 0 0,-2 3 0 0 0,-9 20-20 0 0,9 1-6 0 0,4-26-151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41 14335 0 0,'0'0'706'0'0,"-1"1"-314"0"0,-13 11-157 0 0,2 0 1 0 0,-1 1-1 0 0,2 0 1 0 0,-16 23-1 0 0,20-25-49 0 0,0 0-1 0 0,1 0 1 0 0,1 1 0 0 0,0 0-1 0 0,0 0 1 0 0,1 0 0 0 0,-3 13-1 0 0,6-20-140 0 0,1 0-1 0 0,-1-1 1 0 0,1 1-1 0 0,0 0 0 0 0,0-1 1 0 0,1 1-1 0 0,-1 0 1 0 0,3 8-1 0 0,-1-12-24 0 0,-1 1 1 0 0,0-1-1 0 0,0 0 0 0 0,1 1 0 0 0,-1-1 0 0 0,1 0 1 0 0,-1 0-1 0 0,1 0 0 0 0,-1 0 0 0 0,1 0 1 0 0,0-1-1 0 0,-1 1 0 0 0,1 0 0 0 0,0-1 0 0 0,0 1 1 0 0,0-1-1 0 0,-1 0 0 0 0,4 1 0 0 0,2-1 9 0 0,0 0-1 0 0,0-1 0 0 0,1 1 1 0 0,-1-1-1 0 0,0-1 0 0 0,0 1 1 0 0,0-1-1 0 0,0 0 0 0 0,-1-1 1 0 0,11-5-1 0 0,-1 0 38 0 0,0-1 0 0 0,-1-1 0 0 0,15-12 0 0 0,-24 18-121 0 0,0-1 0 0 0,0 0-1 0 0,-1 0 1 0 0,1 0 0 0 0,-1-1 0 0 0,-1 1-1 0 0,1-1 1 0 0,-1-1 0 0 0,0 1-1 0 0,5-11 1 0 0,-9 17 35 0 0,0-1 0 0 0,0 1-1 0 0,1 0 1 0 0,-1-1 0 0 0,0 1-1 0 0,0-1 1 0 0,0 1 0 0 0,0 0 0 0 0,0-1-1 0 0,0 1 1 0 0,0-1 0 0 0,0 1-1 0 0,0 0 1 0 0,0-1 0 0 0,0 1 0 0 0,0-1-1 0 0,0 1 1 0 0,-1 0 0 0 0,1-1-1 0 0,0 1 1 0 0,0-1 0 0 0,0 1 0 0 0,0 0-1 0 0,-1-1 1 0 0,1 1 0 0 0,0 0-1 0 0,0-1 1 0 0,-1 1 0 0 0,1 0 0 0 0,0-1-1 0 0,-1 1 1 0 0,1 0 0 0 0,0 0-1 0 0,-1 0 1 0 0,1-1 0 0 0,0 1-1 0 0,-1 0 1 0 0,1 0 0 0 0,-1 0 0 0 0,1 0-1 0 0,0-1 1 0 0,-1 1 0 0 0,1 0-1 0 0,-1 0 1 0 0,0 0 0 0 0,-5 2 9 0 0,0 1 27 0 0,6-2 11 0 0,-1 0 0 0 0,0 0 0 0 0,1-1 0 0 0,-1 1 0 0 0,0 0-1 0 0,1 0 1 0 0,-1 0 0 0 0,1 0 0 0 0,0 0 0 0 0,-1 0 0 0 0,1 0 0 0 0,0 0-1 0 0,-1 0 1 0 0,1 0 0 0 0,0 0 0 0 0,0 0 0 0 0,0 0 0 0 0,0 0 0 0 0,0 0-1 0 0,0 0 1 0 0,0 0 0 0 0,0 0 0 0 0,0 0 0 0 0,0 0 0 0 0,1 0 0 0 0,-1 0 0 0 0,1 2-1 0 0,13 23 760 0 0,1-3-144 0 0,-6-7-433 0 0,1-1-1 0 0,1 0 1 0 0,0-1 0 0 0,1-1-1 0 0,22 21 1 0 0,-31-33-158 0 0,-1 1 0 0 0,1-1 0 0 0,-1 0 0 0 0,1 0 0 0 0,0 0 0 0 0,0-1 0 0 0,-1 1 0 0 0,1-1 0 0 0,0 1 0 0 0,0-1 0 0 0,-1 0 0 0 0,1 0 0 0 0,0 0 0 0 0,0 0 0 0 0,0-1 0 0 0,-1 1-1 0 0,1-1 1 0 0,0 0 0 0 0,-1 0 0 0 0,1 0 0 0 0,3-2 0 0 0,7-2 244 0 0,0-2 1 0 0,21-14-1 0 0,-15 8-208 0 0,-1 0-1 0 0,-1-2 1 0 0,0 0 0 0 0,-1-1-1 0 0,18-23 1 0 0,-25 27-206 0 0,-1 0-1 0 0,0 0 1 0 0,0-1-1 0 0,-1 0 1 0 0,-1-1-1 0 0,0 0 1 0 0,-1 1-1 0 0,0-2 1 0 0,2-14-1 0 0,-7 26-58 0 0,1 1 0 0 0,-1 0 0 0 0,0 0 1 0 0,0 0-1 0 0,0 0 0 0 0,0 0 0 0 0,0 0 0 0 0,0-1 0 0 0,-1 1 0 0 0,1 0 0 0 0,-1 0 1 0 0,1 0-1 0 0,-3-3 0 0 0,3 4-165 0 0,-1-1 1 0 0,0 1-1 0 0,0 0 0 0 0,0 0 1 0 0,0 0-1 0 0,0 0 1 0 0,0 0-1 0 0,0 0 1 0 0,0 0-1 0 0,-1 0 0 0 0,1 1 1 0 0,0-1-1 0 0,-2 0 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11 15631 0 0,'0'0'1418'0'0,"-6"-6"-1140"0"0,4 6-200 0 0,0-1-1 0 0,1 0 1 0 0,-1 1-1 0 0,0-1 1 0 0,0 1-1 0 0,0-1 1 0 0,0 1-1 0 0,0 0 1 0 0,0 0-1 0 0,0 0 1 0 0,0 0-1 0 0,0 0 1 0 0,0 0-1 0 0,0 1 1 0 0,-3 0-1 0 0,-31 12 1699 0 0,31-11-1628 0 0,-38 16 359 0 0,2 1-1 0 0,0 3 0 0 0,1 1 1 0 0,-53 40-1 0 0,82-53-500 0 0,1 0 0 0 0,0 0 0 0 0,0 1-1 0 0,1 0 1 0 0,0 1 0 0 0,1 0 0 0 0,0 0 0 0 0,1 0 0 0 0,1 1-1 0 0,-6 16 1 0 0,11-27 7 0 0,0 1-1 0 0,1-1 0 0 0,-1 1 1 0 0,1-1-1 0 0,0 1 1 0 0,-1 0-1 0 0,2-1 0 0 0,-1 1 1 0 0,0-1-1 0 0,0 1 1 0 0,1-1-1 0 0,-1 1 1 0 0,1 0-1 0 0,0-1 0 0 0,0 0 1 0 0,0 1-1 0 0,0-1 1 0 0,0 0-1 0 0,0 1 0 0 0,1-1 1 0 0,-1 0-1 0 0,1 0 1 0 0,0 0-1 0 0,-1 0 0 0 0,1 0 1 0 0,0 0-1 0 0,0-1 1 0 0,0 1-1 0 0,4 1 1 0 0,6 5 82 0 0,0-1 1 0 0,1-1 0 0 0,0 0 0 0 0,16 5 0 0 0,-15-6-72 0 0,-2-1-50 0 0,1 0 0 0 0,0-1-1 0 0,-1 0 1 0 0,1-1 0 0 0,1-1-1 0 0,-1 0 1 0 0,19-2 0 0 0,-6-1-1316 0 0,0-1 0 0 0,46-13 0 0 0,-35 6-546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14 3679 0 0,'15'-14'12554'0'0,"-15"25"-10312"0"0,-2-1-1845 0 0,0 1-1 0 0,-1-1 1 0 0,-1 1 0 0 0,0-1-1 0 0,0 0 1 0 0,-10 16-1 0 0,4-6-87 0 0,-41 86 401 0 0,-123 236 347 0 0,99-219-968 0 0,-118 148 1 0 0,-38-18-41 0 0,174-194-45 0 0,29-33-1148 0 0,-31 23 1 0 0,41-34-627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88 8287 0 0,'-42'4'5630'0'0,"42"-3"-5392"0"0,-1-1 0 0 0,1 1 1 0 0,0-1-1 0 0,0 1 0 0 0,-1-1 0 0 0,1 1 0 0 0,0-1 0 0 0,0 1 1 0 0,0 0-1 0 0,0-1 0 0 0,0 1 0 0 0,0-1 0 0 0,0 1 0 0 0,0-1 1 0 0,0 1-1 0 0,0 0 0 0 0,0-1 0 0 0,0 1 0 0 0,0 0 1 0 0,2 1-39 0 0,1-1 0 0 0,-1 1 0 0 0,1-1 0 0 0,-1 1 0 0 0,1-1 0 0 0,0 0 0 0 0,-1 0 0 0 0,1 0 0 0 0,0 0 0 0 0,0-1 0 0 0,5 2 0 0 0,37 1 622 0 0,-36-3-578 0 0,81-2 1248 0 0,139-22 0 0 0,-203 21-1408 0 0,208-36 646 0 0,-36 4-436 0 0,1 16-853 0 0,-165 21-1331 0 0,-14 4-2177 0 0</inkml:trace>
  <inkml:trace contextRef="#ctx0" brushRef="#br0" timeOffset="1">910 212 6447 0 0,'1'1'2802'0'0,"2"4"-1811"0"0,1-1 0 0 0,-2 1 0 0 0,1-1 0 0 0,0 1 0 0 0,-1 0 0 0 0,0 0 0 0 0,0 1 0 0 0,-1-1 1 0 0,2 9-1 0 0,-1-5-301 0 0,-2 0 1 0 0,1 1 0 0 0,-1-1 0 0 0,-1 0-1 0 0,-1 10 1 0 0,-3 10 59 0 0,-2-1 0 0 0,-17 44 1 0 0,22-65-492 0 0,1-5-228 0 0,0 0 0 0 0,0 0 0 0 0,1 0 1 0 0,-1 0-1 0 0,1 0 0 0 0,0 0 0 0 0,-1 0 1 0 0,1 0-1 0 0,0 0 0 0 0,0 0 0 0 0,1 4 1 0 0,-1-6-13 0 0,1 1 0 0 0,-1 0 0 0 0,0 0 0 0 0,1-1 0 0 0,-1 1 0 0 0,1 0 0 0 0,0-1 0 0 0,-1 1 0 0 0,1-1 0 0 0,-1 1 0 0 0,1-1 0 0 0,0 1 0 0 0,-1-1 0 0 0,1 1 0 0 0,0-1 1 0 0,0 1-1 0 0,-1-1 0 0 0,1 0 0 0 0,0 1 0 0 0,0-1 0 0 0,0 0 0 0 0,-1 0 0 0 0,1 0 0 0 0,0 0 0 0 0,0 0 0 0 0,0 0 0 0 0,0 0 0 0 0,-1 0 0 0 0,3 0 0 0 0,0 0 25 0 0,0-1 0 0 0,1 1-1 0 0,-1-1 1 0 0,0 0-1 0 0,0 0 1 0 0,0 0-1 0 0,1 0 1 0 0,-1 0 0 0 0,3-3-1 0 0,29-19 192 0 0,-22 14-147 0 0,198-136 548 0 0,0 7-1331 0 0,-189 128-450 0 0,-20 9 485 0 0,16 11-10316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27 6447 0 0,'-1'-1'499'0'0,"-5"-3"191"0"0,0 1-1 0 0,-1 0 1 0 0,1 0 0 0 0,0 0-1 0 0,-1 1 1 0 0,0 0 0 0 0,0 0-1 0 0,1 1 1 0 0,-1 0 0 0 0,0 0-1 0 0,0 1 1 0 0,0-1-1 0 0,0 2 1 0 0,-14 1 0 0 0,12-1 192 0 0,0 1 0 0 0,0 1 1 0 0,0 0-1 0 0,0 0 0 0 0,-15 8 0 0 0,16-7-1013 0 0,-1 2 0 0 0,1-1 0 0 0,-7 7 0 0 0,-44 38 1003 0 0,-73 80 0 0 0,120-116-702 0 0,-12 18 0 0 0,22-28-145 0 0,0-1 1 0 0,-1 1-1 0 0,1 0 0 0 0,1 0 1 0 0,-1 1-1 0 0,0-1 1 0 0,1 0-1 0 0,0 1 0 0 0,0-1 1 0 0,0 8-1 0 0,1-11-19 0 0,0 0 0 0 0,0 0 0 0 0,0 0 0 0 0,0 0 0 0 0,1-1 0 0 0,-1 1 0 0 0,0 0 0 0 0,1 0-1 0 0,-1 0 1 0 0,1 0 0 0 0,-1 0 0 0 0,1-1 0 0 0,-1 1 0 0 0,1 0 0 0 0,0 0 0 0 0,-1-1 0 0 0,1 1 0 0 0,0 0 0 0 0,0-1 0 0 0,-1 1 0 0 0,1-1 0 0 0,0 1-1 0 0,0-1 1 0 0,0 1 0 0 0,0-1 0 0 0,-1 0 0 0 0,1 1 0 0 0,0-1 0 0 0,0 0 0 0 0,0 0 0 0 0,0 1 0 0 0,0-1 0 0 0,0 0 0 0 0,0 0 0 0 0,0 0 0 0 0,1-1-1 0 0,5 1 38 0 0,-1 0 0 0 0,1 0-1 0 0,-1-1 1 0 0,7-2-1 0 0,2-1 28 0 0,-1-1 0 0 0,0 0 0 0 0,0-1 0 0 0,15-8 0 0 0,51-36 145 0 0,-49 30-177 0 0,-21 13-19 0 0,1 0 0 0 0,-1-1 0 0 0,0-1 0 0 0,11-12-1 0 0,-20 20-72 0 0,-1 3-264 0 0,-1 6-3 0 0,0 1-1 0 0,0-1 0 0 0,-5 15 1 0 0,3-12-960 0 0,1-1 1 0 0,-2 13 0 0 0,4-12-638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4 12895 0 0,'7'-3'9128'0'0,"-7"12"-8906"0"0,-1-1-1 0 0,-1 1 1 0 0,1-1-1 0 0,-1 1 1 0 0,-1-1 0 0 0,-3 10-1 0 0,-25 51 472 0 0,18-42-546 0 0,-118 219 280 0 0,30-60-405 0 0,-127 202-2115 0 0,226-386 900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18743 0 0,'0'0'3889'0'0,"-2"2"-3306"0"0,-34 44-267 0 0,3 2-1 0 0,-35 62 1 0 0,-45 111 22 0 0,43-79-152 0 0,44-91-133 0 0,-192 361 95 0 0,205-388-710 0 0,-28 55 1782 0 0,26-38-2982 0 0,13-32-365 0 0,0 0 0 0 0,-2 16 0 0 0,4-14-5364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356 198 6447 0 0,'0'0'499'0'0,"-1"1"-328"0"0,-4 6 1157 0 0,0 1 0 0 0,0-1 0 0 0,1 0 0 0 0,1 1 0 0 0,-1 0 0 0 0,1 0 0 0 0,0 0 0 0 0,1 0 0 0 0,-3 16 0 0 0,5-19-1129 0 0,0 0 0 0 0,0 0 0 0 0,0 0 1 0 0,1 0-1 0 0,-1 0 0 0 0,1 0 1 0 0,0 0-1 0 0,1 0 0 0 0,-1 0 0 0 0,1 0 1 0 0,0 0-1 0 0,0 0 0 0 0,1-1 1 0 0,-1 1-1 0 0,1-1 0 0 0,0 0 0 0 0,0 0 1 0 0,7 6-1 0 0,5 5-190 0 0,0-1 1 0 0,1 0-1 0 0,22 12 0 0 0,-28-19-97 0 0,-4-3-381 0 0,0 1 0 0 0,1-1 0 0 0,-1-1 0 0 0,1 0 0 0 0,0 0-1 0 0,0 0 1 0 0,0 0 0 0 0,11 1 0 0 0,-1-2-1586 0 0</inkml:trace>
  <inkml:trace contextRef="#ctx0" brushRef="#br0" timeOffset="1">869 144 11055 0 0,'42'-143'8342'0'0,"-43"145"-8215"0"0,1 0 1 0 0,-1 0 0 0 0,1 0 0 0 0,-1 0-1 0 0,1 0 1 0 0,-1 0 0 0 0,0 0 0 0 0,0 0 0 0 0,-2 2-1 0 0,2 0 38 0 0,-10 15 577 0 0,-27 34 0 0 0,15-21-282 0 0,-121 164 1184 0 0,-36 53-1040 0 0,-118 249-529 0 0,260-423-43 0 0,4 1 0 0 0,3 2 0 0 0,-35 134 0 0 0,56-165-92 0 0,-4 13 1 0 0,4-21-6815 0 0,6-28-968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291 182 5583 0 0,'0'0'506'0'0,"7"-2"-216"0"0,9-7 359 0 0,-1-1-1 0 0,21-16 0 0 0,-21 14 587 0 0,-1 2-1 0 0,25-14 0 0 0,-12 6 6137 0 0,-40 20-5862 0 0,-5 2-1320 0 0,0 1-1 0 0,1 0 1 0 0,0 1-1 0 0,0 1 1 0 0,-19 12-1 0 0,-78 51-163 0 0,70-41 87 0 0,21-13-15 0 0,1 0 0 0 0,-26 23 0 0 0,40-31-22 0 0,0 0 0 0 0,0 1 0 0 0,1 0 0 0 0,0 0 0 0 0,1 0 1 0 0,0 1-1 0 0,0 0 0 0 0,-5 12 0 0 0,10-20-57 0 0,1 0-1 0 0,-1 0 1 0 0,0 0 0 0 0,0 0 0 0 0,1 1-1 0 0,-1-1 1 0 0,1 0 0 0 0,0 0-1 0 0,0 1 1 0 0,0-1 0 0 0,0 0 0 0 0,0 0-1 0 0,0 0 1 0 0,1 1 0 0 0,-1-1 0 0 0,1 0-1 0 0,-1 0 1 0 0,1 0 0 0 0,0 0 0 0 0,0 0-1 0 0,0 0 1 0 0,2 3 0 0 0,-1-3 4 0 0,0 0-1 0 0,0 0 1 0 0,0-1 0 0 0,0 1-1 0 0,0-1 1 0 0,0 0 0 0 0,1 0-1 0 0,-1 1 1 0 0,0-1 0 0 0,1-1-1 0 0,-1 1 1 0 0,1 0-1 0 0,-1-1 1 0 0,1 1 0 0 0,0-1-1 0 0,-1 0 1 0 0,1 1 0 0 0,-1-1-1 0 0,5-1 1 0 0,8 0 48 0 0,1-2-1 0 0,0 1 0 0 0,0-2 1 0 0,-1 0-1 0 0,1-1 0 0 0,18-9 1 0 0,86-48 141 0 0,-108 55-196 0 0,0-1-1 0 0,0 0 0 0 0,0-1 0 0 0,-1 0 1 0 0,-1-1-1 0 0,1 0 0 0 0,14-20 1 0 0,-20 24-45 0 0,-1 0 1 0 0,0 0 0 0 0,-1-1 0 0 0,0 0-1 0 0,0 1 1 0 0,0-1 0 0 0,-1 0 0 0 0,0-1 0 0 0,0 1-1 0 0,0 0 1 0 0,-1 0 0 0 0,0-1 0 0 0,-1 1-1 0 0,0-1 1 0 0,0 1 0 0 0,-2-13 0 0 0,1 15-53 0 0,0 1 0 0 0,0 0-1 0 0,-1-1 1 0 0,0 1 0 0 0,1 0 0 0 0,-1 0 0 0 0,-1 0 0 0 0,1 0 0 0 0,-4-5 0 0 0,-2 0-428 0 0,0 0 0 0 0,-11-9 1 0 0,-10-11-1984 0 0,18 15 293 0 0,9 5 624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1 14279 0 0,'0'0'4210'0'0,"-1"1"-3324"0"0,-4 20-292 0 0,-1-1 0 0 0,-1 1 0 0 0,0-1 0 0 0,-18 31 0 0 0,-51 73-313 0 0,35-60-60 0 0,-103 179-91 0 0,-83 130 36 0 0,203-338-125 0 0,-2-1 0 0 0,-1-1 0 0 0,-1-2 0 0 0,-2-1 0 0 0,-50 41-1 0 0,76-68-27 0 0,0 0-1 0 0,-1 0 1 0 0,1-1-1 0 0,-1 0 0 0 0,1 1 1 0 0,-1-2-1 0 0,0 1 0 0 0,1 0 1 0 0,-11 1-1 0 0,13-3-2 0 0,0 0-1 0 0,0 1 1 0 0,0-1 0 0 0,0-1-1 0 0,0 1 1 0 0,0 0 0 0 0,0 0 0 0 0,0-1-1 0 0,0 1 1 0 0,0-1 0 0 0,0 0-1 0 0,0 1 1 0 0,0-1 0 0 0,1 0-1 0 0,-1 0 1 0 0,0 0 0 0 0,0-1-1 0 0,1 1 1 0 0,-1 0 0 0 0,1 0-1 0 0,-1-1 1 0 0,1 1 0 0 0,0-1-1 0 0,-1 0 1 0 0,1 1 0 0 0,0-1-1 0 0,-1-2 1 0 0,1 1-6 0 0,0 1 1 0 0,0-1-1 0 0,0 0 1 0 0,0 0-1 0 0,1 0 0 0 0,-1 1 1 0 0,1-1-1 0 0,0 0 0 0 0,0 0 1 0 0,0 0-1 0 0,0 0 0 0 0,0 0 1 0 0,1-4-1 0 0,1 2-43 0 0,-1 0 0 0 0,0 0 1 0 0,1 0-1 0 0,0 0 0 0 0,0 0 0 0 0,5-7 0 0 0,5-5-148 0 0,1 2 1 0 0,0-1-1 0 0,26-22 0 0 0,52-36-156 0 0,-77 64 294 0 0,1-1 10 0 0,0 0 0 0 0,1 1 1 0 0,1 1-1 0 0,0 0 1 0 0,0 1-1 0 0,34-10 1 0 0,-41 15 23 0 0,0 1-1 0 0,0 0 1 0 0,0 1 0 0 0,0 0 0 0 0,0 0 0 0 0,1 1 0 0 0,-1 0-1 0 0,0 1 1 0 0,0 0 0 0 0,0 1 0 0 0,0 0 0 0 0,0 0 0 0 0,0 1-1 0 0,12 6 1 0 0,-16-6 33 0 0,0 0 0 0 0,0 1 0 0 0,0 0 0 0 0,-1 0-1 0 0,0 1 1 0 0,1-1 0 0 0,-2 1 0 0 0,1 0 0 0 0,-1 1 0 0 0,1-1-1 0 0,-2 1 1 0 0,6 9 0 0 0,-3-3 31 0 0,-1 0 1 0 0,0 0-1 0 0,-1 0 0 0 0,0 0 1 0 0,3 23-1 0 0,-5-25 105 0 0,-1 0 0 0 0,0 1 0 0 0,-1-1 0 0 0,0 0-1 0 0,0 1 1 0 0,-1-1 0 0 0,-1 0 0 0 0,-3 15 0 0 0,3-20-105 0 0,1-1 1 0 0,-1 1-1 0 0,0-1 1 0 0,-1 1-1 0 0,1-1 1 0 0,-1 0-1 0 0,1 0 1 0 0,-1 0-1 0 0,-1 0 1 0 0,1-1-1 0 0,0 1 1 0 0,-1-1-1 0 0,0 0 1 0 0,0 0-1 0 0,0 0 1 0 0,0-1-1 0 0,0 1 1 0 0,-1-1-1 0 0,-8 3 1 0 0,-8 2 44 0 0,0-1-1 0 0,0-1 1 0 0,-26 2 0 0 0,-67 2 0 0 0,106-8-115 0 0,-6 0-244 0 0,1 0-1 0 0,-1-1 1 0 0,0-1 0 0 0,-14-2-1 0 0,25 2-34 0 0,-1 0-1 0 0,1-1 0 0 0,0 1 1 0 0,0 0-1 0 0,0-1 0 0 0,0 0 1 0 0,0 0-1 0 0,0 0 1 0 0,0 0-1 0 0,1 0 0 0 0,-1 0 1 0 0,1-1-1 0 0,0 1 0 0 0,-4-6 1 0 0,5-1-2223 0 0,2 8 1667 0 0,2-10-5128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4 9671 0 0,'0'0'748'0'0,"-8"-3"-208"0"0,6 3-282 0 0,0 0-1 0 0,0 0 0 0 0,-1 0 0 0 0,1 0 1 0 0,0 0-1 0 0,0 1 0 0 0,0-1 1 0 0,-1 1-1 0 0,1 0 0 0 0,0-1 0 0 0,0 1 1 0 0,0 0-1 0 0,0 0 0 0 0,-2 2 0 0 0,-28 20 2158 0 0,27-18-2082 0 0,-22 17 15 0 0,2 2 0 0 0,0 1 1 0 0,-29 40-1 0 0,-56 93 671 0 0,71-100-479 0 0,-136 238 443 0 0,25 14-777 0 0,131-269-194 0 0,-1-1 0 0 0,-3 0 0 0 0,-1-2 0 0 0,-32 39 0 0 0,30-45 52 0 0,-59 52 0 0 0,57-58-37 0 0,27-24-156 0 0,12-10-3953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10 315 11487 0 0,'0'0'528'0'0,"-5"7"171"0"0,0 1 4722 0 0,16-16-3744 0 0,-9 7-1539 0 0,0 0-1 0 0,-1 0 1 0 0,1 0 0 0 0,-1-1 0 0 0,1 1 0 0 0,-1-1 0 0 0,1 1 0 0 0,1-3 0 0 0,0-4 43 0 0,1 1 1 0 0,-1-1 0 0 0,0 0 0 0 0,-1 0 0 0 0,0-1 0 0 0,0 1 0 0 0,-1 0 0 0 0,1-15 0 0 0,-1 13-103 0 0,0 0 1 0 0,1-1-1 0 0,0 1 1 0 0,0 0 0 0 0,6-14-1 0 0,-3 15-64 0 0,0 0 1 0 0,1 1-1 0 0,-1-1 1 0 0,2 1-1 0 0,-1 0 0 0 0,1 1 1 0 0,0 0-1 0 0,1 0 0 0 0,16-11 1 0 0,-13 10-33 0 0,2 0 0 0 0,-1 1 0 0 0,1 1 0 0 0,0 0 0 0 0,0 1 0 0 0,22-6 0 0 0,-27 9 5 0 0,-1 1 0 0 0,1 0-1 0 0,0 0 1 0 0,0 1 0 0 0,0 0 0 0 0,0 0 0 0 0,-1 1 0 0 0,1 0 0 0 0,0 1 0 0 0,0-1 0 0 0,9 5-1 0 0,-13-5 8 0 0,-1 0 1 0 0,1 1-1 0 0,-1-1 0 0 0,0 1 0 0 0,0 0 0 0 0,1 0 0 0 0,-2 0 0 0 0,1 1 0 0 0,0-1 0 0 0,0 1 0 0 0,-1 0 0 0 0,1-1 0 0 0,-1 1 0 0 0,0 0 0 0 0,0 0 0 0 0,0 1 0 0 0,0-1 0 0 0,-1 0 0 0 0,1 1 0 0 0,-1-1 0 0 0,0 1 0 0 0,0-1 0 0 0,0 1 0 0 0,0-1 0 0 0,0 8 0 0 0,-1-3 10 0 0,0 1 0 0 0,-1-1 0 0 0,0 1-1 0 0,0-1 1 0 0,-1 0 0 0 0,0 0 0 0 0,0 0 0 0 0,-5 11-1 0 0,-3 3 41 0 0,-21 32 0 0 0,21-39-27 0 0,0 2-1 0 0,1-1 0 0 0,1 1 1 0 0,-6 20-1 0 0,11-24 8 0 0,3-12-21 0 0,0-1-1 0 0,0 1 0 0 0,0-1 0 0 0,0 1 0 0 0,0-1 0 0 0,0 1 0 0 0,0 0 1 0 0,0-1-1 0 0,0 1 0 0 0,0-1 0 0 0,0 1 0 0 0,0-1 0 0 0,0 1 0 0 0,1-1 1 0 0,-1 1-1 0 0,1 0 0 0 0,0 0-2 0 0,0 1 0 0 0,1-1 0 0 0,0 0 0 0 0,-1 0 0 0 0,1 0 0 0 0,0 0 0 0 0,-1 0 0 0 0,1 0 0 0 0,0 0 0 0 0,0-1 0 0 0,0 1 0 0 0,0-1 0 0 0,0 1 0 0 0,3-1 0 0 0,32 3-145 0 0,-31-3 77 0 0,10 0-347 0 0,-1-1 0 0 0,1-1-1 0 0,-1 0 1 0 0,27-8 0 0 0,-15 2-1839 0 0,41-19 0 0 0,-21 3 119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4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20 210 15775 0 0,'-2'0'727'0'0,"0"1"-499"0"0,1-1-180 0 0,1 0-1 0 0,-1 0 0 0 0,0 0 1 0 0,0 0-1 0 0,1 0 1 0 0,-1 0-1 0 0,0 0 0 0 0,0 0 1 0 0,1 0-1 0 0,-1 0 0 0 0,0-1 1 0 0,0 1-1 0 0,1 0 0 0 0,-1 0 1 0 0,0-1-1 0 0,1 1 0 0 0,-1-1 1 0 0,0 0-1 0 0,-1 1 861 0 0,4-2 256 0 0,5-4-634 0 0,0 1-1 0 0,0 0 1 0 0,0 0 0 0 0,1 0-1 0 0,0 1 1 0 0,13-5 0 0 0,56-17 553 0 0,-73 25-982 0 0,161-42 784 0 0,198-25 0 0 0,-285 56-797 0 0,0 3 0 0 0,98 3 0 0 0,-169 6-133 0 0,0 0-1 0 0,-1 1 0 0 0,1 0 1 0 0,-1 0-1 0 0,1 1 0 0 0,-1 0 1 0 0,8 3-1 0 0,-12-4-95 0 0,0 0-1 0 0,0 0 1 0 0,-1 0 0 0 0,1 0 0 0 0,-1 0-1 0 0,1 1 1 0 0,-1-1 0 0 0,1 0 0 0 0,-1 1 0 0 0,0-1-1 0 0,3 4 1 0 0,-3-3-171 0 0,-1-1 0 0 0,1 1 0 0 0,-1 0 0 0 0,1-1 0 0 0,-1 1 0 0 0,0 0 0 0 0,1-1 0 0 0,-1 1 0 0 0,0 0 0 0 0,0-1 0 0 0,0 1 0 0 0,0 0 0 0 0,0-1 0 0 0,-1 1 0 0 0,0 3 1 0 0,-4 8-7043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67 13015 0 0,'0'0'1179'0'0,"1"-1"-972"0"0,11-26 695 0 0,-3 6 1340 0 0,-9 20-1729 0 0,-3-9 616 0 0,1 9-1075 0 0,0 0 0 0 0,0 0 0 0 0,0 1 0 0 0,0-1-1 0 0,-1 0 1 0 0,1 1 0 0 0,0 0 0 0 0,0-1 0 0 0,0 1-1 0 0,-1 0 1 0 0,1 0 0 0 0,0 0 0 0 0,0 0 0 0 0,0 1 0 0 0,-1-1-1 0 0,1 1 1 0 0,0-1 0 0 0,0 1 0 0 0,-3 1 0 0 0,-7 3-5 0 0,0 0 0 0 0,-11 7 0 0 0,20-10-53 0 0,-116 70 205 0 0,53-31 33 0 0,60-37-183 0 0,-48 31 272 0 0,48-31-203 0 0,0 0 0 0 0,1 1 0 0 0,0 0 0 0 0,0 0 0 0 0,0 0 0 0 0,-6 10 1 0 0,10-13 141 0 0,13 3 341 0 0,-5-3-482 0 0,0-1 1 0 0,0 0-1 0 0,1 0 1 0 0,-1-1-1 0 0,0 0 1 0 0,0 0-1 0 0,10-1 1 0 0,51-12 315 0 0,-61 11-402 0 0,35-8 5 0 0,-2-2-1 0 0,1-2 1 0 0,-2-2 0 0 0,0-1 0 0 0,41-26-1 0 0,-79 43-74 0 0,-2 3-32 0 0,-6 9-127 0 0,-18 23-210 0 0,15-21 323 0 0,-15 19 81 0 0,16-22 0 0 0,0 1 0 0 0,1 0 0 0 0,0 0 0 0 0,-10 23 0 0 0,16-25-165 0 0,3-8 55 0 0,-1-1-1 0 0,1 0 1 0 0,-1 0 0 0 0,1 0 0 0 0,0 0-1 0 0,0 0 1 0 0,-1 0 0 0 0,1 0 0 0 0,0-1 0 0 0,0 1-1 0 0,0 0 1 0 0,0 0 0 0 0,0-1 0 0 0,0 1-1 0 0,0 0 1 0 0,0-1 0 0 0,2 1 0 0 0,9 3-1069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24 2303 0 0,'1'-1'167'0'0,"32"-21"11950"0"0,-34 24-10882 0 0,-7 14 312 0 0,-1-1-1 0 0,-1 0 1 0 0,-18 23-1 0 0,16-23-735 0 0,0 1-1 0 0,2 0 0 0 0,-13 25 1 0 0,16-24-788 0 0,1 0 1 0 0,1 1-1 0 0,1-1 1 0 0,-3 21-1 0 0,4-27-1054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43 267 15807 0 0,'0'0'727'0'0,"-9"2"230"0"0,-18 0 1143 0 0,22-10-761 0 0,5 6-1236 0 0,-1 0 1 0 0,1 0-1 0 0,0 0 0 0 0,0 0 1 0 0,-1 0-1 0 0,2 0 0 0 0,-1-1 1 0 0,0 1-1 0 0,0 0 0 0 0,1 0 1 0 0,-1 0-1 0 0,1 0 0 0 0,-1 0 1 0 0,1 0-1 0 0,0 0 0 0 0,0 0 1 0 0,0 0-1 0 0,0 0 0 0 0,0 0 1 0 0,2-2-1 0 0,3-4 86 0 0,0 1 0 0 0,1-1-1 0 0,7-6 1 0 0,14-10-184 0 0,2 1-1 0 0,0 1 1 0 0,2 2-1 0 0,0 1 1 0 0,1 1 0 0 0,65-24-1 0 0,-91 39 92 0 0,-1 1 1 0 0,1 0-1 0 0,0 0 0 0 0,0 0 1 0 0,10 0-1 0 0,-15 2-73 0 0,-1 0-1 0 0,1 0 1 0 0,0 0 0 0 0,-1 0-1 0 0,1 1 1 0 0,-1-1 0 0 0,1 0-1 0 0,-1 1 1 0 0,1-1 0 0 0,-1 1-1 0 0,1-1 1 0 0,-1 1-1 0 0,1 0 1 0 0,-1 0 0 0 0,0 0-1 0 0,1-1 1 0 0,-1 1 0 0 0,0 1-1 0 0,0-1 1 0 0,0 0 0 0 0,0 0-1 0 0,0 0 1 0 0,0 0 0 0 0,0 1-1 0 0,0-1 1 0 0,0 1 0 0 0,0-1-1 0 0,-1 0 1 0 0,1 1-1 0 0,0 1 1 0 0,1 4 64 0 0,-1 0 0 0 0,0 0 0 0 0,0 0 0 0 0,0 0 0 0 0,-1 0 0 0 0,0 0 0 0 0,0 0 0 0 0,-3 13 1 0 0,-16 58 83 0 0,10-48-129 0 0,5-8-97 0 0,0 0 0 0 0,1 1-1 0 0,2-1 1 0 0,0 0 0 0 0,4 34-1 0 0,-3-52-467 0 0,1 0-1 0 0,0 0 0 0 0,0 0 0 0 0,1 0 0 0 0,2 6 0 0 0,0 0-1314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67 11519 0 0,'0'0'4143'0'0,"2"0"-2539"0"0,8 4-820 0 0,-1-1 1 0 0,1-1-1 0 0,0 1 1 0 0,0-2-1 0 0,17 2 0 0 0,55-3 450 0 0,-75-1-1121 0 0,8 1-140 0 0,1-2-1 0 0,-1 0 0 0 0,0 0 1 0 0,0-2-1 0 0,0 0 0 0 0,0 0 1 0 0,-1-2-1 0 0,0 0 0 0 0,0 0 1 0 0,17-11-1 0 0,-28 15-94 0 0,-1 0 0 0 0,0 0 0 0 0,1 0 0 0 0,-1 0 1 0 0,0 0-1 0 0,0 0 0 0 0,0-1 0 0 0,3-4 0 0 0,-4 6-349 0 0,-3 0 11 0 0,0 0 368 0 0,-1 1 0 0 0,1-1 0 0 0,-1 1 0 0 0,1 0 0 0 0,-1 0 0 0 0,1-1 0 0 0,-1 2 0 0 0,1-1 0 0 0,-1 0 0 0 0,1 0 0 0 0,-4 2 0 0 0,-30 9-377 0 0,18-5 361 0 0,-9 4 160 0 0,0 1 0 0 0,0 1 0 0 0,1 1 1 0 0,-27 18-1 0 0,-89 76 1532 0 0,137-103-1458 0 0,3-2-62 0 0,-1 0 1 0 0,1-1 0 0 0,0 1 0 0 0,0 0 0 0 0,0 0 0 0 0,0 0 0 0 0,1 1 0 0 0,-1-1 0 0 0,0 0-1 0 0,1 1 1 0 0,-2 3 0 0 0,3-4-40 0 0,1 0 0 0 0,0 0 0 0 0,-1 1-1 0 0,1-1 1 0 0,0 0 0 0 0,0 0 0 0 0,0-1 0 0 0,1 1-1 0 0,-1 0 1 0 0,0 0 0 0 0,1-1 0 0 0,-1 1 0 0 0,1 0-1 0 0,0-1 1 0 0,-1 0 0 0 0,1 1 0 0 0,0-1 0 0 0,4 2-1 0 0,1 0-600 0 0,0 0 0 0 0,1-1 1 0 0,-1 0-1 0 0,10 1 0 0 0,-14-2 182 0 0,17 2-6644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3679 0 0,'0'0'284'0'0,"1"1"223"0"0,3 2 1558 0 0,-1-1 1 0 0,1 1-1 0 0,0-1 0 0 0,8 4 0 0 0,-10-5-1645 0 0,1 0 0 0 0,-1-1-1 0 0,1 1 1 0 0,-1 0 0 0 0,1-1-1 0 0,0 1 1 0 0,-1-1 0 0 0,1 0-1 0 0,0 0 1 0 0,-1 0 0 0 0,1 0-1 0 0,0-1 1 0 0,-1 1 0 0 0,1-1-1 0 0,3-1 1 0 0,-4 2 347 0 0,-1-1-699 0 0,-1 1 0 0 0,1 0 0 0 0,-1 0 0 0 0,1-1 0 0 0,-1 1 1 0 0,1 0-1 0 0,-1-1 0 0 0,1 1 0 0 0,-1-1 0 0 0,0 1 0 0 0,1-1 0 0 0,-1 1 0 0 0,0-1 1 0 0,1 1-1 0 0,-1-1 0 0 0,0 1 0 0 0,1-1 0 0 0,-1 1 0 0 0,0-1 0 0 0,0 1 0 0 0,1-2 1 0 0,2-13 521 0 0,4-41 194 0 0,-6 49-757 0 0,-1 0-1 0 0,1 1 1 0 0,-1-1-1 0 0,-2-10 0 0 0,1-19 2 0 0,3 21-19 0 0,0 0 0 0 0,1 0 0 0 0,1 1 0 0 0,1-1 0 0 0,0 1 0 0 0,12-26 0 0 0,-14 34-29 0 0,1-1-1 0 0,0 1 1 0 0,1 0 0 0 0,-1 0 0 0 0,1 0-1 0 0,0 1 1 0 0,1 0 0 0 0,-1 0 0 0 0,1 0-1 0 0,0 0 1 0 0,0 1 0 0 0,1 0 0 0 0,-1 0-1 0 0,1 1 1 0 0,13-5 0 0 0,-8 5-20 0 0,0 0 0 0 0,1 1 0 0 0,-1 1 1 0 0,22-1-1 0 0,51 7-111 0 0,-47-1 397 0 0,0 2 0 0 0,0 1 0 0 0,71 24 0 0 0,-108-31-233 0 0,0 1-1 0 0,-1-1 1 0 0,1 1-1 0 0,0-1 1 0 0,-1 1-1 0 0,1-1 1 0 0,-1 1 0 0 0,1-1-1 0 0,0 1 1 0 0,-1 0-1 0 0,1-1 1 0 0,-1 1-1 0 0,0 0 1 0 0,1 0-1 0 0,-1-1 1 0 0,1 1-1 0 0,-1 0 1 0 0,0 0-1 0 0,0 0 1 0 0,1-1-1 0 0,-1 1 1 0 0,0 0-1 0 0,0 0 1 0 0,0 0-1 0 0,0 0 1 0 0,0-1-1 0 0,0 1 1 0 0,-1 2-1 0 0,1-1 2 0 0,0 1-1 0 0,-1 0 1 0 0,0-1-1 0 0,0 1 1 0 0,1 0-1 0 0,-1-1 1 0 0,-3 4-1 0 0,-10 15 18 0 0,-2-1-1 0 0,-1 0 1 0 0,-33 30 0 0 0,42-43-30 0 0,-27 23-1 0 0,-2-1 0 0 0,-1-2 0 0 0,-58 30 0 0 0,82-48 0 0 0,10-6-216 0 0,-1-1 0 0 0,0 0 0 0 0,1 0 0 0 0,-1 0 0 0 0,0 0-1 0 0,0-1 1 0 0,0 0 0 0 0,-8 1 0 0 0,11-2 89 0 0,0 0-1 0 0,-1 0 1 0 0,1 0-1 0 0,0 0 1 0 0,0 0 0 0 0,-1-1-1 0 0,1 1 1 0 0,0-1-1 0 0,0 0 1 0 0,0 0 0 0 0,0 1-1 0 0,0-1 1 0 0,0-1-1 0 0,0 1 1 0 0,0 0 0 0 0,0 0-1 0 0,0-1 1 0 0,0 1-1 0 0,1-1 1 0 0,-1 1 0 0 0,-1-3-1 0 0,-3-5-1660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37 14279 0 0,'-1'-1'1103'0'0,"1"-2"-815"0"0,-1 0 0 0 0,0 0 1 0 0,0 0-1 0 0,0 0 0 0 0,0 1 0 0 0,-1-1 0 0 0,1 0 1 0 0,-1 1-1 0 0,0-1 0 0 0,1 1 0 0 0,-4-3 1 0 0,4 4-203 0 0,0 1 0 0 0,0 0 0 0 0,0 0 0 0 0,0 1 0 0 0,0-1 0 0 0,0 0 0 0 0,0 0 1 0 0,0 0-1 0 0,0 1 0 0 0,0-1 0 0 0,0 0 0 0 0,0 1 0 0 0,1-1 0 0 0,-1 1 1 0 0,0-1-1 0 0,0 1 0 0 0,0-1 0 0 0,0 1 0 0 0,-1 1 0 0 0,-6 7 65 0 0,-1 0 0 0 0,1 0 0 0 0,-13 21 0 0 0,1-3-40 0 0,-46 58 137 0 0,-137 188 295 0 0,186-248-517 0 0,1 1 0 0 0,2 1 0 0 0,-20 50 0 0 0,29-64-12 0 0,1 0-1 0 0,1 0 1 0 0,0 1-1 0 0,1 0 1 0 0,0 0-1 0 0,1-1 1 0 0,0 1-1 0 0,2 0 1 0 0,-1 0-1 0 0,5 20 1 0 0,21 76 54 0 0,-26-108-319 0 0,-18-4-839 0 0,0-4-1020 0 0,8 1 906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107 173 10679 0 0,'0'0'6664'0'0,"2"0"-6345"0"0,8-1-6 0 0,-8 0 711 0 0,0 3-816 0 0,0 1-192 0 0,-1 0-1 0 0,1 0 1 0 0,0 1-1 0 0,-1-1 1 0 0,0 0 0 0 0,0 0-1 0 0,0 1 1 0 0,0-1-1 0 0,0 1 1 0 0,0-1-1 0 0,-1 1 1 0 0,0-1 0 0 0,0 1-1 0 0,0-1 1 0 0,0 1-1 0 0,-1 4 1 0 0,-2 10 74 0 0,-1-1 0 0 0,-5 18-1 0 0,3-14 1 0 0,-53 166 714 0 0,25-82-512 0 0,27-78-141 0 0,-6 45 0 0 0,13-70 422 0 0,1-2-550 0 0,0 0 1 0 0,0-1 0 0 0,0 1-1 0 0,0 0 1 0 0,0-1-1 0 0,0 1 1 0 0,-1-1-1 0 0,1 1 1 0 0,0-1-1 0 0,0 1 1 0 0,0-1 0 0 0,0-1-1 0 0,3-1 36 0 0,9-5 78 0 0,-1-1 0 0 0,-1-1 0 0 0,19-19 0 0 0,27-38 153 0 0,-29 33-244 0 0,166-190-58 0 0,-193 222-101 0 0,1 4-214 0 0,1 3 303 0 0,-1 1 0 0 0,1-1 0 0 0,-1 1 0 0 0,0-1 0 0 0,0 1 0 0 0,-1 0 0 0 0,1 8 0 0 0,2 46 13 0 0,1-1 77 0 0,1-9 55 0 0,-5-30-46 0 0,2-1 0 0 0,0 1-1 0 0,9 27 1 0 0,-11-45-55 0 0,0 0-1 0 0,0 0 1 0 0,0 1 0 0 0,0-1 0 0 0,1 0 0 0 0,-1 0-1 0 0,1 0 1 0 0,0 0 0 0 0,-1-1 0 0 0,1 1 0 0 0,0 0-1 0 0,0-1 1 0 0,0 1 0 0 0,0-1 0 0 0,0 1-1 0 0,0-1 1 0 0,1 0 0 0 0,-1 0 0 0 0,0 0 0 0 0,4 0-1 0 0,-1 1 37 0 0,1-1 0 0 0,-1 0 0 0 0,1-1-1 0 0,-1 1 1 0 0,0-1 0 0 0,1-1-1 0 0,7 0 1 0 0,-9 1 56 0 0,8 1-7 0 0,2-2-27 0 0,-1-1-24 0 0,-1-4-32 0 0,-1-1 31 0 0,-6-1-32 0 0,0 1 0 0 0,-1-1 1 0 0,0 0-1 0 0,0 0 0 0 0,-1 0 0 0 0,0 0 0 0 0,0 0 0 0 0,2-16 1 0 0,5-13 32 0 0,11-17-3 0 0,3 2 0 0 0,2 1-1 0 0,45-68 1 0 0,-52 90-98 0 0,2-1 0 0 0,1 2 0 0 0,1 1 0 0 0,27-24-1 0 0,-35 37 13 0 0,0 2 0 0 0,1-1 0 0 0,0 2-1 0 0,1 0 1 0 0,0 1 0 0 0,1 1-1 0 0,0 1 1 0 0,31-10 0 0 0,-43 16-15 0 0,-1 0 0 0 0,1 1 1 0 0,0 0-1 0 0,0 0 0 0 0,0 1 0 0 0,0-1 1 0 0,0 1-1 0 0,10 2 0 0 0,-14-2-13 0 0,1 1 1 0 0,-1 0-1 0 0,1 0 1 0 0,-1 0-1 0 0,0 0 0 0 0,0 0 1 0 0,1 0-1 0 0,-1 0 1 0 0,0 1-1 0 0,0-1 0 0 0,0 1 1 0 0,0 0-1 0 0,-1 0 0 0 0,1-1 1 0 0,0 1-1 0 0,-1 0 1 0 0,1 1-1 0 0,-1-1 0 0 0,0 0 1 0 0,1 0-1 0 0,-1 0 0 0 0,1 4 1 0 0,0 1-343 0 0,0 0 1 0 0,0 0-1 0 0,0 1 1 0 0,0 11-1 0 0,-1 8-1259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75 5527 0 0,'0'0'250'0'0,"-1"-2"-2"0"0,0-8-156 0 0,-4-5 6036 0 0,-2 10-1162 0 0,3 8-4964 0 0,-1-1-1 0 0,0 1 1 0 0,1 0 0 0 0,0 0-1 0 0,0 0 1 0 0,0 1-1 0 0,0-1 1 0 0,0 1-1 0 0,0 0 1 0 0,1 0 0 0 0,-5 8-1 0 0,-4 8 43 0 0,-14 28 1 0 0,18-31 29 0 0,-10 13 180 0 0,-34 45 0 0 0,35-52 253 0 0,0 1 1 0 0,2 0 0 0 0,-15 31-1 0 0,30-53 329 0 0,1 0-412 0 0,1-1-373 0 0,0 1 0 0 0,-1-1 0 0 0,1 0 0 0 0,0 0 0 0 0,0 1 1 0 0,0-1-1 0 0,0 0 0 0 0,0 0 0 0 0,0-1 0 0 0,0 1 0 0 0,0 0 0 0 0,0-1 0 0 0,0 1 0 0 0,0-1 0 0 0,3 0 0 0 0,0 0 10 0 0,-1 0 0 0 0,1 0 0 0 0,-1-1 0 0 0,0 0 0 0 0,1 1 1 0 0,-1-2-1 0 0,5-1 0 0 0,5-3 84 0 0,1-1 1 0 0,-2 0 0 0 0,19-13-1 0 0,-7 3-68 0 0,-1-2 0 0 0,-1 0 0 0 0,0-2-1 0 0,-2 0 1 0 0,0-1 0 0 0,-1-2 0 0 0,-2 0 0 0 0,0-1-1 0 0,20-37 1 0 0,-36 57-140 0 0,0 0 1 0 0,1 0-1 0 0,-1 0 0 0 0,-1 0 0 0 0,1 0 1 0 0,-1 0-1 0 0,0-1 0 0 0,0 1 0 0 0,-1 0 1 0 0,1-6-1 0 0,-1 8 24 0 0,-1 1 1 0 0,1-1-1 0 0,-1 1 1 0 0,1-1-1 0 0,-1 1 1 0 0,0 0-1 0 0,0-1 1 0 0,0 1-1 0 0,0 0 1 0 0,0 0-1 0 0,0 0 1 0 0,-1 0-1 0 0,1 0 1 0 0,-1 0-1 0 0,1 0 1 0 0,-1 0-1 0 0,0 0 1 0 0,0 1-1 0 0,0-1 1 0 0,0 1-1 0 0,0-1 1 0 0,0 1-1 0 0,-3-2 1 0 0,-1 1-96 0 0,1 0 1 0 0,-1 0-1 0 0,0 1 1 0 0,1-1-1 0 0,-1 1 1 0 0,0 0-1 0 0,0 1 1 0 0,0 0-1 0 0,1 0 1 0 0,-8 0 0 0 0,-23 6-1747 0 0,2 3-3668 0 0,18-4-206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60 10591 0 0,'28'-59'6507'0'0,"-28"62"-6255"0"0,-1 1-1 0 0,0-1 1 0 0,0 1 0 0 0,0-1 0 0 0,0 1-1 0 0,-1-1 1 0 0,-3 6 0 0 0,-1 4-13 0 0,-15 35-303 0 0,-32 56 0 0 0,-102 171 128 0 0,150-265-59 0 0,0-1-1 0 0,1 1 1 0 0,0 0-1 0 0,-3 13 1 0 0,7-22 5 0 0,0 0 0 0 0,0-1 0 0 0,0 1 0 0 0,-1 0 1 0 0,1-1-1 0 0,0 1 0 0 0,0-1 0 0 0,1 1 0 0 0,-1 0 0 0 0,0-1 0 0 0,0 1 0 0 0,0 0 1 0 0,0-1-1 0 0,0 1 0 0 0,1-1 0 0 0,-1 1 0 0 0,0 0 0 0 0,1-1 0 0 0,-1 1 0 0 0,1 0 1 0 0,0 0 25 0 0,-1 0-24 0 0,1-1 0 0 0,-1 1-1 0 0,1 0 1 0 0,-1-1 0 0 0,1 0 0 0 0,0 1-1 0 0,-1-1 1 0 0,1 1 0 0 0,-1-1 0 0 0,1 0-1 0 0,0 1 1 0 0,-1-1 0 0 0,1 0 0 0 0,0 0-1 0 0,-1 1 1 0 0,1-1 0 0 0,0 0 0 0 0,0 0-1 0 0,-1 0 1 0 0,1 0 0 0 0,0 0 0 0 0,-1 0-1 0 0,2 0 1 0 0,-1 0 30 0 0,3 0 51 0 0,0-1-1 0 0,-1 1 1 0 0,1-1-1 0 0,0 1 1 0 0,0-1 0 0 0,-1 0-1 0 0,1-1 1 0 0,-1 1-1 0 0,1-1 1 0 0,3-1-1 0 0,33-23 705 0 0,-34 21-670 0 0,13-9 309 0 0,0-2 1 0 0,-1 0 0 0 0,-1-1-1 0 0,20-26 1 0 0,52-83 755 0 0,-15 20-241 0 0,-65 94-1032 0 0,1 0 0 0 0,0 0 0 0 0,1 1 1 0 0,0 1-1 0 0,26-19 0 0 0,-31 26-25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60 4143 0 0,'-2'-60'5404'0'0,"3"61"-4420"0"0,3 3-629 0 0,0 0 1 0 0,0 0-1 0 0,-1 0 0 0 0,0 0 0 0 0,0 1 0 0 0,0 0 0 0 0,4 8 0 0 0,15 40 598 0 0,-14-33-551 0 0,12 32 339 0 0,63 141 1890 0 0,-76-180-2507 0 0,20 37 732 0 0,-2 0 0 0 0,32 95 0 0 0,-52-128-651 0 0,-1 0 1 0 0,-1 0 0 0 0,0 0-1 0 0,-1 0 1 0 0,-1 0 0 0 0,0 0-1 0 0,-2 0 1 0 0,0 1 0 0 0,-1-1-1 0 0,0 0 1 0 0,-1 0 0 0 0,-1 0-1 0 0,-10 24 1 0 0,1-11 82 0 0,-2-1 0 0 0,-1 0 0 0 0,-20 28 0 0 0,-65 76-91 0 0,77-102-274 0 0,-109 120-1163 0 0,132-150 1113 0 0,-8 6-331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39 5983 0 0,'0'-6'175'0'0,"0"4"-118"0"0,0 1 0 0 0,0-1 0 0 0,0 1 0 0 0,0-1 0 0 0,0 1 0 0 0,-1-1 0 0 0,1 1 0 0 0,0 0-1 0 0,-1-1 1 0 0,1 1 0 0 0,-1-1 0 0 0,-1-1 0 0 0,2 2 163 0 0,-1 0 0 0 0,1 1 0 0 0,-1-1-1 0 0,1 0 1 0 0,0 1 0 0 0,-1-1 0 0 0,1 0 0 0 0,-1 1 0 0 0,0-1 0 0 0,1 1-1 0 0,-1-1 1 0 0,0 1 0 0 0,1-1 0 0 0,-1 1 0 0 0,0 0 0 0 0,1-1 0 0 0,-1 1-1 0 0,0 0 1 0 0,0 0 0 0 0,1-1 0 0 0,-1 1 0 0 0,0 0 0 0 0,0 0 0 0 0,1 0-1 0 0,-1 0 1 0 0,0 0 0 0 0,0 0 0 0 0,0 0 0 0 0,0 0 0 0 0,-1 0 31 0 0,0 1 0 0 0,0-1 1 0 0,0 1-1 0 0,0-1 0 0 0,0 1 1 0 0,0 0-1 0 0,0 0 1 0 0,0 0-1 0 0,-2 1 0 0 0,-2 3-13 0 0,1 0 0 0 0,0 0 0 0 0,0 1 0 0 0,0-1 0 0 0,0 1 0 0 0,1 0 0 0 0,0 1 0 0 0,1-1 1 0 0,-5 9-1 0 0,-22 67 281 0 0,27-72-444 0 0,-41 130 91 0 0,-59 170-171 0 0,85-268 3 0 0,-1-1 0 0 0,-2 0-1 0 0,-30 40 1 0 0,8-20 135 0 0,-58 60-1 0 0,-7-2-1420 0 0,96-104-5200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245 449 1839 0 0,'-1'2'3735'0'0,"-2"2"-1990"0"0,0 0-1 0 0,0-1 1 0 0,-1 1-1 0 0,1-1 1 0 0,-1 0-1 0 0,-5 4 1 0 0,2-2-935 0 0,0-1-1 0 0,0 0 1 0 0,-11 4 0 0 0,8-4-683 0 0,0-1 0 0 0,0 0 0 0 0,0-1 1 0 0,-1 0-1 0 0,1 0 0 0 0,-15-1 0 0 0,22-1-123 0 0,-1 1-1 0 0,1-1 0 0 0,-1-1 1 0 0,1 1-1 0 0,-1 0 0 0 0,1-1 1 0 0,-1 0-1 0 0,1 0 0 0 0,0 0 1 0 0,-1 0-1 0 0,1-1 0 0 0,0 1 1 0 0,0-1-1 0 0,0 1 0 0 0,0-1 1 0 0,0 0-1 0 0,0-1 1 0 0,0 1-1 0 0,1 0 0 0 0,-1-1 1 0 0,1 1-1 0 0,0-1 0 0 0,-1 0 1 0 0,1 0-1 0 0,1 0 0 0 0,-1 0 1 0 0,0 0-1 0 0,1 0 0 0 0,-1-1 1 0 0,1 1-1 0 0,0 0 0 0 0,0-1 1 0 0,1 1-1 0 0,-1-1 0 0 0,1 1 1 0 0,-1-7-1 0 0,1-2-3 0 0,0 1 0 0 0,1 0 0 0 0,0-1 0 0 0,1 1 0 0 0,0 0 0 0 0,7-21 0 0 0,2 3 0 0 0,19-36 0 0 0,-20 46 0 0 0,0 0 0 0 0,2 0 0 0 0,1 1 0 0 0,0 0 0 0 0,1 1 0 0 0,1 1 0 0 0,0 1 0 0 0,1 0 0 0 0,1 0 0 0 0,29-18 0 0 0,-36 27 13 0 0,0 1 0 0 0,1 1 0 0 0,0-1 0 0 0,0 1 0 0 0,1 1 0 0 0,-1 0 0 0 0,1 1 0 0 0,-1 0 0 0 0,1 1 0 0 0,0 0 0 0 0,-1 1 0 0 0,1 0 0 0 0,18 3-1 0 0,-21-1 50 0 0,0-1 0 0 0,0 2 0 0 0,0-1 0 0 0,-1 1-1 0 0,1 0 1 0 0,-1 1 0 0 0,0 0 0 0 0,0 1-1 0 0,0-1 1 0 0,0 1 0 0 0,-1 1 0 0 0,0 0 0 0 0,0 0-1 0 0,0 0 1 0 0,-1 1 0 0 0,0 0 0 0 0,9 13-1 0 0,-8-7-23 0 0,-1 0 0 0 0,0 0-1 0 0,-1 1 1 0 0,0 0 0 0 0,-1 0-1 0 0,-1 0 1 0 0,0 0 0 0 0,1 27-1 0 0,-4-36-27 0 0,0-1 1 0 0,0 1-1 0 0,0-1 0 0 0,0 1 1 0 0,-1-1-1 0 0,0 1 0 0 0,0-1 1 0 0,0 0-1 0 0,-1 1 0 0 0,1-1 1 0 0,-1 0-1 0 0,0 0 0 0 0,0 0 1 0 0,-1 0-1 0 0,1 0 0 0 0,-1 0 1 0 0,0-1-1 0 0,0 1 0 0 0,0-1 1 0 0,0 0-1 0 0,0 0 0 0 0,-1 0 1 0 0,0-1-1 0 0,1 1 0 0 0,-1-1 1 0 0,-5 3-1 0 0,-9 4-68 0 0,-1-2 0 0 0,0 1-1 0 0,0-2 1 0 0,-30 5 0 0 0,48-10 51 0 0,-251 51-3004 0 0,206-45 1639 0 0,15-6-4079 0 0,12-2-512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3223 0 0,'-42'45'325'0'0,"0"0"2060"0"0,-36 62 5064 0 0,6 6-4139 0 0,48-74-2940 0 0,-70 113 1291 0 0,-132 289-1 0 0,206-394-1662 0 0,-28 72 130 0 0,47-115-238 0 0,0-1 0 0 0,-1 2 0 0 0,1-1 0 0 0,1 0 0 0 0,-1 0 1 0 0,1 0-1 0 0,-1 0 0 0 0,1 0 0 0 0,1 1 0 0 0,-1-1 1 0 0,0 0-1 0 0,1 0 0 0 0,2 8 0 0 0,1-3-6686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44 10591 0 0,'5'-7'964'0'0,"-3"3"-832"0"0,-1 3-109 0 0,0-1 0 0 0,0 1-1 0 0,-1-1 1 0 0,1 1 0 0 0,-1-1-1 0 0,1 1 1 0 0,-1-1 0 0 0,1 1-1 0 0,-1-1 1 0 0,0 1 0 0 0,0-1-1 0 0,1 1 1 0 0,-1-3 0 0 0,0 4 198 0 0,0-1 1 0 0,0 1-1 0 0,0 0 0 0 0,0-1 1 0 0,0 1-1 0 0,0-1 1 0 0,0 1-1 0 0,0 0 1 0 0,0-1-1 0 0,0 1 1 0 0,0 0-1 0 0,0-1 0 0 0,-1 1 1 0 0,1 0-1 0 0,0-1 1 0 0,0 1-1 0 0,0 0 1 0 0,0-1-1 0 0,-1 1 1 0 0,1 0-1 0 0,0 0 0 0 0,-1-1 444 0 0,1 1-444 0 0,0-1 1 0 0,-1 1-1 0 0,1 0 1 0 0,0 0-1 0 0,0 0 0 0 0,-1-1 1 0 0,0 1-1 0 0,-13 1 1031 0 0,9 1-1357 0 0,1-1 0 0 0,-1 1 0 0 0,1 0 0 0 0,-7 5 0 0 0,-10 8 128 0 0,1 2-1 0 0,1 1 1 0 0,-31 36 0 0 0,-43 68-183 0 0,70-92 149 0 0,2 0-42 0 0,-13 14 226 0 0,3 1 1 0 0,-44 84 0 0 0,72-120-65 0 0,-1-1-1 0 0,1 1 1 0 0,0 0-1 0 0,1-1 1 0 0,0 1-1 0 0,0 0 1 0 0,0 16-1 0 0,1-23-67 0 0,1 1 0 0 0,1-1-1 0 0,-1 1 1 0 0,0-1 0 0 0,1 0-1 0 0,-1 1 1 0 0,1-1 0 0 0,0 1-1 0 0,-1-1 1 0 0,1 0 0 0 0,0 0 0 0 0,0 1-1 0 0,1-1 1 0 0,-1 0 0 0 0,0 0-1 0 0,1 0 1 0 0,0 0 0 0 0,-1-1 0 0 0,1 1-1 0 0,0 0 1 0 0,0-1 0 0 0,0 1-1 0 0,0-1 1 0 0,0 1 0 0 0,0-1 0 0 0,0 0-1 0 0,0 0 1 0 0,1 0 0 0 0,-1 0-1 0 0,0-1 1 0 0,1 1 0 0 0,-1 0-1 0 0,3-1 1 0 0,3 1 70 0 0,0 0-1 0 0,-1-1 0 0 0,1 0 1 0 0,0-1-1 0 0,-1 1 0 0 0,1-2 1 0 0,0 1-1 0 0,-1-1 1 0 0,9-3-1 0 0,11-5 329 0 0,27-14 1 0 0,-51 23-418 0 0,38-20 294 0 0,61-40-1 0 0,-81 46-270 0 0,-1 0 0 0 0,0-2 0 0 0,-1-1 0 0 0,24-27 0 0 0,-36 36-39 0 0,0-1 1 0 0,0 0-1 0 0,-1 0 0 0 0,-1 0 0 0 0,1-1 0 0 0,-2 0 0 0 0,0 0 0 0 0,0 0 0 0 0,-1-1 0 0 0,3-16 0 0 0,-5 21-52 0 0,0 0 0 0 0,-1-1 0 0 0,0 1-1 0 0,0 0 1 0 0,0 0 0 0 0,-1 0 0 0 0,0 0 0 0 0,-1 0 0 0 0,0 0-1 0 0,0 0 1 0 0,0 0 0 0 0,-1 0 0 0 0,0 1 0 0 0,0 0 0 0 0,-1-1-1 0 0,1 1 1 0 0,-1 0 0 0 0,-7-7 0 0 0,1 3-256 0 0,0 1 0 0 0,-1-1 1 0 0,0 2-1 0 0,0 0 0 0 0,-1 0 0 0 0,0 1 1 0 0,0 0-1 0 0,-1 1 0 0 0,0 1 0 0 0,0 0 1 0 0,-1 0-1 0 0,-14-2 0 0 0,14 3-1894 0 0,25-1-5084 0 0,8 1 2364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85 9215 0 0,'2'-1'422'0'0,"46"-18"816"0"0,26-16 6196 0 0,-17 7-4426 0 0,-52 27-1515 0 0,-4 2-567 0 0,-8 9-281 0 0,-20 16-687 0 0,26-25 146 0 0,-147 121 93 0 0,6-5-70 0 0,52-39 24 0 0,-123 82 1 0 0,207-157-100 0 0,1 1 0 0 0,0 0 0 0 0,0 0 0 0 0,0 0 1 0 0,1 1-1 0 0,-1 0 0 0 0,-5 7 0 0 0,9-8 52 0 0,1-3-97 0 0,0 0 0 0 0,0 0-1 0 0,0 0 1 0 0,0 0 0 0 0,1 0 0 0 0,-1 0-1 0 0,0 0 1 0 0,0 0 0 0 0,1 0-1 0 0,-1 0 1 0 0,0 0 0 0 0,1 0 0 0 0,-1 0-1 0 0,1 0 1 0 0,0 0 0 0 0,-1 0 0 0 0,1 0-1 0 0,0-1 1 0 0,-1 1 0 0 0,1 0 0 0 0,0 0-1 0 0,0-1 1 0 0,0 1 0 0 0,-1 0 0 0 0,1-1-1 0 0,0 1 1 0 0,2 0 0 0 0,0 1 9 0 0,10 6 0 0 0,1 0-1 0 0,-1-1 1 0 0,2 0-1 0 0,-1-1 0 0 0,1 0 1 0 0,28 6-1 0 0,-23-8-701 0 0,30 2 0 0 0,-32-5-1700 0 0,32-2-1 0 0,-19-2-4981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54 2759 0 0,'65'-35'2141'0'0,"-22"18"9677"0"0,-43 17-11655 0 0,0 0-1 0 0,1 0 1 0 0,-1-1 0 0 0,0 1 0 0 0,0 0-1 0 0,1 0 1 0 0,-1 0 0 0 0,0 0-1 0 0,0 0 1 0 0,1 0 0 0 0,-1 0 0 0 0,0 0-1 0 0,1-1 1 0 0,-1 1 0 0 0,0 0-1 0 0,1 0 1 0 0,-1 0 0 0 0,0 0 0 0 0,0 0-1 0 0,1 1 1 0 0,-1-1 0 0 0,0 0 0 0 0,1 0-1 0 0,-1 0 1 0 0,0 0 0 0 0,0 0-1 0 0,1 0 1 0 0,-1 0 0 0 0,0 1 0 0 0,0-1-1 0 0,1 0 1 0 0,-1 0 0 0 0,0 0 0 0 0,0 1-1 0 0,1-1 1 0 0,-1 0 0 0 0,0 0-1 0 0,0 0 1 0 0,0 1 0 0 0,0-1 0 0 0,1 1-1 0 0,-1 0-40 0 0,0 0 0 0 0,0 0 0 0 0,0 1 0 0 0,-1-1 0 0 0,1 0 0 0 0,0 0 0 0 0,-1 0 0 0 0,1 1 0 0 0,0-1 0 0 0,-2 2 0 0 0,-16 27-265 0 0,-7-1 264 0 0,0-2 1 0 0,-2-1-1 0 0,-36 27 0 0 0,-16 15-99 0 0,10-5 33 0 0,-34 33-63 0 0,77-70 55 0 0,-40 53-1 0 0,62-72 16 0 0,-1 0-1 0 0,1 0 1 0 0,1 0 0 0 0,-1 0-1 0 0,1 1 1 0 0,0-1 0 0 0,1 1 0 0 0,-3 11-1 0 0,5-17-37 0 0,0 1 0 0 0,-1-1 0 0 0,1 0-1 0 0,0 0 1 0 0,0 0 0 0 0,0 0-1 0 0,0 0 1 0 0,1 1 0 0 0,-1-1 0 0 0,1 0-1 0 0,-1 0 1 0 0,1 0 0 0 0,0 0 0 0 0,-1 0-1 0 0,1 0 1 0 0,0 0 0 0 0,0-1-1 0 0,1 1 1 0 0,-1 0 0 0 0,0 0 0 0 0,1-1-1 0 0,-1 1 1 0 0,1-1 0 0 0,-1 1-1 0 0,1-1 1 0 0,-1 0 0 0 0,1 1 0 0 0,0-1-1 0 0,0 0 1 0 0,0 0 0 0 0,0 0 0 0 0,0 0-1 0 0,0-1 1 0 0,0 1 0 0 0,0-1-1 0 0,4 1 1 0 0,3 1 19 0 0,0-1 1 0 0,0-1-1 0 0,0 1 0 0 0,0-2 1 0 0,0 1-1 0 0,14-3 0 0 0,55-16 12 0 0,-52 12-106 0 0,76-25-246 0 0,39-9-4260 0 0,-108 33-3624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159 141 9815 0 0,'17'-21'411'0'0,"0"2"-1"0"0,28-24 0 0 0,-35 35 251 0 0,0 0 0 0 0,0 0 1 0 0,1 1-1 0 0,0 1 0 0 0,1 0 0 0 0,21-8 3773 0 0,-33 17-4371 0 0,-1-1 1 0 0,1 1-1 0 0,-1 0 0 0 0,0 0 0 0 0,0 0 0 0 0,0-1 1 0 0,0 1-1 0 0,0 0 0 0 0,0-1 0 0 0,-2 3 0 0 0,-19 26 392 0 0,13-20-187 0 0,-127 150 1805 0 0,14-20-884 0 0,117-133-1084 0 0,-1 0 0 0 0,1 0 0 0 0,-5 11 0 0 0,8-16-55 0 0,1 0-1 0 0,0 0 0 0 0,0 1 1 0 0,0-1-1 0 0,0 1 0 0 0,0-1 1 0 0,1 1-1 0 0,-1-1 0 0 0,1 1 1 0 0,0-1-1 0 0,1 6 0 0 0,0-8-12 0 0,0 1 0 0 0,0-1-1 0 0,0 1 1 0 0,1-1 0 0 0,-1 1 0 0 0,1-1-1 0 0,-1 0 1 0 0,1 1 0 0 0,-1-1 0 0 0,1 0-1 0 0,0 0 1 0 0,-1 0 0 0 0,4 0-1 0 0,-4 0-2 0 0,5 1 27 0 0,0 0 0 0 0,0 0-1 0 0,1 0 1 0 0,-1-1 0 0 0,0 0-1 0 0,1 0 1 0 0,-1-1 0 0 0,1 1 0 0 0,-1-1-1 0 0,1-1 1 0 0,9-1 0 0 0,1-1 28 0 0,1-1 1 0 0,-1-1-1 0 0,17-6 1 0 0,-6-1-40 0 0,0-1 0 0 0,0-1-1 0 0,-1-2 1 0 0,-1 0 0 0 0,-1-2 0 0 0,0 0 0 0 0,25-26 0 0 0,-31 25-375 0 0,0-2 1 0 0,-1 0-1 0 0,-1-1 0 0 0,-1 0 1 0 0,-1-2-1 0 0,-1 0 0 0 0,-1 0 1 0 0,12-32-1 0 0,-19 39-2302 0 0,5-26 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7:5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31 523 5527 0 0,'0'1'3507'0'0,"-4"12"4116"0"0,-1 1-3498 0 0,-16 24-1388 0 0,20-36-2152 0 0,2-4-508 0 0,0 0 0 0 0,0 1 0 0 0,0-1 0 0 0,0 0 0 0 0,0 1 0 0 0,0-1 0 0 0,1 1 0 0 0,1-2 0 0 0,2-3 101 0 0,60-81 1259 0 0,2-2-514 0 0,-44 56-522 0 0,2 2 0 0 0,56-58 0 0 0,-61 71-328 0 0,1 0 0 0 0,1 2-1 0 0,1 0 1 0 0,0 2 0 0 0,32-16 0 0 0,2 6-212 0 0,0 2 0 0 0,1 3 0 0 0,104-20 0 0 0,-14 17-10037 0 0,-124 20 2308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19 6911 0 0,'2'-2'528'0'0,"9"-14"12278"0"0,-10 16-12797 0 0,-1 0 0 0 0,1 0 0 0 0,0 1 0 0 0,0-1 0 0 0,0 0 1 0 0,-1 1-1 0 0,1-1 0 0 0,0 0 0 0 0,-1 1 0 0 0,1-1 0 0 0,0 1 1 0 0,-1-1-1 0 0,1 1 0 0 0,-1-1 0 0 0,1 1 0 0 0,-1 0 1 0 0,1-1-1 0 0,-1 1 0 0 0,1 0 0 0 0,-1-1 0 0 0,1 1 0 0 0,-1 0 1 0 0,0 0-1 0 0,1-1 0 0 0,-1 1 0 0 0,0 0 0 0 0,0 0 0 0 0,0-1 1 0 0,0 2-1 0 0,1 2 16 0 0,0 0 1 0 0,-1 0-1 0 0,0 0 1 0 0,0 7-1 0 0,-2 5-12 0 0,-1 0 1 0 0,0 0-1 0 0,-1 0 0 0 0,-7 15 0 0 0,-30 62 105 0 0,25-56-83 0 0,-192 385 302 0 0,-7-60-137 0 0,196-334-172 0 0,-53 73 67 0 0,59-85-62 0 0,-1-1 0 0 0,0 0 1 0 0,-1-1-1 0 0,-16 12 1 0 0,23-20 3 0 0,0-1 0 0 0,0 0 1 0 0,-12 5-1 0 0,19-10 107 0 0,-8-16 42 0 0,9 12-170 0 0,0-1-1 0 0,0 1 0 0 0,0 0 0 0 0,1 0 1 0 0,-1 0-1 0 0,1 0 0 0 0,0-1 0 0 0,0 1 0 0 0,1 0 1 0 0,-1 0-1 0 0,3-3 0 0 0,23-43 5 0 0,14-11-136 0 0,52-60 0 0 0,-79 105 27 0 0,0 1-1 0 0,1 0 0 0 0,1 1 1 0 0,32-23-1 0 0,-35 29 73 0 0,-1 1 1 0 0,1 0-1 0 0,0 1 0 0 0,1 1 1 0 0,-1 0-1 0 0,1 0 0 0 0,28-4 1 0 0,-17 6 94 0 0,45-1 1 0 0,-58 5-9 0 0,0-1 1 0 0,0 2 0 0 0,0 0 0 0 0,0 0-1 0 0,21 8 1 0 0,-24-6-27 0 0,0-1 0 0 0,-1 2 0 0 0,1-1-1 0 0,-1 1 1 0 0,0 0 0 0 0,0 1 0 0 0,9 8 0 0 0,-13-10-22 0 0,-1 0 1 0 0,0-1-1 0 0,0 1 1 0 0,0 1 0 0 0,0-1-1 0 0,-1 0 1 0 0,1 1-1 0 0,-1-1 1 0 0,0 1 0 0 0,-1 0-1 0 0,1 0 1 0 0,-1 0-1 0 0,0 0 1 0 0,0 0 0 0 0,0 8-1 0 0,-1 5 33 0 0,-1 0 1 0 0,-1 0-1 0 0,-1-1 0 0 0,-1 1 0 0 0,0-1 0 0 0,-1 0 1 0 0,-1 0-1 0 0,0 0 0 0 0,-15 25 0 0 0,17-34-49 0 0,-1-1-1 0 0,0 0 1 0 0,0 0 0 0 0,-1-1-1 0 0,0 1 1 0 0,0-1 0 0 0,0 0-1 0 0,-1-1 1 0 0,0 0-1 0 0,0 0 1 0 0,0 0 0 0 0,-1-1-1 0 0,-14 7 1 0 0,-7-1-55 0 0,1 0-1 0 0,-50 8 1 0 0,32-8-58 0 0,-263 44-10 0 0,285-54 442 0 0,34-13-229 0 0,-1 4-153 0 0,1 1-1 0 0,-1 1 0 0 0,1 0 1 0 0,17-9-1 0 0,48-19-891 0 0,-45 21 350 0 0,23-10-293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291 216 13823 0 0,'2'-7'7651'0'0,"2"9"-7494"0"0,-1 0 1 0 0,1 0-1 0 0,0 1 1 0 0,-1-1-1 0 0,1 1 1 0 0,-1 0 0 0 0,0 0-1 0 0,0 0 1 0 0,0 0-1 0 0,4 7 1 0 0,25 40 425 0 0,18 52 113 0 0,-3-3-464 0 0,-39-84-366 0 0,1-1-1 0 0,0 0 1 0 0,1-1-1 0 0,17 18 1 0 0,-26-30 55 0 0,1 1 0 0 0,0-1 0 0 0,0 0 0 0 0,0 1 0 0 0,0-1 0 0 0,0 0 0 0 0,0 0 0 0 0,0-1 0 0 0,0 1 0 0 0,1 0 0 0 0,-1-1 0 0 0,0 1 0 0 0,0-1 0 0 0,1 1 0 0 0,-1-1 0 0 0,0 0 0 0 0,0 0 0 0 0,1 0 0 0 0,-1-1 0 0 0,0 1 0 0 0,0 0 0 0 0,1-1 0 0 0,-1 1 0 0 0,0-1 0 0 0,0 0 0 0 0,0 0 0 0 0,0 0 0 0 0,0 0 0 0 0,3-2 0 0 0,3-2-238 0 0,-1 0 1 0 0,1 0 0 0 0,-1-1 0 0 0,-1 0-1 0 0,1 0 1 0 0,6-8 0 0 0,1-4-507 0 0,-1-1 0 0 0,18-33 1 0 0,15-43-1037 0 0,-19 29 384 0 0,28-107-1 0 0,-29 83 2525 0 0,-25 88-792 0 0,-1 0 57 0 0,1 0 0 0 0,-1 0 1 0 0,1 0-1 0 0,0 0 0 0 0,0 0 1 0 0,0 0-1 0 0,0 1 0 0 0,0-1 1 0 0,0 0-1 0 0,0 0 1 0 0,3-2 3355 0 0,-1 32-2601 0 0,-6-13-885 0 0,0 0 0 0 0,-1 0-1 0 0,-1-1 1 0 0,-1 1 0 0 0,-8 15-1 0 0,8-16-77 0 0,-22 43 46 0 0,-2-1-1 0 0,-40 55 0 0 0,-84 97 347 0 0,81-113-418 0 0,-176 210-427 0 0,91-116 223 0 0,150-179 165 0 0,-6 7 58 0 0,-17 27 1 0 0,28-40-93 0 0,0 1 0 0 0,1 0 0 0 0,0 0 0 0 0,0 0 0 0 0,0 0 0 0 0,0 0 0 0 0,1 0 0 0 0,0 0 0 0 0,0 1 0 0 0,0-1 0 0 0,0 9 0 0 0,1-12-63 0 0,1-1-1 0 0,-1 1 1 0 0,0 0 0 0 0,0-1-1 0 0,1 1 1 0 0,-1 0-1 0 0,1-1 1 0 0,0 1-1 0 0,-1-1 1 0 0,1 1-1 0 0,0-1 1 0 0,0 1-1 0 0,0-1 1 0 0,0 1-1 0 0,2 1 1 0 0,-2-2-445 0 0,1 0 1 0 0,-1 0-1 0 0,0 0 1 0 0,0-1 0 0 0,1 1-1 0 0,-1 0 1 0 0,0-1-1 0 0,1 1 1 0 0,-1-1-1 0 0,1 1 1 0 0,-1-1 0 0 0,2 0-1 0 0,13 1-6543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3:5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954 396 919 0 0,'-4'-7'80'0'0,"-13"-18"9467"0"0,5 16-8123 0 0,-3 4-1328 0 0,0 0 54 0 0,-28-15 1 0 0,39 18-148 0 0,1 0-1 0 0,-1 0 0 0 0,0 0 0 0 0,0 1 0 0 0,0 0 0 0 0,-1 0 1 0 0,1 0-1 0 0,0 0 0 0 0,0 0 0 0 0,-1 1 0 0 0,-4 0 1 0 0,1 1 12 0 0,-1 0 0 0 0,1 0 0 0 0,0 1 1 0 0,-14 5-1 0 0,-251 102 770 0 0,235-93-797 0 0,23-10 3 0 0,1 0-1 0 0,0 1 1 0 0,0 0-1 0 0,0 1 1 0 0,1 0-1 0 0,0 2 1 0 0,-11 10-1 0 0,-55 60 0 0 0,37-39 89 0 0,-24 27-44 0 0,58-58-64 0 0,1 0 0 0 0,0 0 0 0 0,0 0 0 0 0,1 1 0 0 0,-8 21 0 0 0,-6 30-155 0 0,-17 92 1 0 0,32-128 172 0 0,2-11 39 0 0,0-1 0 0 0,2 1 0 0 0,0-1 0 0 0,0 1 0 0 0,1 0 0 0 0,1-1 0 0 0,1 1 0 0 0,6 28 0 0 0,-7-37-17 0 0,1 0 0 0 0,1 0 0 0 0,-1 0 0 0 0,1 0 0 0 0,0 0 0 0 0,0-1 0 0 0,0 0 0 0 0,1 1 0 0 0,0-1 0 0 0,0 0 0 0 0,0 0 0 0 0,1-1 0 0 0,-1 0 0 0 0,1 1 0 0 0,0-2 0 0 0,1 1 0 0 0,-1 0 0 0 0,1-1-1 0 0,-1 0 1 0 0,1 0 0 0 0,0-1 0 0 0,12 4 0 0 0,16 1-33 0 0,54 4 1 0 0,17 4-13 0 0,86 40 28 0 0,-130-36 55 0 0,-48-15 6 0 0,0-1 1 0 0,1-1 0 0 0,0 0 0 0 0,-1-1 0 0 0,1-1-1 0 0,0 0 1 0 0,0-1 0 0 0,-1 0 0 0 0,1-1 0 0 0,-1 0-1 0 0,1-2 1 0 0,18-6 0 0 0,13-7 595 0 0,0-3 0 0 0,48-28 0 0 0,-80 41-463 0 0,68-40 1264 0 0,109-84-1 0 0,-33 31-830 0 0,-118 77-593 0 0,22-12 2 0 0,-2 1-251 0 0,91-67-1 0 0,-141 94 222 0 0,-1-1 0 0 0,0 0 0 0 0,-1 0 0 0 0,0-1 0 0 0,0 0-1 0 0,-1 0 1 0 0,0 0 0 0 0,6-14 0 0 0,-6 8 3 0 0,0 0 1 0 0,-1 0-1 0 0,0-1 0 0 0,-1 0 0 0 0,1-16 1 0 0,-2-5 2 0 0,-1 1 1 0 0,-2-1 0 0 0,-2 0 0 0 0,-7-46 0 0 0,-3 7-7 0 0,-39-140 0 0 0,49 208-7 0 0,-1 1-1 0 0,0 0 0 0 0,0 0 1 0 0,-1 0-1 0 0,0 0 0 0 0,0 0 1 0 0,-1 1-1 0 0,0-1 0 0 0,0 1 1 0 0,0 0-1 0 0,-7-5 0 0 0,7 8-2 0 0,0-1 1 0 0,0 1-1 0 0,0 0 0 0 0,0 0 0 0 0,-1 1 1 0 0,1-1-1 0 0,-1 1 0 0 0,1 0 0 0 0,-1 1 1 0 0,0-1-1 0 0,0 1 0 0 0,0 0 0 0 0,0 1 1 0 0,0 0-1 0 0,-7 0 0 0 0,-18 2-188 0 0,0 2 1 0 0,1 1-1 0 0,0 2 0 0 0,-56 19 0 0 0,-110 59-1215 0 0,44-17 173 0 0,52-28-63 0 0,56-23 616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3223 0 0,'0'0'12244'0'0,"1"0"-11724"0"0,18-4 971 0 0,37-3 0 0 0,-9 1-613 0 0,-41 5-795 0 0,39-6 332 0 0,0-1-1 0 0,57-20 1 0 0,27-13 77 0 0,-101 34-356 0 0,0 2 1 0 0,51-5-1 0 0,-75 10-155 0 0,1 0 0 0 0,0 0 0 0 0,-1 0 0 0 0,1 1 0 0 0,0 0 1 0 0,-1 0-1 0 0,1 0 0 0 0,-1 0 0 0 0,5 3 0 0 0,-7-4-140 0 0,2 10-2094 0 0,-2-1 1098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77 2303 0 0,'2'-1'102'0'0,"20"-10"-775"0"0,9-5 4780 0 0,46-17 1 0 0,-65 29-2517 0 0,0 1 0 0 0,0 0 0 0 0,21-2-1 0 0,-25 5-1216 0 0,1 0 0 0 0,-1 0 0 0 0,14 3 0 0 0,-21-3-267 0 0,1 0 0 0 0,-1 0 0 0 0,1 1 0 0 0,-1-1 0 0 0,1 0 1 0 0,-1 1-1 0 0,0 0 0 0 0,1-1 0 0 0,-1 1 0 0 0,0 0 0 0 0,1 0 0 0 0,-1-1 0 0 0,0 1 0 0 0,0 0 0 0 0,0 0 1 0 0,0 0-1 0 0,0 1 0 0 0,0-1 0 0 0,0 0 0 0 0,1 2 0 0 0,-1-1-50 0 0,-1 0 0 0 0,1 0 0 0 0,-1-1-1 0 0,0 1 1 0 0,1 0 0 0 0,-1 0 0 0 0,0-1 0 0 0,0 1-1 0 0,0 0 1 0 0,-1 0 0 0 0,1-1 0 0 0,0 1 0 0 0,-1 0 0 0 0,1 0-1 0 0,-1-1 1 0 0,1 1 0 0 0,-3 3 0 0 0,-1 2 76 0 0,-1 1 0 0 0,0-1 0 0 0,0 1 0 0 0,-1-1 0 0 0,-11 11 0 0 0,-37 29 352 0 0,52-46-468 0 0,-25 20 83 0 0,-1-2 1 0 0,-1-1-1 0 0,-36 17 1 0 0,-98 32-163 0 0,24-11-70 0 0,114-44 124 0 0,0 1 0 0 0,1 1 0 0 0,-30 22 0 0 0,48-31 44 0 0,0 0 0 0 0,1 0-1 0 0,0 0 1 0 0,0 0 0 0 0,1 1 0 0 0,-1 0 0 0 0,-5 10 0 0 0,9-14-5 0 0,0 0 0 0 0,0 0 0 0 0,0 0 0 0 0,0 0 0 0 0,1 0 0 0 0,-1 0 0 0 0,1 0 0 0 0,-1 0 0 0 0,1 0 1 0 0,0 0-1 0 0,0 0 0 0 0,0 0 0 0 0,0 0 0 0 0,0 0 0 0 0,0 0 0 0 0,0 0 0 0 0,1 0 0 0 0,-1 0 0 0 0,1 0 0 0 0,0 0 0 0 0,-1 0 0 0 0,1 0 0 0 0,0 0 1 0 0,0-1-1 0 0,0 1 0 0 0,0 0 0 0 0,1 0 0 0 0,-1-1 0 0 0,0 1 0 0 0,1-1 0 0 0,1 2 0 0 0,4 2 52 0 0,-1-1-1 0 0,1 1 1 0 0,0-1-1 0 0,0-1 1 0 0,1 1 0 0 0,-1-2-1 0 0,1 1 1 0 0,0-1-1 0 0,-1 0 1 0 0,15 2-1 0 0,8-1 110 0 0,44-1 0 0 0,-69-2-176 0 0,30-1-47 0 0,0-2 0 0 0,-1-1 0 0 0,1-1 0 0 0,51-17 0 0 0,-47 10-2232 0 0,64-30 1 0 0,-33 5-2066 0 0,-34 16 2120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1 14567 0 0,'0'0'1320'0'0,"0"1"-1082"0"0,-3 5-220 0 0,0 0 1 0 0,0 0 0 0 0,-1-1-1 0 0,0 0 1 0 0,0 1 0 0 0,-7 6-1 0 0,-34 29 365 0 0,22-21-198 0 0,-3 5 214 0 0,2 0-1 0 0,-22 31 0 0 0,-37 61 848 0 0,73-103-1131 0 0,-191 331 1502 0 0,90-143-1503 0 0,-15-8-49 0 0,-8-32-66 0 0,107-135 5 0 0,0-2-1 0 0,-2 0 1 0 0,-50 32 0 0 0,73-53 19 0 0,3-2-7 0 0,-1 0 1 0 0,0 0-1 0 0,0 0 0 0 0,0 0 0 0 0,0-1 1 0 0,-5 2-1 0 0,8-3 79 0 0,1-3-72 0 0,0 0 0 0 0,1-1 0 0 0,-1 1 0 0 0,1 0 1 0 0,0 0-1 0 0,0 0 0 0 0,1 0 0 0 0,-1 0 1 0 0,1 0-1 0 0,1-3 0 0 0,21-27-41 0 0,-3 8-61 0 0,1 2 0 0 0,1 1 0 0 0,35-26 0 0 0,84-51-190 0 0,-91 65 238 0 0,-31 21 57 0 0,0 0 1 0 0,1 2 0 0 0,1 0-1 0 0,22-8 1 0 0,-36 16 77 0 0,1 0 1 0 0,-1 1 0 0 0,0 0-1 0 0,0 1 1 0 0,1 0 0 0 0,-1 0-1 0 0,1 1 1 0 0,-1 0 0 0 0,1 0-1 0 0,-1 1 1 0 0,0 0 0 0 0,1 0-1 0 0,-1 1 1 0 0,15 5-1 0 0,-19-5-22 0 0,0 0-1 0 0,-1 0 0 0 0,1 0 1 0 0,-1 0-1 0 0,1 1 1 0 0,-1-1-1 0 0,0 1 0 0 0,0 0 1 0 0,0 0-1 0 0,0 0 0 0 0,-1 0 1 0 0,4 6-1 0 0,-3-4-9 0 0,0 1 1 0 0,0 0-1 0 0,-1 0 0 0 0,0 0 1 0 0,0 0-1 0 0,-1 0 0 0 0,2 10 1 0 0,-2-4-7 0 0,0 0-1 0 0,-1 1 1 0 0,-1-1 0 0 0,0 0 0 0 0,-1 0 0 0 0,0 0 0 0 0,0 0 0 0 0,-5 12 0 0 0,-4 4-70 0 0,-1-1-1 0 0,-23 41 1 0 0,4-22-3472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91 13935 0 0,'8'-6'443'0'0,"-6"5"-366"0"0,0 0-1 0 0,1-1 1 0 0,-1 0-1 0 0,0 1 0 0 0,0-1 1 0 0,0 0-1 0 0,-1 0 0 0 0,1 0 1 0 0,0 0-1 0 0,-1 0 0 0 0,1-1 1 0 0,-1 1-1 0 0,2-4 0 0 0,-3 5-24 0 0,1 0 0 0 0,-1-1-1 0 0,1 1 1 0 0,-1 0 0 0 0,0 0-1 0 0,0 0 1 0 0,0-1 0 0 0,1 1 0 0 0,-1 0-1 0 0,0 0 1 0 0,-1 0 0 0 0,1-1-1 0 0,0 1 1 0 0,0 0 0 0 0,0 0-1 0 0,-1 0 1 0 0,1-1 0 0 0,-1 1-1 0 0,1 0 1 0 0,-1 0 0 0 0,1 0 0 0 0,-1 0-1 0 0,1 0 1 0 0,-1 0 0 0 0,0 0-1 0 0,0 0 1 0 0,0 0 0 0 0,1 0-1 0 0,-1 0 1 0 0,0 1 0 0 0,0-1-1 0 0,0 0 1 0 0,0 1 0 0 0,-2-2 0 0 0,-2 0 187 0 0,1-1 0 0 0,0 1 0 0 0,-1 0 0 0 0,0 0 0 0 0,1 1 1 0 0,-1 0-1 0 0,-6-2 0 0 0,1 2-157 0 0,0 1-1 0 0,0 0 1 0 0,0 1 0 0 0,0-1 0 0 0,0 2 0 0 0,0 0-1 0 0,1 0 1 0 0,-1 0 0 0 0,-11 6 0 0 0,-12 5 179 0 0,-37 22 1 0 0,55-27-182 0 0,-96 56 455 0 0,89-49-233 0 0,0 1-1 0 0,-34 32 1 0 0,54-45-243 0 0,-1-1 1 0 0,1 1-1 0 0,0 0 0 0 0,0 0 1 0 0,0 0-1 0 0,0 0 0 0 0,1 0 0 0 0,-1 0 1 0 0,1 0-1 0 0,-2 6 0 0 0,2-8-36 0 0,1 1-1 0 0,0-1 1 0 0,0 1-1 0 0,0-1 1 0 0,0 0-1 0 0,0 1 1 0 0,0-1-1 0 0,0 0 1 0 0,0 1-1 0 0,1-1 1 0 0,-1 1-1 0 0,0-1 1 0 0,1 0-1 0 0,-1 0 1 0 0,1 1-1 0 0,0-1 1 0 0,-1 0-1 0 0,1 0 0 0 0,0 0 1 0 0,0 1-1 0 0,0-1 1 0 0,0 0-1 0 0,-1 0 1 0 0,2 0-1 0 0,-1-1 1 0 0,0 1-1 0 0,0 0 1 0 0,0 0-1 0 0,2 0 1 0 0,2 2 15 0 0,0-1-1 0 0,0 0 1 0 0,0 0 0 0 0,0 0 0 0 0,0-1-1 0 0,1 0 1 0 0,-1 0 0 0 0,1 0 0 0 0,7 0-1 0 0,7-2-454 0 0,25-2 0 0 0,7-1-4775 0 0,-38 5-1454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4143 0 0,'0'0'319'0'0,"2"0"100"0"0,31-1 7011 0 0,-1-4-3515 0 0,-23 3-3479 0 0,0-1-1 0 0,0 1 1 0 0,0-2-1 0 0,-1 1 0 0 0,0-1 1 0 0,1 0-1 0 0,-2-1 1 0 0,1 0-1 0 0,8-6 1 0 0,66-64 429 0 0,-1 0-240 0 0,-36 37-618 0 0,45-37 28 0 0,-70 60-28 0 0,2 1 1 0 0,34-18-1 0 0,-52 30-8 0 0,0 0 0 0 0,1 1 0 0 0,-1-1 0 0 0,1 1 0 0 0,-1 0 0 0 0,1 0 0 0 0,-1 0 0 0 0,1 0 0 0 0,0 1 0 0 0,-1 0 0 0 0,1 0 0 0 0,0 0 0 0 0,-1 1 0 0 0,1 0 0 0 0,0 0 0 0 0,5 1 0 0 0,-3 1 27 0 0,0 0 0 0 0,-1 1 0 0 0,0-1 0 0 0,1 1-1 0 0,-1 0 1 0 0,-1 1 0 0 0,1-1 0 0 0,0 1 0 0 0,7 10-1 0 0,14 15 420 0 0,-1 1 0 0 0,26 42 0 0 0,-49-68-379 0 0,-1 0 0 0 0,1 0 1 0 0,0 0-1 0 0,-1 1 0 0 0,0-1 0 0 0,-1 1 0 0 0,1-1 0 0 0,-1 1 0 0 0,0 0 1 0 0,0 6-1 0 0,-1-8-82 0 0,0 1 1 0 0,-1-1-1 0 0,1 0 1 0 0,-1 0-1 0 0,0 0 1 0 0,0 0-1 0 0,-1 0 0 0 0,1 0 1 0 0,-1 0-1 0 0,0-1 1 0 0,0 1-1 0 0,0-1 1 0 0,-1 1-1 0 0,-4 5 1 0 0,-34 32-3657 0 0,34-34 1889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87 10135 0 0,'2'-1'778'0'0,"19"-16"-436"0"0,-7 2 4283 0 0,17-24 0 0 0,-28 35-4033 0 0,-2 3 108 0 0,0-5-133 0 0,-2 3 408 0 0,-6 3-475 0 0,0 2-509 0 0,1-1-1 0 0,0 1 1 0 0,0 1-1 0 0,0-1 1 0 0,0 1-1 0 0,0 0 1 0 0,1 0-1 0 0,-6 5 1 0 0,-6 4-42 0 0,-17 17 0 0 0,-10 13 11 0 0,-163 136 46 0 0,196-169 20 0 0,3-4 73 0 0,1 0-1 0 0,0 0 1 0 0,1 1-1 0 0,-1 0 1 0 0,-8 11-1 0 0,14-15-43 0 0,-1 0 0 0 0,1 0 0 0 0,0 0 0 0 0,0 0 0 0 0,0 0 0 0 0,1 0 0 0 0,-1 0 0 0 0,0 1 0 0 0,1-1 0 0 0,-1 0 0 0 0,1 0 0 0 0,0 1 0 0 0,0-1 0 0 0,0 0 0 0 0,0 1-1 0 0,0-1 1 0 0,0 0 0 0 0,1 1 0 0 0,-1-1 0 0 0,1 0 0 0 0,-1 0 0 0 0,1 1 0 0 0,0-1 0 0 0,0 0 0 0 0,0 0 0 0 0,2 2 0 0 0,1 3 87 0 0,1 0-1 0 0,1 0 0 0 0,-1-1 1 0 0,1 0-1 0 0,0 0 1 0 0,1 0-1 0 0,-1-1 1 0 0,1 0-1 0 0,13 8 1 0 0,-6-6 49 0 0,1 0 1 0 0,0 0-1 0 0,0-1 1 0 0,20 4-1 0 0,-22-7-117 0 0,-1 0 0 0 0,1-1 0 0 0,0 0 0 0 0,-1-2 0 0 0,19 0 1 0 0,-24 0-159 0 0,0-1 0 0 0,0 0 0 0 0,0-1 0 0 0,0 0 0 0 0,-1 0 0 0 0,1 0 0 0 0,-1-1 0 0 0,0 0 0 0 0,0 0 0 0 0,0 0 0 0 0,9-7 0 0 0,-8 4-1828 0 0,1-3-5147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95 156 11055 0 0,'0'0'4730'0'0,"3"0"-3996"0"0,13 4 248 0 0,0-2-1 0 0,0 0 0 0 0,0-1 1 0 0,1-1-1 0 0,16-1 0 0 0,86-14 1191 0 0,-67 7-1592 0 0,-11 2-481 0 0,-1-3 1 0 0,1-1-1 0 0,-2-2 0 0 0,45-19 0 0 0,-81 30-149 0 0,0 0-1 0 0,0 0 1 0 0,0-1-1 0 0,0 0 1 0 0,-1 1-1 0 0,1-1 1 0 0,0 0-1 0 0,-1 0 1 0 0,1 0 0 0 0,-1-1-1 0 0,0 1 1 0 0,1-1-1 0 0,-1 1 1 0 0,0-1-1 0 0,-1 0 1 0 0,1 0-1 0 0,0 0 1 0 0,1-4-1 0 0,-4 6-28 0 0,0 0 0 0 0,1 0 0 0 0,-1-1 0 0 0,0 1 0 0 0,0 0 0 0 0,0 0 0 0 0,0 0 0 0 0,0 0 0 0 0,0 1 0 0 0,0-1 0 0 0,0 0-1 0 0,0 0 1 0 0,-1 1 0 0 0,1-1 0 0 0,-3 0 0 0 0,-3-2-140 0 0,0 1 0 0 0,0 0 0 0 0,0 0 0 0 0,-1 1 0 0 0,1 0-1 0 0,-1 0 1 0 0,1 1 0 0 0,-1-1 0 0 0,-13 3 0 0 0,0 1-135 0 0,-1 1 0 0 0,-23 7 0 0 0,9 1 355 0 0,1 1 0 0 0,0 2 0 0 0,1 1 0 0 0,1 2 0 0 0,-47 33 1 0 0,41-20 753 0 0,-48 48 0 0 0,74-67-493 0 0,1 0-1 0 0,1 1 1 0 0,1 1-1 0 0,-1 0 1 0 0,-13 26-1 0 0,21-33-172 0 0,0 0-1 0 0,0 0 1 0 0,0 0-1 0 0,1 0 1 0 0,0 0-1 0 0,0 1 0 0 0,1-1 1 0 0,0 1-1 0 0,0-1 1 0 0,1 1-1 0 0,0-1 0 0 0,1 1 1 0 0,-1-1-1 0 0,1 1 1 0 0,3 10-1 0 0,-2-13-34 0 0,0-1 0 0 0,0 0 0 0 0,0 1 1 0 0,1-1-1 0 0,-1 0 0 0 0,1 0 0 0 0,0 0 0 0 0,0-1 0 0 0,0 1 0 0 0,1-1 0 0 0,-1 0 0 0 0,1 1 1 0 0,0-2-1 0 0,0 1 0 0 0,0 0 0 0 0,0-1 0 0 0,1 0 0 0 0,-1 0 0 0 0,1 0 0 0 0,5 2 0 0 0,10 1 72 0 0,0 0 0 0 0,0-1 0 0 0,29 2-1 0 0,-41-5-109 0 0,126 5 175 0 0,-9 0-688 0 0,-109-4-1289 0 0,27 6-1 0 0,-41-7 131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1375 0 0,'0'0'2264'0'0,"-7"0"-2264"0"0,-2 0-136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 2303 0 0,'0'0'9643'0'0,"-4"-5"-10549"0"0,1 1-1928 0 0,-8-3 1563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258 146 9559 0 0,'0'0'860'0'0,"1"-1"-705"0"0,5-5 4800 0 0,-10 11-4758 0 0,0-1 1 0 0,1 1 0 0 0,0 0-1 0 0,-5 9 1 0 0,-5 9 332 0 0,8-15-298 0 0,1-1 0 0 0,0 1 0 0 0,0 0 0 0 0,1 0 0 0 0,-4 16 0 0 0,-5 10 574 0 0,6-21-525 0 0,0 1 0 0 0,-2-1 1 0 0,1 0-1 0 0,-13 15 0 0 0,15-22-235 0 0,0-1 1 0 0,0 1-1 0 0,0-1 0 0 0,-1 0 0 0 0,0-1 0 0 0,0 1 0 0 0,0-1 1 0 0,0 0-1 0 0,-1-1 0 0 0,-11 5 0 0 0,2-1 27 0 0,13-6-50 0 0,0 1 0 0 0,0-1-1 0 0,0 0 1 0 0,-1 0 0 0 0,1 0-1 0 0,-1 0 1 0 0,1 0 0 0 0,0-1-1 0 0,-1 1 1 0 0,1-1 0 0 0,-1 0-1 0 0,-5 0 1 0 0,9-1-16 0 0,-1 1-1 0 0,1 0 0 0 0,0-1 1 0 0,-1 1-1 0 0,1 0 1 0 0,0-1-1 0 0,0 1 0 0 0,0 0 1 0 0,-1-1-1 0 0,1 1 1 0 0,0 0-1 0 0,0-1 0 0 0,0 1 1 0 0,0 0-1 0 0,0-1 1 0 0,0 1-1 0 0,0 0 0 0 0,0-1 1 0 0,0 1-1 0 0,0-1 1 0 0,0 1-1 0 0,0 0 1 0 0,0-1-1 0 0,0 1 0 0 0,0-1 1 0 0,0 1-1 0 0,2-11 48 0 0,2 1-33 0 0,0 0 0 0 0,0 0 0 0 0,1 0 1 0 0,0 1-1 0 0,1-1 0 0 0,9-10 0 0 0,45-49-2 0 0,-52 60-27 0 0,110-107-88 0 0,-101 101 87 0 0,1 2 1 0 0,0 0-1 0 0,1 1 0 0 0,1 1 0 0 0,27-12 1 0 0,-22 12-17 0 0,10-3 8 0 0,57-16 1 0 0,-80 28 17 0 0,-1-1 1 0 0,1 2-1 0 0,0-1 1 0 0,0 2-1 0 0,-1 0 1 0 0,1 0-1 0 0,0 1 1 0 0,0 0-1 0 0,15 4 1 0 0,-25-4 9 0 0,1-1 0 0 0,-1 1 0 0 0,0 0 0 0 0,0 0 0 0 0,1 0 0 0 0,-1 0 1 0 0,0 0-1 0 0,0 1 0 0 0,0-1 0 0 0,0 0 0 0 0,0 1 0 0 0,0 0 0 0 0,-1-1 0 0 0,1 1 0 0 0,0 0 0 0 0,-1 0 1 0 0,1 0-1 0 0,-1 0 0 0 0,0 0 0 0 0,0 0 0 0 0,0 1 0 0 0,0-1 0 0 0,0 0 0 0 0,0 0 0 0 0,-1 1 0 0 0,1-1 1 0 0,-1 1-1 0 0,1-1 0 0 0,-1 0 0 0 0,0 1 0 0 0,0-1 0 0 0,0 1 0 0 0,0-1 0 0 0,-1 1 0 0 0,0 3 1 0 0,-1 3 72 0 0,0 0 0 0 0,-1-1 0 0 0,0 1 0 0 0,0-1 0 0 0,-1 1 1 0 0,0-1-1 0 0,-1 0 0 0 0,-7 10 0 0 0,-13 14 198 0 0,-2-1 0 0 0,-2-1 0 0 0,-56 47 0 0 0,74-68-239 0 0,0-1-1 0 0,-1-1 1 0 0,-15 9 0 0 0,16-13-1 0 0,11-2-41 0 0,-1-1 0 0 0,0 0-1 0 0,1 0 1 0 0,-1 0-1 0 0,1 1 1 0 0,-1-1-1 0 0,1 0 1 0 0,-1 0-1 0 0,1 0 1 0 0,-1 0 0 0 0,1 0-1 0 0,-1 0 1 0 0,0 0-1 0 0,1-1 1 0 0,-1 1-1 0 0,1 0 1 0 0,-1 0 0 0 0,1 0-1 0 0,-1 0 1 0 0,0-1-1 0 0,-1-4-2 0 0,2 5 3 0 0,-1-3-14 0 0,1 0-1 0 0,-1-1 1 0 0,1 1-1 0 0,0 0 1 0 0,0 0-1 0 0,0 0 1 0 0,0 0-1 0 0,1-1 1 0 0,-1 1-1 0 0,1 0 1 0 0,0 0-1 0 0,0 0 1 0 0,0 0-1 0 0,0 0 0 0 0,0 0 1 0 0,1 0-1 0 0,2-4 1 0 0,4-6-42 0 0,0 1-1 0 0,15-16 1 0 0,-1 5 30 0 0,0 0 1 0 0,2 2-1 0 0,1 0 1 0 0,0 2-1 0 0,1 1 1 0 0,1 1-1 0 0,1 1 1 0 0,47-20-1 0 0,-42 23 21 0 0,0 2-1 0 0,1 1 1 0 0,0 2 0 0 0,1 1-1 0 0,-1 2 1 0 0,1 1-1 0 0,57 2 1 0 0,-77 2 36 0 0,-1 1 1 0 0,0 0 0 0 0,0 1-1 0 0,0 1 1 0 0,0 0-1 0 0,25 10 1 0 0,-37-13-31 0 0,-1 1 1 0 0,1 0-1 0 0,-1 0 1 0 0,1 0-1 0 0,-1 0 1 0 0,1 0-1 0 0,-1 0 0 0 0,0 0 1 0 0,1 0-1 0 0,-1 0 1 0 0,0 1-1 0 0,0-1 1 0 0,0 1-1 0 0,0-1 1 0 0,0 0-1 0 0,0 1 0 0 0,-1 0 1 0 0,1-1-1 0 0,0 3 1 0 0,0-1 10 0 0,-1-1 0 0 0,0 1-1 0 0,0 0 1 0 0,0-1 0 0 0,0 1 0 0 0,0 0 0 0 0,0-1 0 0 0,-1 1 0 0 0,0 0-1 0 0,1-1 1 0 0,-2 4 0 0 0,-3 4 42 0 0,1-1 0 0 0,-1 0 0 0 0,-1 0 0 0 0,0-1 0 0 0,-8 11 0 0 0,-31 29 70 0 0,-10 12-17 0 0,50-53-338 0 0,0 0 1 0 0,0 0-1 0 0,1 1 1 0 0,0 0-1 0 0,0 0 0 0 0,0 0 1 0 0,-1 9-1 0 0,4-16-488 0 0,-1 12 165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230 103 2759 0 0,'11'-7'61'0'0,"0"1"-1"0"0,18-7 1 0 0,-1 1 14611 0 0,-29 13-14016 0 0,-22 27 254 0 0,-1-2 1 0 0,-41 34 0 0 0,-16 17-503 0 0,72-67-352 0 0,-13 14 150 0 0,-22 30-1 0 0,39-47-148 0 0,0 1-1 0 0,0-1 1 0 0,1 1-1 0 0,0 0 1 0 0,1 0 0 0 0,-1 0-1 0 0,2 0 1 0 0,-1 0-1 0 0,-1 13 1 0 0,4-18-11 0 0,0-1-1 0 0,0 1 1 0 0,0 0 0 0 0,0-1-1 0 0,0 1 1 0 0,1 0 0 0 0,-1-1 0 0 0,1 1-1 0 0,0 0 1 0 0,0-1 0 0 0,0 0-1 0 0,0 1 1 0 0,0-1 0 0 0,1 1-1 0 0,-1-1 1 0 0,1 0 0 0 0,-1 0 0 0 0,1 0-1 0 0,0 0 1 0 0,0 0 0 0 0,0 0-1 0 0,0-1 1 0 0,0 1 0 0 0,0 0 0 0 0,0-1-1 0 0,1 0 1 0 0,3 2 0 0 0,2 1 111 0 0,1 0 0 0 0,0-1 1 0 0,0-1-1 0 0,0 1 0 0 0,0-2 1 0 0,14 2-1 0 0,-11-1-64 0 0,0-1 0 0 0,0-1 1 0 0,0 0-1 0 0,0-1 0 0 0,12-2 0 0 0,-21 3-98 0 0,-1 0-1 0 0,1-1 1 0 0,-1 0-1 0 0,1 0 1 0 0,-1 0-1 0 0,0 0 1 0 0,1 0-1 0 0,-1 0 1 0 0,0 0-1 0 0,0-1 0 0 0,0 1 1 0 0,0-1-1 0 0,0 0 1 0 0,0 1-1 0 0,0-1 1 0 0,-1 0-1 0 0,1 0 1 0 0,-1 0-1 0 0,1 0 1 0 0,-1-1-1 0 0,0 1 1 0 0,0 0-1 0 0,0 0 1 0 0,0-1-1 0 0,0 1 1 0 0,0-1-1 0 0,-1 1 1 0 0,1-1-1 0 0,-1 1 1 0 0,1-4-1 0 0,-1-4-116 0 0,0 1 0 0 0,-1 0 0 0 0,0 0 1 0 0,-1-1-1 0 0,1 1 0 0 0,-5-12 0 0 0,-24-55-577 0 0,3 8 158 0 0,24 61 490 0 0,-5-18-590 0 0,-8-41 0 0 0,15 57 317 0 0,0 1 1 0 0,0-1-1 0 0,1 1 1 0 0,0-1-1 0 0,1 1 1 0 0,-1-1-1 0 0,2 1 1 0 0,-1-1-1 0 0,4-8 1 0 0,-4 14 67 0 0,0 0 0 0 0,1 0 1 0 0,-1 0-1 0 0,1 1 0 0 0,0-1 0 0 0,0 0 0 0 0,0 1 1 0 0,0-1-1 0 0,0 1 0 0 0,1 0 0 0 0,-1 0 1 0 0,1 0-1 0 0,-1 0 0 0 0,1 0 0 0 0,0 1 1 0 0,0-1-1 0 0,4-1 0 0 0,8-3-1307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44 5983 0 0,'36'-44'4058'0'0,"-40"44"-3709"0"0,-1 1 1 0 0,1 0-1 0 0,0 0 1 0 0,0 0-1 0 0,0 0 1 0 0,0 0-1 0 0,0 1 1 0 0,0 0-1 0 0,0 0 1 0 0,0 0 0 0 0,1 0-1 0 0,-1 1 1 0 0,1-1-1 0 0,-1 1 1 0 0,1 0-1 0 0,0 0 1 0 0,0 0-1 0 0,0 1 1 0 0,1-1-1 0 0,-4 5 1 0 0,-5 10-17 0 0,1-1-1 0 0,1 2 1 0 0,-8 18 0 0 0,11-21-87 0 0,-36 70 5 0 0,-72 108 0 0 0,17-30-176 0 0,81-130-181 0 0,16-33-44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33 334 9703 0 0,'1'9'241'0'0,"-1"-5"-126"0"0,0 0 1 0 0,1 0-1 0 0,-1 0 0 0 0,-1-1 1 0 0,1 1-1 0 0,-2 7 0 0 0,1-6 351 0 0,0-1 0 0 0,-1 0 0 0 0,1 1 0 0 0,-1-1 0 0 0,-4 6 0 0 0,-13 19 9683 0 0,21-30-9781 0 0,10-9 73 0 0,0 0 0 0 0,18-19-1 0 0,-3 2-172 0 0,66-64 48 0 0,38-35 57 0 0,-113 111-394 0 0,22-20-362 0 0,71-46-1 0 0,-109 80 236 0 0,1-1 1 0 0,0 1-1 0 0,0-1 0 0 0,0 1 0 0 0,0 0 1 0 0,0 0-1 0 0,0 0 0 0 0,0 0 0 0 0,1 0 1 0 0,-1 1-1 0 0,0 0 0 0 0,0 0 0 0 0,1 0 1 0 0,-1 0-1 0 0,0 0 0 0 0,1 0 0 0 0,2 2 0 0 0,1 0-1149 0 0,0 1-1 0 0,0-1 0 0 0,-1 2 1 0 0,1-1-1 0 0,-1 1 0 0 0,8 6 0 0 0,-5-3-3986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54 10799 0 0,'1'1'496'0'0,"10"16"-722"0"0,-3-4 1450 0 0,0-1 0 0 0,15 15 0 0 0,-19-22-673 0 0,0-1 0 0 0,1 0 0 0 0,-1-1 0 0 0,1 1 0 0 0,0-1 0 0 0,0 0 0 0 0,1 0 0 0 0,-1 0 0 0 0,9 2 0 0 0,0-1 43 0 0,1 0 0 0 0,0-2-1 0 0,-1 1 1 0 0,1-2 0 0 0,22 0-1 0 0,-11-2-148 0 0,1-1 0 0 0,31-6 0 0 0,-38 4-270 0 0,81-20 267 0 0,-91 21-447 0 0,0 0 0 0 0,-1-1 1 0 0,1-1-1 0 0,0 0 0 0 0,-1 0 0 0 0,0 0 1 0 0,12-11-1 0 0,-18 13-33 0 0,-1 1 0 0 0,1-1 0 0 0,-1 0-1 0 0,0 0 1 0 0,1 0 0 0 0,-1-1 0 0 0,-1 1 0 0 0,1 0-1 0 0,0-1 1 0 0,-1 1 0 0 0,0-1 0 0 0,0 0 0 0 0,1-5-1 0 0,-1 8-6 0 0,-1 0 0 0 0,0-1 0 0 0,0 1 0 0 0,0-1 0 0 0,0 1 0 0 0,0 0-1 0 0,0-1 1 0 0,-1 1 0 0 0,1-1 0 0 0,0 1 0 0 0,-1 0 0 0 0,1-1-1 0 0,-1 1 1 0 0,1 0 0 0 0,-1-1 0 0 0,0 1 0 0 0,0 0 0 0 0,1 0-1 0 0,-1 0 1 0 0,0 0 0 0 0,0 0 0 0 0,0 0 0 0 0,0 0 0 0 0,0 0 0 0 0,0 0-1 0 0,-1 0 1 0 0,1 0 0 0 0,0 1 0 0 0,0-1 0 0 0,-1 0 0 0 0,1 1-1 0 0,0-1 1 0 0,-1 1 0 0 0,1 0 0 0 0,0-1 0 0 0,-1 1 0 0 0,-2 0-1 0 0,-3-1-134 0 0,-1 1-1 0 0,1 0 0 0 0,-1 0 0 0 0,1 0 0 0 0,0 1 0 0 0,-1 1 0 0 0,-11 3 0 0 0,-52 21-401 0 0,50-18 392 0 0,-47 20-10 0 0,-106 62 1 0 0,131-63 453 0 0,1 1-1 0 0,1 3 1 0 0,-47 45 0 0 0,78-67-101 0 0,0 2-1 0 0,-11 15 1 0 0,19-24-115 0 0,0 0-1 0 0,0 1 0 0 0,1 0 0 0 0,-1-1 0 0 0,1 1 0 0 0,-1 0 0 0 0,1 0 0 0 0,0 0 0 0 0,0 0 0 0 0,1 0 1 0 0,-1 0-1 0 0,1 0 0 0 0,-1 0 0 0 0,1 0 0 0 0,0 1 0 0 0,0-1 0 0 0,1 4 0 0 0,-1-6-12 0 0,1 1-1 0 0,0 0 1 0 0,0 0-1 0 0,0-1 1 0 0,0 1-1 0 0,0 0 1 0 0,0-1-1 0 0,0 1 0 0 0,1-1 1 0 0,-1 0-1 0 0,0 1 1 0 0,1-1-1 0 0,-1 0 1 0 0,1 0-1 0 0,0 0 1 0 0,-1 0-1 0 0,1 0 1 0 0,0 0-1 0 0,0 0 1 0 0,2 0-1 0 0,4 2 62 0 0,0-1-1 0 0,0-1 1 0 0,13 2-1 0 0,46 0 128 0 0,0-3 1 0 0,100-14-1 0 0,55-17-495 0 0,-74 9-536 0 0,-83 13-866 0 0,-1 0-500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0 14423 0 0,'0'0'1688'0'0,"-1"2"-904"0"0,-14 26 1100 0 0,-23 29-1 0 0,2-4-1363 0 0,-197 366 1468 0 0,32-51-1375 0 0,139-272-533 0 0,-5 10-24 0 0,57-89-550 0 0,0-1-1 0 0,-1-1 1 0 0,-25 27-1 0 0,30-36 227 0 0,0 0 0 0 0,-1 0 0 0 0,0-1-1 0 0,0 0 1 0 0,-1 0 0 0 0,1 0 0 0 0,-1-1 0 0 0,0-1 0 0 0,0 1-1 0 0,-13 3 1 0 0,3-3-1692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7 137 15199 0 0,'-7'0'7839'0'0,"614"-46"-5334"0"0,-481 27-3870 0 0,132-39-1 0 0,-202 44-623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0 11519 0 0,'0'0'887'0'0,"-1"1"-583"0"0,-10 9 721 0 0,1 0 1 0 0,0 1-1 0 0,1 0 0 0 0,-10 14 1 0 0,4-5 230 0 0,-120 180 1847 0 0,17 10-2343 0 0,-38 60-594 0 0,116-207-122 0 0,2 0 5 0 0,-3-2 0 0 0,-59 68 1 0 0,91-119-14 0 0,-1 0-1 0 0,0-1 1 0 0,0 0 0 0 0,-1 0 0 0 0,0-1 0 0 0,-13 7-1 0 0,22-15 272 0 0,3-1-214 0 0,2-6-57 0 0,0 1 0 0 0,0 0 0 0 0,0 0-1 0 0,1 1 1 0 0,0-1 0 0 0,9-9-1 0 0,33-31-141 0 0,-33 34 28 0 0,65-55-504 0 0,89-58 0 0 0,-99 81 332 0 0,-58 39 301 0 0,0 1 1 0 0,0-1 0 0 0,0 2-1 0 0,0-1 1 0 0,14-2 0 0 0,-23 7-24 0 0,0-1-1 0 0,0 0 1 0 0,0 1 0 0 0,0-1-1 0 0,-1 1 1 0 0,1-1 0 0 0,0 1-1 0 0,0 0 1 0 0,0-1 0 0 0,0 1-1 0 0,-1 0 1 0 0,1 0 0 0 0,0-1 0 0 0,-1 1-1 0 0,1 0 1 0 0,-1 0 0 0 0,1 0-1 0 0,-1 0 1 0 0,1 0 0 0 0,-1 0-1 0 0,1 1 1 0 0,0 2 43 0 0,0 0 0 0 0,0 0 0 0 0,0 0 0 0 0,0 1-1 0 0,-1-1 1 0 0,0 0 0 0 0,1 1 0 0 0,-2-1 0 0 0,1 0 0 0 0,0 1-1 0 0,-1-1 1 0 0,-1 6 0 0 0,-4 7 206 0 0,-11 29 1 0 0,2-7-31 0 0,-19 85-106 0 0,22-80-565 0 0,11-40 244 0 0,0 0-1 0 0,1-1 1 0 0,-1 1 0 0 0,1 0-1 0 0,0 7 1 0 0,2 1-2968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46 5063 0 0,'0'-7'528'0'0,"-1"5"-268"0"0,1 0 0 0 0,0 1-1 0 0,-1-1 1 0 0,1 1-1 0 0,0-1 1 0 0,-1 1 0 0 0,0-1-1 0 0,1 1 1 0 0,-1 0 0 0 0,0-1-1 0 0,0 1 1 0 0,0 0-1 0 0,0-1 1 0 0,0 1 0 0 0,0 0-1 0 0,0 0 1 0 0,-2-2-1 0 0,0 2 236 0 0,1-1-1 0 0,-1 1 0 0 0,1 0 0 0 0,-1 0 1 0 0,1 0-1 0 0,-1 0 0 0 0,0 0 0 0 0,0 0 1 0 0,-3 0-1 0 0,-29 0 2862 0 0,5 5-3441 0 0,9-1 422 0 0,0 2 1 0 0,0 0-1 0 0,1 2 0 0 0,0 0 1 0 0,-25 13-1 0 0,18-6-27 0 0,0 2 1 0 0,1 0-1 0 0,-24 21 0 0 0,35-23-172 0 0,1 0 0 0 0,0 1 0 0 0,-12 17 0 0 0,25-31-126 0 0,0 0 0 0 0,0 0-1 0 0,0 1 1 0 0,0-1 0 0 0,0 0-1 0 0,1 0 1 0 0,-1 0 0 0 0,0 1-1 0 0,1-1 1 0 0,-1 0 0 0 0,1 0 0 0 0,-1 1-1 0 0,1-1 1 0 0,0 1 0 0 0,0-1-1 0 0,-1 0 1 0 0,1 1 0 0 0,0-1-1 0 0,0 1 1 0 0,0-1 0 0 0,0 0 0 0 0,1 1-1 0 0,-1-1 1 0 0,0 1 0 0 0,1-1-1 0 0,-1 0 1 0 0,1 1 0 0 0,-1-1-1 0 0,1 0 1 0 0,-1 0 0 0 0,1 1 0 0 0,0-1-1 0 0,0 0 1 0 0,0 0 0 0 0,0 0-1 0 0,0 0 1 0 0,0 0 0 0 0,0 0-1 0 0,0 0 1 0 0,2 1 0 0 0,1 1 75 0 0,1 0 0 0 0,0-1 0 0 0,0 0 1 0 0,0 0-1 0 0,0 0 0 0 0,0 0 0 0 0,0-1 1 0 0,1 0-1 0 0,6 1 0 0 0,7 0 236 0 0,28-3-1 0 0,4 0-47 0 0,-50 1-360 0 0,8 4-5278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82 14279 0 0,'5'-11'382'0'0,"0"0"0"0"0,1 1 0 0 0,1-1-1 0 0,0 1 1 0 0,10-11 0 0 0,-17 21-290 0 0,1-1 0 0 0,-1 1 0 0 0,1-1-1 0 0,-1 1 1 0 0,1-1 0 0 0,-1 1 0 0 0,1-1 0 0 0,-1 1 0 0 0,1-1 0 0 0,0 1-1 0 0,-1 0 1 0 0,1-1 0 0 0,0 1 0 0 0,-1 0 0 0 0,1 0 0 0 0,0-1 0 0 0,-1 1 0 0 0,1 0-1 0 0,0 0 1 0 0,0 0 0 0 0,-1 0 0 0 0,1 0 0 0 0,0 0 0 0 0,0 0 0 0 0,-1 0-1 0 0,1 0 1 0 0,0 0 0 0 0,-1 1 0 0 0,1-1 0 0 0,0 0 0 0 0,-1 0 0 0 0,1 1 0 0 0,0-1-1 0 0,-1 0 1 0 0,1 1 0 0 0,-1-1 0 0 0,2 1 0 0 0,-1 0-75 0 0,0 0 1 0 0,0 0-1 0 0,-1 1 0 0 0,1-1 1 0 0,0 0-1 0 0,0 0 1 0 0,-1 1-1 0 0,1-1 0 0 0,-1 0 1 0 0,1 0-1 0 0,-1 1 1 0 0,0-1-1 0 0,1 1 0 0 0,-1-1 1 0 0,0 0-1 0 0,0 4 1 0 0,-2 5 36 0 0,0 1 0 0 0,-1 0 0 0 0,-1 0 0 0 0,0-1 0 0 0,0 0 0 0 0,-1 0 0 0 0,-9 13 0 0 0,6-6 14 0 0,-118 194 512 0 0,57-98-426 0 0,-61 98 206 0 0,-192 240 0 0 0,307-434-408 0 0,-2 4-1220 0 0,-19 29-1 0 0,35-48 256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11 128 1375 0 0,'-11'-4'26083'0'0,"15"3"-24801"0"0,282-50-2857 0 0,-111 21 1714 0 0,100-9-60 0 0,-181 37-534 0 0,-72 2-1334 0 0,-27 11-290 0 0,-3 1 458 0 0,-4-1-219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60 5527 0 0,'40'-21'416'0'0,"13"-6"2124"0"0,-46 24-769 0 0,0 1 1 0 0,0 0-1 0 0,8-2 1 0 0,-13 4-403 0 0,-1 1-421 0 0,0 1-831 0 0,0 0 1 0 0,0 1-1 0 0,-1-1 1 0 0,1 0-1 0 0,-1 1 1 0 0,1-1 0 0 0,-1 0-1 0 0,0 1 1 0 0,0-1-1 0 0,0 1 1 0 0,0-1-1 0 0,0 0 1 0 0,0 1-1 0 0,-1-1 1 0 0,1 0-1 0 0,-1 1 1 0 0,1-1-1 0 0,-1 0 1 0 0,0 0-1 0 0,0 1 1 0 0,-2 1-1 0 0,-3 7 135 0 0,0 0 0 0 0,-15 17 1 0 0,14-19-19 0 0,-144 183 2077 0 0,26-34-1545 0 0,71-85-669 0 0,-48 83-1 0 0,62-80-110 0 0,39-74-109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 3223 0 0,'-19'-1'10870'0'0,"16"2"-10632"0"0,1 1 1 0 0,0 0-1 0 0,-1 0 1 0 0,1-1-1 0 0,0 2 1 0 0,0-1-1 0 0,0 0 0 0 0,0 0 1 0 0,0 1-1 0 0,1-1 1 0 0,-1 1-1 0 0,1-1 1 0 0,0 1-1 0 0,-2 4 1 0 0,-2 6 294 0 0,-5 26 1 0 0,4-14 27 0 0,-2 6-38 0 0,0 1-1 0 0,3-1 1 0 0,0 1 0 0 0,0 44-1 0 0,5-75-473 0 0,0 1 0 0 0,0-1 0 0 0,0 1 0 0 0,0-1 0 0 0,0 1 0 0 0,1-1 0 0 0,-1 1 0 0 0,0-1 0 0 0,1 0 1 0 0,-1 1-1 0 0,1-1 0 0 0,-1 1 0 0 0,1-1 0 0 0,1 2 0 0 0,-2-2-30 0 0,0-1 0 0 0,1 0 0 0 0,-1 0 0 0 0,0 0 0 0 0,1 0 0 0 0,-1 0-1 0 0,0 1 1 0 0,0-1 0 0 0,1 0 0 0 0,-1 0 0 0 0,0 0 0 0 0,1 0 0 0 0,-1 0 0 0 0,0 0 0 0 0,1 0 0 0 0,-1 0 0 0 0,0 0 0 0 0,0 0 0 0 0,1 0 0 0 0,-1 0 0 0 0,0 0 0 0 0,1 0 0 0 0,-1-1 0 0 0,0 1 0 0 0,1 0 0 0 0,11-10 161 0 0,-8 5-111 0 0,0-1 0 0 0,0-1 0 0 0,0 1 0 0 0,0 0-1 0 0,-1-1 1 0 0,0 0 0 0 0,3-11 0 0 0,11-55 109 0 0,-13 53-164 0 0,0 1-24 0 0,-1 7-49 0 0,0 0 1 0 0,-1-1-1 0 0,0 1 0 0 0,-1-17 0 0 0,-1 29 33 0 0,0 0-1 0 0,0-1 0 0 0,0 1 1 0 0,0 0-1 0 0,0 0 1 0 0,0 0-1 0 0,0 0 1 0 0,0-1-1 0 0,0 1 1 0 0,0 0-1 0 0,-1 0 0 0 0,1 0 1 0 0,0-1-1 0 0,0 1 1 0 0,0 0-1 0 0,0 0 1 0 0,0 0-1 0 0,0 0 0 0 0,0 0 1 0 0,-1-1-1 0 0,1 1 1 0 0,0 0-1 0 0,0 0 1 0 0,0 0-1 0 0,0 0 1 0 0,0 0-1 0 0,-1 0 0 0 0,1 0 1 0 0,0 0-1 0 0,0-1 1 0 0,0 1-1 0 0,0 0 1 0 0,-1 0-1 0 0,1 0 1 0 0,0 0-1 0 0,0 0 0 0 0,-1 0 1 0 0,-8 3-456 0 0,-8 8-1172 0 0,8-2 47 0 0,0 2-65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78 206 5063 0 0,'-2'0'119'0'0,"-9"-1"200"0"0,0-1 0 0 0,-20 2 0 0 0,9 5 7897 0 0,31 4-6828 0 0,-3-6-1188 0 0,-1 0-1 0 0,1-1 1 0 0,-1 0-1 0 0,1 0 1 0 0,0 0-1 0 0,0-1 1 0 0,0 0-1 0 0,-1 0 1 0 0,8 0-1 0 0,10 0 379 0 0,23-1-1 0 0,0-5 183 0 0,87-20 1 0 0,-78 13-440 0 0,309-73 1159 0 0,-103 35-886 0 0,3 18-1470 0 0,-185 19-431 0 0,8 0-3289 0 0,-70 12 3109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7831 0 0,'-2'1'5343'0'0,"-3"0"-4190"0"0,0 2 0 0 0,0-1 0 0 0,0 0 0 0 0,-8 7 0 0 0,-16 16 1127 0 0,12-5-2068 0 0,-16 22-1 0 0,21-25 268 0 0,-4 5-409 0 0,2 0 0 0 0,0 1 0 0 0,2 0 0 0 0,-12 30 0 0 0,21-49-70 0 0,3-3 0 0 0,-1 0 0 0 0,1 0 0 0 0,-1 0 0 0 0,1 0 0 0 0,0 0 0 0 0,-1 1 0 0 0,1-1 0 0 0,0 0 0 0 0,0 0 0 0 0,-1 0 0 0 0,1 1 0 0 0,0-1 0 0 0,0 0 0 0 0,1 0 0 0 0,-1 0 0 0 0,0 2 0 0 0,0-2 0 0 0,0-1 0 0 0,0 0 0 0 0,0 1 0 0 0,0-1 0 0 0,0 1 0 0 0,0-1 0 0 0,0 0 0 0 0,1 1 0 0 0,-1-1 0 0 0,0 0 0 0 0,0 1 0 0 0,0-1 0 0 0,0 1 0 0 0,0-1 0 0 0,1 0 0 0 0,-1 1 0 0 0,0-1 0 0 0,0 0 0 0 0,1 1 0 0 0,-1-1 0 0 0,1 1 0 0 0,0-1 0 0 0,1 1 0 0 0,0-1 0 0 0,0 1 0 0 0,0-1 0 0 0,0 1 0 0 0,-1-1 0 0 0,1 0 0 0 0,0 0 0 0 0,0 0 0 0 0,0 0 0 0 0,0 0 1 0 0,0 0-1 0 0,0-1 0 0 0,0 1 0 0 0,-1-1 0 0 0,3 0 0 0 0,31-12 68 0 0,-33 12-61 0 0,22-11 196 0 0,0-1-1 0 0,34-24 1 0 0,40-39 993 0 0,-89 69-1045 0 0,-3 2-24 0 0,0 0-1 0 0,-1 0 0 0 0,8-8 0 0 0,-12 12-73 0 0,-12 2-678 0 0,-20 4-150 0 0,-3 2-355 0 0,31-7 864 0 0,1 1-1 0 0,-1-1 1 0 0,1 0 0 0 0,-1 0-1 0 0,1-1 1 0 0,-1 1 0 0 0,1 0-1 0 0,-1-1 1 0 0,1 0 0 0 0,-5-1 0 0 0,0-3-1640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19 5983 0 0,'0'0'542'0'0,"-11"-4"1206"0"0,7 4-910 0 0,-1 1 0 0 0,0-1 0 0 0,1 1-1 0 0,-1 0 1 0 0,1 0 0 0 0,-5 2 0 0 0,-29 16 812 0 0,17-5-1082 0 0,-24 20-1 0 0,27-18-138 0 0,0 0 1 0 0,1 1-1 0 0,1 1 0 0 0,0 1 0 0 0,2 0 0 0 0,-14 23 0 0 0,27-40-346 0 0,0 0 1 0 0,0 0-1 0 0,0 0 0 0 0,0 1 0 0 0,0-1 1 0 0,0 0-1 0 0,1 0 0 0 0,-1 1 0 0 0,1-1 1 0 0,0 0-1 0 0,0 1 0 0 0,0-1 0 0 0,0 1 1 0 0,0-1-1 0 0,0 0 0 0 0,0 1 0 0 0,1-1 1 0 0,1 5-1 0 0,-1-5-46 0 0,-1-1 1 0 0,1 1-1 0 0,0-1 0 0 0,1 1 1 0 0,-1-1-1 0 0,0 0 0 0 0,0 1 0 0 0,1-1 1 0 0,-1 0-1 0 0,0 0 0 0 0,1 0 1 0 0,-1 0-1 0 0,1 0 0 0 0,0 0 1 0 0,-1 0-1 0 0,1-1 0 0 0,0 1 1 0 0,-1 0-1 0 0,1-1 0 0 0,0 1 1 0 0,0-1-1 0 0,0 0 0 0 0,-1 0 1 0 0,1 0-1 0 0,4 0 0 0 0,2 0 62 0 0,1-1 1 0 0,-1-1-1 0 0,1 1 0 0 0,-1-2 1 0 0,1 1-1 0 0,9-5 0 0 0,4-2 116 0 0,22-14 0 0 0,-21 9-124 0 0,0 0-1 0 0,23-20 1 0 0,-39 28-80 0 0,1 0 1 0 0,-1-1 0 0 0,0-1-1 0 0,-1 1 1 0 0,0-1 0 0 0,0 0-1 0 0,0 0 1 0 0,-1-1 0 0 0,4-9-1 0 0,-8 16-36 0 0,0-1-1 0 0,0 1 1 0 0,0-1-1 0 0,0 0 1 0 0,-1 1-1 0 0,1-1 0 0 0,-1 0 1 0 0,0 1-1 0 0,0-1 1 0 0,0 0-1 0 0,0 1 0 0 0,0-1 1 0 0,-1 1-1 0 0,1-1 1 0 0,-1 0-1 0 0,0 1 1 0 0,0-1-1 0 0,0 1 0 0 0,0-1 1 0 0,0 1-1 0 0,0 0 1 0 0,0-1-1 0 0,-1 1 0 0 0,-2-4 1 0 0,0 3-166 0 0,0-1 1 0 0,0 1 0 0 0,0 0-1 0 0,0 0 1 0 0,0 0 0 0 0,-1 1-1 0 0,1-1 1 0 0,-1 1 0 0 0,1 0-1 0 0,-1 0 1 0 0,-10-2 0 0 0,-14-3-6224 0 0,15 4 94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700 431 10135 0 0,'2'0'778'0'0,"-1"1"-745"0"0,1 0-1 0 0,0 0 1 0 0,-1 0 0 0 0,1 0 0 0 0,-1 0 0 0 0,1 0 0 0 0,-1 0 0 0 0,0 0-1 0 0,1 1 1 0 0,-1-1 0 0 0,0 0 0 0 0,0 1 0 0 0,0-1 0 0 0,0 1 0 0 0,1 2-1 0 0,0 0 122 0 0,-1-1-1 0 0,0 1 0 0 0,0-1 0 0 0,0 1 0 0 0,0 0 0 0 0,-1-1 1 0 0,0 6-1 0 0,0 5 319 0 0,-1 1 0 0 0,-1-1 0 0 0,-3 16 0 0 0,4-23-490 0 0,-24 88 1851 0 0,19-75-1182 0 0,6-20-628 0 0,0 0 0 0 0,1 0 1 0 0,-1-1-1 0 0,0 1 0 0 0,0 0 1 0 0,0 0-1 0 0,0 0 0 0 0,0 0 0 0 0,0 0 1 0 0,1 0-1 0 0,-1 0 0 0 0,0 0 0 0 0,0 0 1 0 0,0 0-1 0 0,0 0 0 0 0,0 1 1 0 0,0-1-1 0 0,0 0 0 0 0,0 0 0 0 0,1 0 1 0 0,-1 0-1 0 0,0 0 0 0 0,0 0 0 0 0,0 0 1 0 0,0 0-1 0 0,0 0 0 0 0,0 0 1 0 0,0 0-1 0 0,0 0 0 0 0,0 0 0 0 0,1 1 1 0 0,-1-1-1 0 0,0 0 0 0 0,0 0 1 0 0,0 0-1 0 0,0 0 0 0 0,0 0 0 0 0,0 0 1 0 0,0 0-1 0 0,0 0 0 0 0,0 1 0 0 0,0-1 1 0 0,0 0-1 0 0,0 0 0 0 0,0 0 1 0 0,0 0-1 0 0,0 0 0 0 0,0 0 0 0 0,0 0 1 0 0,0 1-1 0 0,0-1 0 0 0,0 0 0 0 0,0 0 1 0 0,0 0-1 0 0,0 0 0 0 0,0 0 1 0 0,0 0-1 0 0,0 0 0 0 0,0 1 0 0 0,-1-1 1 0 0,1 0-1 0 0,0 0 0 0 0,13-11 325 0 0,15-22-199 0 0,40-74 966 0 0,-38 59-708 0 0,-8 8-171 0 0,-1-1-1 0 0,-2 0 0 0 0,-2-1 1 0 0,-2-1-1 0 0,-1-1 1 0 0,10-66-1 0 0,-21 94-386 0 0,0-1 0 0 0,-2 1 1 0 0,0-1-1 0 0,-1 0 0 0 0,-3-24 0 0 0,3 39-96 0 0,-24 19-463 0 0,14-5 553 0 0,0 0 1 0 0,1 1 0 0 0,-12 23 0 0 0,-19 46 22 0 0,33-67 107 0 0,-51 115 216 0 0,-56 117 857 0 0,-18-9-57 0 0,23-88-558 0 0,34-50-191 0 0,-46 61 182 0 0,-6 8 172 0 0,47-54-41 0 0,48-73-201 0 0,31-41-360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7 315 7367 0 0,'5'-32'1122'0'0,"2"1"0"0"0,1 0-1 0 0,16-39 1 0 0,5 6-2101 0 0,-28 62 115 0 0,-10 6-662 0 0,1 2 1877 0 0,1 0 1 0 0,-1 1-1 0 0,1-1 1 0 0,1 2-1 0 0,0-1 1 0 0,0 1-1 0 0,-9 14 1 0 0,14-20-122 0 0,0 0 0 0 0,0 0 0 0 0,0 0 0 0 0,0 0 0 0 0,0 1 0 0 0,0-1 0 0 0,1 0 0 0 0,-1 1 0 0 0,1-1 0 0 0,0 1 1 0 0,0-1-1 0 0,-1 0 0 0 0,1 1 0 0 0,1-1 0 0 0,-1 3 0 0 0,1-4-135 0 0,-1 0 1 0 0,1-1-1 0 0,-1 1 1 0 0,0 0-1 0 0,1-1 0 0 0,-1 1 1 0 0,1-1-1 0 0,0 1 1 0 0,-1-1-1 0 0,1 1 0 0 0,-1-1 1 0 0,1 1-1 0 0,0-1 1 0 0,-1 0-1 0 0,1 1 1 0 0,0-1-1 0 0,0 0 0 0 0,0 1 1 0 0,13 3 640 0 0,-14-4-729 0 0,8 1 440 0 0,0 0 0 0 0,0 0 0 0 0,0-1 1 0 0,-1 0-1 0 0,15-2 0 0 0,39-9 1214 0 0,-44 7-1335 0 0,305-90 2579 0 0,-152 39-2335 0 0,-118 38-633 0 0,8-3-1166 0 0,-20 11-5639 0 0,-21 7-676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1 16351 0 0,'0'0'1484'0'0,"-2"1"-1157"0"0,-124 176 2766 0 0,-65 117-1146 0 0,-4-19-1463 0 0,38-57-280 0 0,-126 172-311 0 0,282-388-248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17623 0 0,'0'0'4343'0'0,"2"0"-3910"0"0,98-25 1424 0 0,139-24-230 0 0,-108 26-1275 0 0,87-23-300 0 0,-73 13-3097 0 0,-91 21-5374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 14743 0 0,'-2'1'3191'0'0,"-11"12"10"0"0,0 0-2085 0 0,-1 1 1 0 0,-20 28-1 0 0,7 4-799 0 0,3 0-1 0 0,-26 67 0 0 0,6-11-262 0 0,17-46-28 0 0,-110 215-187 0 0,113-231 116 0 0,-1-1-1 0 0,-3-1 1 0 0,0-1-1 0 0,-51 48 0 0 0,-108 66-71 0 0,185-150 117 0 0,-5 5 1 0 0,-1 0 0 0 0,0-1 0 0 0,0 0 0 0 0,0 0 0 0 0,-1-1 1 0 0,1 0-1 0 0,-1-1 0 0 0,0 1 0 0 0,-14 2 0 0 0,24-15 105 0 0,2 3-104 0 0,0 1-1 0 0,1 0 1 0 0,-1 0-1 0 0,1 0 1 0 0,0 1-1 0 0,1-1 1 0 0,-1 1-1 0 0,8-5 0 0 0,3-3-10 0 0,25-12 0 0 0,-19 11-41 0 0,0 2 0 0 0,1 0 0 0 0,0 1 0 0 0,1 2 0 0 0,26-7 0 0 0,-42 13 56 0 0,-1 2 1 0 0,0-1-1 0 0,0 1 0 0 0,0 0 1 0 0,0 0-1 0 0,1 0 0 0 0,-1 1 1 0 0,0 0-1 0 0,0 1 0 0 0,0-1 0 0 0,8 4 1 0 0,-10-3 14 0 0,0 0 0 0 0,0 0 0 0 0,0 1 0 0 0,0-1 0 0 0,0 1 0 0 0,-1 0 0 0 0,1 0 0 0 0,-1 0 0 0 0,0 1 0 0 0,0-1 0 0 0,0 1 0 0 0,0 0 0 0 0,0-1 0 0 0,-1 1 0 0 0,4 8 0 0 0,-2-2 5 0 0,-1 0 0 0 0,1 1 0 0 0,-2-1-1 0 0,1 1 1 0 0,-2 0 0 0 0,1 0 0 0 0,-1-1 0 0 0,-1 1-1 0 0,-1 19 1 0 0,-1-16 1 0 0,-1-1 0 0 0,0 0-1 0 0,0 1 1 0 0,-1-1 0 0 0,-1-1 0 0 0,0 1-1 0 0,-10 16 1 0 0,-1 3-471 0 0,15-30 168 0 0,12-8-5122 0 0,2-2-1876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1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179 129 15607 0 0,'7'-1'452'0'0,"-5"0"-363"0"0,1 0-1 0 0,-1 1 0 0 0,0 0 0 0 0,1 0 1 0 0,-1-1-1 0 0,0 1 0 0 0,1 0 1 0 0,-1 1-1 0 0,0-1 0 0 0,1 0 0 0 0,-1 1 1 0 0,0-1-1 0 0,4 3 0 0 0,1 0 285 0 0,0 0 1 0 0,-1 0-1 0 0,0 1 0 0 0,0 0 0 0 0,6 5 0 0 0,-9-6-80 0 0,1 1 1 0 0,0-2-1 0 0,0 1 0 0 0,0 0 1 0 0,0-1-1 0 0,0 0 0 0 0,1 0 1 0 0,-1 0-1 0 0,1 0 0 0 0,-1-1 1 0 0,1 1-1 0 0,0-1 0 0 0,-1-1 1 0 0,6 1-1 0 0,-4-1-209 0 0,0-1 1 0 0,0 1-1 0 0,0-2 1 0 0,-1 1-1 0 0,1-1 1 0 0,0 0-1 0 0,-1 0 1 0 0,1 0-1 0 0,-1-1 1 0 0,0 0-1 0 0,9-6 0 0 0,-3 1 69 0 0,-1-1 0 0 0,0 0 0 0 0,0 0-1 0 0,9-13 1 0 0,-15 16-180 0 0,0 1-1 0 0,0-1 0 0 0,-1 0 1 0 0,0 0-1 0 0,0 0 1 0 0,-1-1-1 0 0,1 1 0 0 0,-1 0 1 0 0,-1-1-1 0 0,1 0 1 0 0,-1 1-1 0 0,0-9 0 0 0,-1 13-93 0 0,-1 0-34 0 0,0 1 109 0 0,0 0 0 0 0,-1 1 0 0 0,1-1 0 0 0,0 0 0 0 0,0 0 0 0 0,-1 1 0 0 0,1-1 0 0 0,0 1 0 0 0,-1-1 0 0 0,1 1 0 0 0,-1-1 0 0 0,1 1 0 0 0,0 0 0 0 0,-1 0 0 0 0,1 0 0 0 0,-1 0 0 0 0,1 0 0 0 0,-1 0 0 0 0,1 0 0 0 0,-1 0 0 0 0,1 0 0 0 0,-1 1-1 0 0,-2 0 1 0 0,-3 2-95 0 0,0 0 0 0 0,-1 0-1 0 0,-8 7 1 0 0,9-6 65 0 0,-40 24 40 0 0,1 2 0 0 0,2 3 0 0 0,1 1 1 0 0,2 2-1 0 0,1 2 0 0 0,-65 79 0 0 0,95-103 141 0 0,0 0 0 0 0,-8 16-1 0 0,15-25-53 0 0,0 0-1 0 0,1 1 1 0 0,0-1-1 0 0,0 0 1 0 0,1 1-1 0 0,-1-1 1 0 0,1 1-1 0 0,0 0 1 0 0,1-1-1 0 0,-1 7 0 0 0,1-10-28 0 0,1-1-1 0 0,-1 1 1 0 0,0-1-1 0 0,0 1 1 0 0,1 0-1 0 0,-1-1 0 0 0,1 1 1 0 0,-1-1-1 0 0,1 1 1 0 0,0-1-1 0 0,0 1 0 0 0,-1-1 1 0 0,1 0-1 0 0,0 1 1 0 0,0-1-1 0 0,0 0 0 0 0,0 0 1 0 0,1 0-1 0 0,0 2 1 0 0,1-2 3 0 0,-1 1-1 0 0,1-1 1 0 0,-1 0 0 0 0,1 0 0 0 0,0 0 0 0 0,0 0 0 0 0,-1 0 0 0 0,1-1 0 0 0,0 1 0 0 0,3-1 0 0 0,7 1 43 0 0,0-2 1 0 0,0 1-1 0 0,24-6 0 0 0,-28 5-41 0 0,49-10-120 0 0,86-27-1 0 0,-62 6-3381 0 0,-60 21-4287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252 193 6911 0 0,'0'0'528'0'0,"-2"1"-341"0"0,-21 19 3605 0 0,1 0-1 0 0,-23 29 0 0 0,9-6-2421 0 0,31-36-1337 0 0,-41 47 386 0 0,40-48-375 0 0,0 1 1 0 0,-1-1-1 0 0,0-1 0 0 0,-1 1 0 0 0,-13 7 0 0 0,14-10-32 0 0,6-3 15 0 0,1 0 0 0 0,0 1 0 0 0,-1-1 0 0 0,1 0 0 0 0,0 0 0 0 0,0 0 0 0 0,-1 0 0 0 0,1 0 0 0 0,0 1-1 0 0,-1-1 1 0 0,1 0 0 0 0,0 0 0 0 0,-1 0 0 0 0,1 0 0 0 0,-1 0 0 0 0,1 0 0 0 0,0 0 0 0 0,-1 0 0 0 0,1 0 0 0 0,0 0 0 0 0,-1-1 0 0 0,1 1-1 0 0,0 0 1 0 0,-1 0 0 0 0,1 0 0 0 0,0 0 0 0 0,0 0 0 0 0,-1-1 0 0 0,1 1 0 0 0,-1 0 0 0 0,2-10 318 0 0,10-12-109 0 0,-4 13-208 0 0,1 0-1 0 0,0 0 1 0 0,1 1-1 0 0,0 0 1 0 0,1 0-1 0 0,15-9 1 0 0,67-33 119 0 0,-88 48-147 0 0,46-23 32 0 0,84-29 0 0 0,-103 44 26 0 0,89-25-91 0 0,-101 30 123 0 0,1 2 0 0 0,0 0 0 0 0,0 1 0 0 0,23 1 0 0 0,-40 1-59 0 0,0 0 1 0 0,0 0-1 0 0,0 1 0 0 0,0-1 1 0 0,0 1-1 0 0,0 0 0 0 0,0 0 1 0 0,-1 0-1 0 0,1 0 1 0 0,0 0-1 0 0,0 0 0 0 0,-1 1 1 0 0,1 0-1 0 0,-1-1 0 0 0,1 1 1 0 0,-1 0-1 0 0,4 4 0 0 0,-4-3-8 0 0,0-1-1 0 0,-1 0 1 0 0,0 1-1 0 0,0 0 1 0 0,0-1-1 0 0,0 1 0 0 0,0 0 1 0 0,0-1-1 0 0,0 1 1 0 0,-1 0-1 0 0,0 0 1 0 0,1 0-1 0 0,-1 0 1 0 0,0-1-1 0 0,-1 1 0 0 0,1 0 1 0 0,0 0-1 0 0,-1 0 1 0 0,0 3-1 0 0,-3 6-32 0 0,0 1 0 0 0,-1-1 0 0 0,0-1 0 0 0,-1 1 0 0 0,0-1 0 0 0,-1 0 0 0 0,0 0 0 0 0,-1 0 0 0 0,-16 16 0 0 0,12-15-4 0 0,-1 0 0 0 0,0-1-1 0 0,-1 0 1 0 0,0-1 0 0 0,0-1-1 0 0,-31 15 1 0 0,44-24 14 0 0,-4 3 1 0 0,-1-1 0 0 0,1 0 0 0 0,-1 0 0 0 0,0 0 0 0 0,0-1 0 0 0,1 0 0 0 0,-1 0 0 0 0,0 0 0 0 0,0-1 0 0 0,-6 0 0 0 0,15-15 63 0 0,0 6-54 0 0,2 0-1 0 0,-1 1 1 0 0,1 0 0 0 0,1 0-1 0 0,9-12 1 0 0,38-34-19 0 0,-30 32 13 0 0,14-14-96 0 0,2 3 0 0 0,1 1 0 0 0,2 1 0 0 0,1 3 0 0 0,86-43 0 0 0,-96 56 42 0 0,1 2 0 0 0,0 2 0 0 0,60-13-1 0 0,-65 20 99 0 0,-1 0 1 0 0,1 1-1 0 0,0 2 0 0 0,0 1 0 0 0,32 5 0 0 0,-53-4-15 0 0,0 0 0 0 0,-1 1-1 0 0,1-1 1 0 0,0 2 0 0 0,-1-1 0 0 0,0 1-1 0 0,1 0 1 0 0,6 5 0 0 0,-12-7-28 0 0,1 1 0 0 0,-1 0 0 0 0,0 0 0 0 0,1 0 0 0 0,-1 0 0 0 0,0 0-1 0 0,0 1 1 0 0,0-1 0 0 0,-1 1 0 0 0,1-1 0 0 0,-1 1 0 0 0,1 0 0 0 0,-1-1 0 0 0,0 1 0 0 0,0 0 0 0 0,0 0 0 0 0,0 0 0 0 0,0 0 0 0 0,-1 0 0 0 0,1 0 0 0 0,-1 0 0 0 0,0 0 0 0 0,0 5-1 0 0,-2 6 55 0 0,0 1 0 0 0,-1 0-1 0 0,0-1 1 0 0,-1 1 0 0 0,-1-1-1 0 0,0 0 1 0 0,-1 0 0 0 0,0-1-1 0 0,-1 0 1 0 0,-1 0 0 0 0,-15 20-1 0 0,-9 6-29 0 0,-2-1 0 0 0,-43 36 0 0 0,16-16-1030 0 0,55-51 556 0 0,-6 6-2253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86 1839 0 0,'0'1'7413'0'0,"-6"9"-586"0"0,6-9-6619 0 0,0 0 0 0 0,0 0-1 0 0,0 0 1 0 0,0 0 0 0 0,0 0 0 0 0,0 0-1 0 0,0 0 1 0 0,0 0 0 0 0,0 0 0 0 0,0 0-1 0 0,1 0 1 0 0,-1 0 0 0 0,0 0 0 0 0,1 0-1 0 0,-1 0 1 0 0,0-1 0 0 0,1 1-1 0 0,-1 0 1 0 0,1 0 0 0 0,0 0 0 0 0,-1-1-1 0 0,2 2 1 0 0,0-1-48 0 0,-1 0 0 0 0,1 1 0 0 0,0-2 0 0 0,-1 1 0 0 0,1 0 0 0 0,0 0 0 0 0,0 0 0 0 0,0-1 0 0 0,0 1 1 0 0,3 0-1 0 0,6-1-49 0 0,-1 1 1 0 0,1-1 0 0 0,15-2 0 0 0,-19 1 198 0 0,40-4-158 0 0,0-3-1 0 0,0-2 1 0 0,0-3-1 0 0,-2-1 1 0 0,68-30-1 0 0,-102 39-298 0 0,-1 0 0 0 0,1-1-1 0 0,9-8 1 0 0,-19 13-98 0 0,-5 0 89 0 0,0 1 1 0 0,0-1-1 0 0,0 1 1 0 0,-1 0-1 0 0,1 0 0 0 0,0 1 1 0 0,0-1-1 0 0,0 1 1 0 0,-6 1-1 0 0,-38 15-391 0 0,33-10 295 0 0,-234 97-1004 0 0,10 22 1562 0 0,191-97-141 0 0,9-6 379 0 0,1 1 1 0 0,-55 46-1 0 0,90-67-472 0 0,0-1 0 0 0,1 1 0 0 0,-1 0 1 0 0,1 0-1 0 0,-1 0 0 0 0,1 1 0 0 0,0-1 0 0 0,0 1 0 0 0,0-1 0 0 0,1 1 0 0 0,-2 4 0 0 0,2-7-53 0 0,1 1-1 0 0,0-1 0 0 0,0 0 1 0 0,0 1-1 0 0,0-1 0 0 0,0 1 1 0 0,0-1-1 0 0,0 1 0 0 0,0-1 1 0 0,1 1-1 0 0,-1-1 0 0 0,1 0 1 0 0,-1 1-1 0 0,1-1 0 0 0,-1 0 0 0 0,1 1 1 0 0,0-1-1 0 0,0 0 0 0 0,-1 0 1 0 0,1 0-1 0 0,0 1 0 0 0,0-1 1 0 0,0 0-1 0 0,0 0 0 0 0,0 0 1 0 0,1-1-1 0 0,-1 1 0 0 0,0 0 1 0 0,0 0-1 0 0,1-1 0 0 0,-1 1 1 0 0,0 0-1 0 0,2-1 0 0 0,9 5 18 0 0,0-1 0 0 0,1 0 0 0 0,-1-1 0 0 0,1 0 0 0 0,22 1 0 0 0,67-2-1088 0 0,-65-3-144 0 0,8 1-76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99 6447 0 0,'0'2'7258'0'0,"0"0"-7076"0"0,0-1 0 0 0,0 1 0 0 0,1 0 0 0 0,-1 0 0 0 0,0 0 0 0 0,1-1 0 0 0,-1 1 0 0 0,1 0 0 0 0,-1 0 0 0 0,1-1 0 0 0,0 1 0 0 0,0-1 0 0 0,0 1 0 0 0,0-1 0 0 0,0 1 0 0 0,0-1 0 0 0,0 1 0 0 0,3 1 0 0 0,-2-1-61 0 0,1 0 1 0 0,-1-1-1 0 0,1 1 0 0 0,0-1 1 0 0,-1 0-1 0 0,1 0 0 0 0,0 0 1 0 0,0 0-1 0 0,0 0 1 0 0,5 0-1 0 0,6 0 82 0 0,0-1 0 0 0,0 0 0 0 0,27-5 0 0 0,-33 4 38 0 0,21-3-90 0 0,1-1 0 0 0,-2-1 0 0 0,1-1 0 0 0,-1-2-1 0 0,0-1 1 0 0,33-17 0 0 0,-55 24-325 0 0,-1 0 0 0 0,0-1 0 0 0,0 0 0 0 0,0 0 0 0 0,7-9 0 0 0,-11 12 123 0 0,0 0 1 0 0,0 0-1 0 0,0 0 0 0 0,-1 0 0 0 0,1 0 1 0 0,0-1-1 0 0,-1 1 0 0 0,1 0 1 0 0,-1-1-1 0 0,1 1 0 0 0,-1 0 1 0 0,0-1-1 0 0,1 1 0 0 0,-1-2 1 0 0,0 2 33 0 0,0 0 0 0 0,-1 1 1 0 0,1-1-1 0 0,0 0 0 0 0,-1 0 1 0 0,1 0-1 0 0,0 1 0 0 0,-1-1 0 0 0,1 0 1 0 0,-1 0-1 0 0,1 1 0 0 0,-1-1 1 0 0,1 1-1 0 0,-1-1 0 0 0,0 0 1 0 0,1 1-1 0 0,-1-1 0 0 0,0 1 0 0 0,1-1 1 0 0,-1 1-1 0 0,0 0 0 0 0,0-1 1 0 0,1 1-1 0 0,-1 0 0 0 0,-1-1 1 0 0,-5-1-85 0 0,1 0 1 0 0,0 1 0 0 0,0 0 0 0 0,-1 0 0 0 0,1 1 0 0 0,0 0 0 0 0,-1 0 0 0 0,-7 1 0 0 0,-53 10-198 0 0,51-8 255 0 0,-9 3 13 0 0,0 1 0 0 0,0 2 0 0 0,-26 11 0 0 0,-69 41 11 0 0,93-47 29 0 0,16-7 114 0 0,0-1 1 0 0,1 2-1 0 0,-1-1 1 0 0,1 1-1 0 0,1 1 1 0 0,0 0-1 0 0,0 0 1 0 0,-10 15-1 0 0,15-18-29 0 0,0-1 1 0 0,0 1-1 0 0,1 0 0 0 0,0 0 0 0 0,0 0 0 0 0,1 0 0 0 0,0 0 1 0 0,0 1-1 0 0,0-1 0 0 0,1 1 0 0 0,0-1 0 0 0,0 1 0 0 0,0 0 1 0 0,1-1-1 0 0,0 1 0 0 0,1 0 0 0 0,1 10 0 0 0,-2-14-80 0 0,1-1 1 0 0,0 1-1 0 0,0 0 0 0 0,0-1 0 0 0,0 1 0 0 0,0-1 1 0 0,1 0-1 0 0,-1 1 0 0 0,1-1 0 0 0,0 0 1 0 0,-1 0-1 0 0,1 0 0 0 0,0 0 0 0 0,0 0 0 0 0,4 3 1 0 0,-3-3 11 0 0,1-1 1 0 0,-1 1-1 0 0,1 0 1 0 0,0-1 0 0 0,-1 0-1 0 0,1 0 1 0 0,0 0-1 0 0,0 0 1 0 0,7 0 0 0 0,3-1-232 0 0,1-1-1 0 0,-1 0 1 0 0,0-1 0 0 0,0-1 0 0 0,14-4 0 0 0,9-3-1163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2 582 16471 0 0,'0'0'4991'0'0,"-2"-12"-2782"0"0,6-4-1474 0 0,-1 4-350 0 0,0 0 1 0 0,0 1 0 0 0,9-19-1 0 0,7-4-237 0 0,1 0 0 0 0,2 1 0 0 0,2 0-1 0 0,0 2 1 0 0,55-51 0 0 0,-33 40-698 0 0,3 2 0 0 0,104-66-1 0 0,-139 97-164 0 0,1 0-1 0 0,1 1 0 0 0,0 1 0 0 0,27-9 0 0 0,-38 15 430 0 0,-1 0 1 0 0,1 0-1 0 0,0 0 0 0 0,0 1 1 0 0,0-1-1 0 0,0 1 0 0 0,0 0 1 0 0,0 1-1 0 0,0-1 0 0 0,0 1 1 0 0,0 0-1 0 0,-1 0 0 0 0,1 1 1 0 0,0-1-1 0 0,-1 1 0 0 0,1 0 1 0 0,-1 0-1 0 0,1 1 0 0 0,-1 0 1 0 0,7 5-1 0 0,-3-2-815 0 0,0 1 0 0 0,-1 1 0 0 0,0-1 0 0 0,0 1 0 0 0,-1 0 1 0 0,9 15-1 0 0,-12-16 351 0 0,0 0 0 0 0,0 0 0 0 0,0 0 0 0 0,3 14 0 0 0,-3 15 3033 0 0,-3-14 930 0 0,0-6 3203 0 0,3-6-1675 0 0,-1-8-4570 0 0,0-1 0 0 0,0 1 0 0 0,0-1 0 0 0,0 0 0 0 0,0 0 0 0 0,0 0 0 0 0,0 0-1 0 0,1 0 1 0 0,-1 0 0 0 0,0 0 0 0 0,1-1 0 0 0,-1 0 0 0 0,0 1 0 0 0,1-1 0 0 0,-1 0 0 0 0,5 0 0 0 0,4-1 126 0 0,0 0 1 0 0,17-5 0 0 0,-6 1 48 0 0,49-10 76 0 0,109-38-1 0 0,-173 50-442 0 0,1 0 0 0 0,-1 0 0 0 0,0-1 0 0 0,0 0 0 0 0,10-7-1 0 0,-16 10-134 0 0,-1 0 132 0 0,0 0-1 0 0,0 0 1 0 0,-1 0-1 0 0,1 0 1 0 0,0 1-1 0 0,-1-1 1 0 0,1 0-1 0 0,-1 0 1 0 0,1 0-1 0 0,-1 0 1 0 0,1 1-1 0 0,-1-1 1 0 0,0 0-1 0 0,1 0 1 0 0,-1 1-1 0 0,0-1 1 0 0,1 1-1 0 0,-1-1 1 0 0,0 1 0 0 0,0-1-1 0 0,0 1 1 0 0,1-1-1 0 0,-1 1 1 0 0,0-1-1 0 0,0 1 1 0 0,0 0-1 0 0,0 0 1 0 0,0 0-1 0 0,0-1 1 0 0,0 1-1 0 0,0 0 1 0 0,0 0-1 0 0,-1 0 1 0 0,-5 0-95 0 0,-1 0 1 0 0,-14 1-1 0 0,21-1 98 0 0,-38 7-184 0 0,0 1-1 0 0,1 1 0 0 0,0 3 1 0 0,1 1-1 0 0,-48 23 1 0 0,45-17 183 0 0,-45 30 0 0 0,66-36 18 0 0,-1 1 0 0 0,2 1 0 0 0,0 0 0 0 0,-16 19 0 0 0,32-31 38 0 0,-1-1 0 0 0,1 1 1 0 0,0 0-1 0 0,-1 0 0 0 0,1 0 0 0 0,1 1 1 0 0,-1-1-1 0 0,0 0 0 0 0,1 1 0 0 0,0-1 1 0 0,-1 1-1 0 0,2-1 0 0 0,-1 1 0 0 0,0 0 1 0 0,1-1-1 0 0,-1 1 0 0 0,1 0 0 0 0,0 0 1 0 0,0-1-1 0 0,1 1 0 0 0,-1 0 1 0 0,1-1-1 0 0,0 1 0 0 0,0 0 0 0 0,0-1 1 0 0,0 1-1 0 0,1-1 0 0 0,-1 0 0 0 0,1 1 1 0 0,0-1-1 0 0,0 0 0 0 0,0 0 0 0 0,0 0 1 0 0,1 0-1 0 0,4 5 0 0 0,5 2-121 0 0,1 0 0 0 0,0 0 0 0 0,0-2 0 0 0,1 1 0 0 0,0-2 0 0 0,1 0 0 0 0,0 0 1 0 0,0-2-1 0 0,0 1 0 0 0,0-2 0 0 0,1 0 0 0 0,0-1 0 0 0,31 2 0 0 0,-23-6-5537 0 0,-1-2-1851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10 8287 0 0,'4'-9'13670'0'0,"-5"10"-12992"0"0,-6 10-352 0 0,1-1-1 0 0,1 1 0 0 0,0 0 1 0 0,0 0-1 0 0,1 0 0 0 0,-4 18 1 0 0,-2 2-209 0 0,-11 31-72 0 0,-2-2 1 0 0,-3-1 0 0 0,-42 71-1 0 0,-81 85 69 0 0,-14-8-16 0 0,61-79-43 0 0,65-82-170 0 0,11-16-458 0 0,2 1 0 0 0,2 1-1 0 0,-19 36 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0,'0'0'706'0'0,"2"2"-88"0"0,3 8 1976 0 0,0-1-1 0 0,-1 1 1 0 0,0 0 0 0 0,4 13-1 0 0,-5-12-2009 0 0,1 0 0 0 0,0 0 0 0 0,1 0 0 0 0,8 13 0 0 0,-7-15-471 0 0,1 1 1 0 0,1-1-1 0 0,0 0 0 0 0,0-1 1 0 0,1 0-1 0 0,0 0 0 0 0,0-1 1 0 0,1 0-1 0 0,-1-1 0 0 0,2 0 1 0 0,-1 0-1 0 0,1-1 0 0 0,11 3 0 0 0,-10-4-272 0 0,0 0-1 0 0,1-2 1 0 0,-1 0-1 0 0,1 0 0 0 0,0-1 1 0 0,0 0-1 0 0,-1-1 0 0 0,1-1 1 0 0,0 0-1 0 0,0-1 0 0 0,23-6 1 0 0,-15 2-1944 0 0,22-11 1 0 0,-12 3-5528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0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996 62 10591 0 0,'1'-6'153'0'0,"0"1"0"0"0,0 0 0 0 0,-1-1 0 0 0,0 1 0 0 0,-1-1 0 0 0,1 1 0 0 0,-1 0 0 0 0,-3-13 13366 0 0,4 20-13293 0 0,-2 5-156 0 0,0 0-1 0 0,0 0 0 0 0,0-1 1 0 0,-1 1-1 0 0,0-1 0 0 0,0 1 1 0 0,-7 9-1 0 0,-34 43 1 0 0,17-25 0 0 0,-149 203-50 0 0,-93 129 206 0 0,34 20 77 0 0,118-116-149 0 0,27 10-2676 0 0,84-262 2142 0 0,4-4 11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2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1189 0 10135 0 0,'0'0'778'0'0,"-1"0"-236"0"0,-5 1 77 0 0,1-1 0 0 0,0 1 0 0 0,-1 0 0 0 0,1 1-1 0 0,0 0 1 0 0,0-1 0 0 0,0 2 0 0 0,0-1 0 0 0,0 0-1 0 0,1 1 1 0 0,-8 5 0 0 0,-6 6-240 0 0,-23 22 0 0 0,38-32-323 0 0,-40 39 522 0 0,1 2-1 0 0,3 2 1 0 0,-57 89-1 0 0,-77 171 162 0 0,28-44-616 0 0,-94 96 9 0 0,180-289-144 0 0,-100 95 0 0 0,98-105-43 0 0,60-59-147 0 0,14-10-2813 0 0,3-4-1878 0 0,3-2-1486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2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100 104 15663 0 0,'-88'25'5130'0'0,"77"-19"-2780"0"0,22-7-648 0 0,4 0-1887 0 0,235-17 735 0 0,283-23 1883 0 0,-469 33-2554 0 0,60-11 768 0 0,-105 15-1687 0 0,0-1-1 0 0,-1 0 1 0 0,0-2 0 0 0,24-11 0 0 0,-27 10-7385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2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6911 0 0,'0'0'528'0'0,"0"3"118"0"0,-2 9 1961 0 0,0-1 0 0 0,-1 1 0 0 0,0 0 0 0 0,-7 15 0 0 0,2-10-1031 0 0,-1-1 0 0 0,-12 20 0 0 0,-10 6-1679 0 0,-39 41 0 0 0,37-46 1211 0 0,-41 38-1011 0 0,35-37-329 0 0,37-37 29 0 0,25-22-4740 0 0,-4 4 3177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2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182 263 12895 0 0,'-46'30'1524'0'0,"34"-20"-285"0"0,-2-2 0 0 0,1 0 0 0 0,-17 8 0 0 0,19-11 58 0 0,6-3-914 0 0,0 1 1 0 0,0-1 0 0 0,0 0 0 0 0,-1-1 0 0 0,1 1-1 0 0,0-1 1 0 0,-7 1 0 0 0,11-4-342 0 0,0 1 0 0 0,0 0 1 0 0,0 0-1 0 0,1-1 0 0 0,-1 1 0 0 0,1 0 1 0 0,-1-1-1 0 0,1 1 0 0 0,0-1 0 0 0,-1 1 1 0 0,1-1-1 0 0,0-1 0 0 0,0-3-23 0 0,0 0 0 0 0,1 0 0 0 0,0 1 0 0 0,0-1 0 0 0,0 1 0 0 0,1-1 0 0 0,-1 1-1 0 0,1-1 1 0 0,5-8 0 0 0,-1 3-73 0 0,0 0 0 0 0,1 1-1 0 0,12-15 1 0 0,-5 10 65 0 0,1 1 0 0 0,0 0 0 0 0,1 1 0 0 0,0 1 0 0 0,1 1 0 0 0,1 0 0 0 0,0 1 0 0 0,0 0 0 0 0,1 2 0 0 0,0 0 0 0 0,1 2 0 0 0,-1 0 0 0 0,1 1 0 0 0,1 1 0 0 0,33-3 0 0 0,-48 7 61 0 0,1 0-1 0 0,-1 0 0 0 0,0 1 1 0 0,1 0-1 0 0,-1 0 0 0 0,0 1 1 0 0,0-1-1 0 0,0 2 1 0 0,0-1-1 0 0,0 0 0 0 0,0 1 1 0 0,6 5-1 0 0,-9-6 30 0 0,-2-1-95 0 0,0 0 0 0 0,0 0 0 0 0,0 1 0 0 0,-1-1 0 0 0,1 0 0 0 0,0 0-1 0 0,-1 1 1 0 0,1-1 0 0 0,-1 0 0 0 0,1 1 0 0 0,-1-1 0 0 0,0 1 0 0 0,0-1-1 0 0,1 1 1 0 0,-1-1 0 0 0,0 0 0 0 0,0 1 0 0 0,-1-1 0 0 0,1 1 0 0 0,0-1-1 0 0,0 1 1 0 0,-1-1 0 0 0,1 0 0 0 0,0 1 0 0 0,-1-1 0 0 0,0 0 0 0 0,0 2-1 0 0,-1 1 2 0 0,-1 4-47 0 0,-1 0 0 0 0,0-1-1 0 0,0 0 1 0 0,0 1 0 0 0,-1-2 0 0 0,0 1-1 0 0,-1-1 1 0 0,-7 8 0 0 0,1-3-59 0 0,0-1 0 0 0,-1 0 0 0 0,-17 10-1 0 0,30-20 97 0 0,0 0 0 0 0,0 0 0 0 0,0 0 0 0 0,0 1 0 0 0,-1-1-1 0 0,1 0 1 0 0,0 0 0 0 0,0 0 0 0 0,0 0 0 0 0,-1 1 0 0 0,1-1-1 0 0,0 0 1 0 0,0 0 0 0 0,0 0 0 0 0,-1 0 0 0 0,1 0 0 0 0,0 0-1 0 0,0 0 1 0 0,-1 0 0 0 0,1 1 0 0 0,0-1 0 0 0,0 0 0 0 0,0 0-1 0 0,-1 0 1 0 0,1 0 0 0 0,0 0 0 0 0,0 0 0 0 0,-1 0 0 0 0,1-1-1 0 0,0 1 1 0 0,0 0 0 0 0,-1 0 0 0 0,1 0 0 0 0,0 0 0 0 0,0 0-1 0 0,0 0 1 0 0,-1 0 0 0 0,1-1 0 0 0,3-9-15 0 0,14-13 30 0 0,5-2-142 0 0,2 1-1 0 0,0 1 1 0 0,2 2-1 0 0,0 0 1 0 0,2 2-1 0 0,0 1 1 0 0,50-24-1 0 0,-68 37 114 0 0,0 1 0 0 0,1 1 0 0 0,-1 0 0 0 0,1 0 0 0 0,-1 1 0 0 0,1 0 0 0 0,15 0 0 0 0,-23 2 62 0 0,1 0 0 0 0,0 0 0 0 0,-1 0 0 0 0,1 1 0 0 0,0 0 0 0 0,-1-1 0 0 0,1 2 0 0 0,-1-1 0 0 0,1 0 0 0 0,-1 1 0 0 0,1-1 0 0 0,-1 1-1 0 0,0 0 1 0 0,0 0 0 0 0,0 0 0 0 0,0 0 0 0 0,0 1 0 0 0,-1 0 0 0 0,1-1 0 0 0,-1 1 0 0 0,1 0 0 0 0,-1 0 0 0 0,0 0 0 0 0,3 6 0 0 0,-3-5 3 0 0,-1-1-1 0 0,1 1 1 0 0,-1-1-1 0 0,0 1 1 0 0,0 0 0 0 0,0-1-1 0 0,-1 1 1 0 0,1 0-1 0 0,-1 0 1 0 0,0-1-1 0 0,0 1 1 0 0,0 0-1 0 0,-1 4 1 0 0,-3 5 57 0 0,1 0 1 0 0,-11 22-1 0 0,7-18-108 0 0,7-16-113 0 0,1 8-2178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2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232 177 919 0 0,'2'1'7783'0'0,"9"5"-5468"0"0,0-1 0 0 0,1-1 0 0 0,23 7 0 0 0,-28-10-1523 0 0,0 0 1 0 0,0 0-1 0 0,0-1 1 0 0,0 0 0 0 0,1 0-1 0 0,-1 0 1 0 0,0-1-1 0 0,11-3 1 0 0,-14 3-828 0 0,0 0 1 0 0,1 0-1 0 0,-1 0 1 0 0,0-1-1 0 0,0 0 0 0 0,0 0 1 0 0,0 0-1 0 0,5-4 1 0 0,1-1-79 0 0,-3 3-1 0 0,0-1-1 0 0,-1 0 1 0 0,1-1 0 0 0,-1 1-1 0 0,0-1 1 0 0,-1-1 0 0 0,1 1-1 0 0,8-14 1 0 0,-11 15 102 0 0,0 0 0 0 0,-1 0 0 0 0,0-1 0 0 0,0 1 0 0 0,0 0 1 0 0,0-1-1 0 0,-1 1 0 0 0,1-1 0 0 0,-2 1 0 0 0,1-1 0 0 0,0 0 0 0 0,-1 1 0 0 0,0-1 0 0 0,-1-6 0 0 0,1 11 2 0 0,-1 0 0 0 0,1 0 0 0 0,0 0 0 0 0,-1 0 0 0 0,1-1 0 0 0,0 1 0 0 0,-1 0 0 0 0,1 0 0 0 0,-1 0 0 0 0,0 0 1 0 0,1 0-1 0 0,-1 0 0 0 0,0 0 0 0 0,0 1 0 0 0,1-1 0 0 0,-1 0 0 0 0,0 0 0 0 0,0 0 0 0 0,0 1 0 0 0,0-1 0 0 0,-1 0 0 0 0,0 0-31 0 0,0 0 0 0 0,-1 1-1 0 0,1-1 1 0 0,0 1 0 0 0,0-1 0 0 0,0 1-1 0 0,-1 0 1 0 0,1 0 0 0 0,0 0 0 0 0,-3 1 0 0 0,-5 0-106 0 0,1 1 0 0 0,0 1 0 0 0,-18 6 0 0 0,-2 4 152 0 0,0 1 0 0 0,1 2 0 0 0,0 0 0 0 0,-36 30 0 0 0,28-16 301 0 0,2 0 0 0 0,-46 54 0 0 0,68-69-128 0 0,0 0 0 0 0,1 1 1 0 0,0 0-1 0 0,-15 35 0 0 0,23-45-136 0 0,0 0-1 0 0,1 0 0 0 0,0 1 0 0 0,0-1 0 0 0,1 1 0 0 0,-1 0 0 0 0,1 0 0 0 0,1-1 0 0 0,0 1 0 0 0,0 0 0 0 0,0 0 0 0 0,0 0 0 0 0,1-1 0 0 0,0 1 0 0 0,1 0 0 0 0,0-1 0 0 0,3 10 0 0 0,-3-13-12 0 0,0 1 0 0 0,0 0 0 0 0,0-1 0 0 0,1 1 0 0 0,-1-1 0 0 0,1 0 0 0 0,0 0 0 0 0,0 0-1 0 0,0 0 1 0 0,1 0 0 0 0,-1-1 0 0 0,8 5 0 0 0,-5-4 20 0 0,1 0-1 0 0,0-1 1 0 0,-1 1 0 0 0,1-1 0 0 0,0-1-1 0 0,14 2 1 0 0,3-1 41 0 0,0-2 0 0 0,-1-1-1 0 0,36-6 1 0 0,-59 7-90 0 0,162-33-2344 0 0,-149 30 427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8:2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19375 0 0,'0'0'6847'0'0,"8"9"-5361"0"0,-3-1-1046 0 0,13 18 519 0 0,-14-21-921 0 0,15 15 8 0 0,-17-18-307 0 0,0 0 0 0 0,0-1 1 0 0,0 1-1 0 0,0-1 0 0 0,1 1 0 0 0,-1-1 0 0 0,0 0 0 0 0,1 0 0 0 0,-1 0 1 0 0,6 1-1 0 0,1-2-982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11 12607 0 0,'0'0'579'0'0,"-8"-3"188"0"0,0 1-530 0 0,1 0 0 0 0,-1 1 0 0 0,0-1 0 0 0,0 2 0 0 0,0-1 0 0 0,0 1 0 0 0,0 0 0 0 0,0 1 0 0 0,-14 2 0 0 0,-2 3 958 0 0,-42 14 1 0 0,52-15-918 0 0,1 1 1 0 0,-21 11-1 0 0,30-14-263 0 0,0-1-1 0 0,0 1 0 0 0,0 0 1 0 0,1 0-1 0 0,-1 0 0 0 0,1 0 0 0 0,0 1 1 0 0,0-1-1 0 0,0 1 0 0 0,0 0 1 0 0,1-1-1 0 0,-3 7 0 0 0,2-3-14 0 0,4 1-16 0 0,0-5 0 0 0,1 1 0 0 0,0-1-1 0 0,0-1 1 0 0,0 1 0 0 0,0 0-1 0 0,0 0 1 0 0,1-1 0 0 0,-1 1-1 0 0,6 3 1 0 0,30 18 3 0 0,-22-14 13 0 0,-1 0-9 0 0,0 0 0 0 0,-1 1 0 0 0,-1 1 0 0 0,0 0 0 0 0,-1 0 0 0 0,0 1 0 0 0,12 18 0 0 0,-22-29 9 0 0,-1-1-1 0 0,0 1 1 0 0,0 0-1 0 0,0 0 1 0 0,0 0-1 0 0,0 0 1 0 0,0 0 0 0 0,0 0-1 0 0,-1 0 1 0 0,1 1-1 0 0,-1-1 1 0 0,1 0-1 0 0,-1 0 1 0 0,0 0-1 0 0,0 1 1 0 0,0-1 0 0 0,0 0-1 0 0,0 0 1 0 0,-1 4-1 0 0,-1-4 3 0 0,1 1 0 0 0,0-1 0 0 0,0 1 0 0 0,-1-1 0 0 0,1 1 0 0 0,-1-1 0 0 0,0 0 0 0 0,0 0 0 0 0,0 0 0 0 0,0 0 0 0 0,0 0-1 0 0,0 0 1 0 0,-3 1 0 0 0,-6 4 8 0 0,-1-1-1 0 0,1-1 1 0 0,-1 0-1 0 0,0 0 0 0 0,-18 3 1 0 0,0 1-19 0 0,-88 19-542 0 0,103-26 312 0 0,0 0-1 0 0,0-1 1 0 0,-1 0 0 0 0,1-1 0 0 0,-27-4 0 0 0,31 0-936 0 0,5 1-2708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5:5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306 160 1375 0 0,'0'0'8068'0'0,"0"3"-7728"0"0,-2 10 7691 0 0,3-15-7702 0 0,3-8-55 0 0,3-4-220 0 0,-2 8-54 0 0,-2 8 0 0 0,-1 7 0 0 0,-2-8 0 0 0,1 5 45 0 0,0 0-1 0 0,-1 0 1 0 0,0 1-1 0 0,0-1 0 0 0,0 0 1 0 0,-1 1-1 0 0,0-1 1 0 0,-3 14 3342 0 0,2-32-2973 0 0,-2-12 417 0 0,4 22-660 0 0,-4-12-1194 0 0,4 6 1055 0 0,0 0 0 0 0,0 1 0 0 0,0-1 0 0 0,1 1-1 0 0,0-1 1 0 0,1 1 0 0 0,-1 0 0 0 0,5-10 0 0 0,-4 8-7 0 0,0 6 9 0 0,-1-1 1 0 0,0 0-1 0 0,1 1 0 0 0,0-1 0 0 0,0 1 0 0 0,0 0 0 0 0,0-1 1 0 0,1 1-1 0 0,-1 0 0 0 0,4-3 0 0 0,2-2 39 0 0,9-6 39 0 0,-13 12-96 0 0,1 1 2 0 0,9-4-5 0 0,21-3-13 0 0,-4 3 0 0 0,-15 2 0 0 0,-3 2-12 0 0,-8 0-36 0 0,9 2 23 0 0,3 5-39 0 0,8 4-3 0 0,-24-9 38 0 0,21 15-6 0 0,-7-6 35 0 0,-2 1 0 0 0,-2 3 0 0 0,-9-10 0 0 0,-1 0 0 0 0,0 1 0 0 0,0-1 0 0 0,0 0 0 0 0,0 1 0 0 0,-1 4 0 0 0,1 15 0 0 0,-3-18 0 0 0,-1 0 0 0 0,2 1-6 0 0,0 0-1 0 0,-1-1 1 0 0,0 1-1 0 0,0 0 0 0 0,0-1 1 0 0,-1 1-1 0 0,-6 10 1 0 0,0-1-22 0 0,-14 32-143 0 0,-20 42-226 0 0,36-78 378 0 0,1 1-1 0 0,-6 22 1 0 0,-1 4 13 0 0,-7 11 6 0 0,-6 8 0 0 0,-2 6 0 0 0,15-26-280 0 0,8-23 80 0 0,-1 0 0 0 0,0 0 0 0 0,-1 0 0 0 0,-12 19 0 0 0,11-21 184 0 0,-3 7 16 0 0,2-7 0 0 0,5-7 0 0 0,-16 18 0 0 0,16-21 0 0 0,-12 16 0 0 0,-8 21 0 0 0,8-14 0 0 0,14-21 0 0 0,-13 17 0 0 0,6-10 0 0 0,1 0 0 0 0,0 0 0 0 0,0-3-16 0 0,6-8-64 0 0,1 2-376 0 0,-10 24 296 0 0,5-15 160 0 0,-2-5 11 0 0,4-5 32 0 0,-6 3-33 0 0,-2 2-10 0 0,0 0 0 0 0,2-2-13 0 0,8-4-4 0 0,0 0 0 0 0,-1 0 0 0 0,1 0 0 0 0,-1-1 0 0 0,0 1 1 0 0,1-1-1 0 0,-1 0 0 0 0,1 0 0 0 0,-1 0 0 0 0,0 0 0 0 0,1 0 0 0 0,-1-1 0 0 0,1 1 0 0 0,-4-1 1 0 0,-4-6-27 0 0,6 2 27 0 0,1 1 0 0 0,0-1 0 0 0,0 0-1 0 0,-2-8 1 0 0,-7-9-10 0 0,8 13-32 0 0,0 0-1 0 0,0-1 0 0 0,1 1 1 0 0,0-1-1 0 0,1 0 0 0 0,0 1 1 0 0,1-1-1 0 0,-1-19 0 0 0,-2-9-151 0 0,1-3 209 0 0,1-47 0 0 0,2 76 63 0 0,0 10-27 0 0,-1 0-2 0 0,1-1 0 0 0,0 1 0 0 0,1-1 0 0 0,-1 0 0 0 0,0 1 1 0 0,1-1-1 0 0,0 1 0 0 0,-1-1 0 0 0,3-2 0 0 0,5-12 14 0 0,-5 13-31 0 0,1 1-3 0 0,9-7-1 0 0,1 1-12 0 0,0 0 0 0 0,1 1 0 0 0,18-8 0 0 0,-14 9 0 0 0,-14 6 0 0 0,19-1 0 0 0,-8 1 11 0 0,0 3 46 0 0,-2 4 13 0 0,-10-2-59 0 0,0-1 0 0 0,-1 1 1 0 0,1 0-1 0 0,-1 0 0 0 0,0 0 1 0 0,0 0-1 0 0,0 1 0 0 0,3 6 1 0 0,14 41 33 0 0,-9-22-42 0 0,-10-27-3 0 0,1 1 0 0 0,-1 1 0 0 0,1-1 0 0 0,-1 0 0 0 0,1 0 0 0 0,0 0 0 0 0,4 5 0 0 0,-1-2 0 0 0,14 14 0 0 0,-9-15 0 0 0,-3-4 0 0 0,4 3 14 0 0,0 0 0 0 0,1-1 0 0 0,-1-1-1 0 0,1 0 1 0 0,0-1 0 0 0,-1 0 0 0 0,1-1-1 0 0,0 0 1 0 0,0 0 0 0 0,0-2 0 0 0,23-2 0 0 0,-29 2 35 0 0,0 0 1 0 0,0 0 0 0 0,1 1 0 0 0,-1 0 0 0 0,0 1 0 0 0,0-1-1 0 0,0 1 1 0 0,0 0 0 0 0,0 1 0 0 0,0-1 0 0 0,7 4-1 0 0,-6-1-11 0 0,0 1 0 0 0,0 0-1 0 0,0 0 1 0 0,-1 1-1 0 0,0-1 1 0 0,0 2-1 0 0,0-1 1 0 0,-1 0-1 0 0,1 1 1 0 0,3 8-1 0 0,2 0-37 0 0,1 0 0 0 0,2-3 0 0 0,2-4 0 0 0,-9-7 56 0 0,0 1-1 0 0,0-1 0 0 0,0 0 1 0 0,1-1-1 0 0,-1 0 0 0 0,0 0 1 0 0,1-1-1 0 0,-1 0 0 0 0,0 0 1 0 0,0 0-1 0 0,13-5 0 0 0,19-2 397 0 0,-33 7-383 0 0,0 1-1 0 0,0-1 1 0 0,0 1-1 0 0,9 1 1 0 0,15 6-31 0 0,-19-1-5 0 0,-7-2-27 0 0,7 6-6 0 0,-9-7-42 0 0,0 1-1 0 0,0-1 1 0 0,0 1 0 0 0,0 0-1 0 0,-1 0 1 0 0,1 0 0 0 0,-1 0-1 0 0,0 0 1 0 0,0 0 0 0 0,0 0-1 0 0,0 5 1 0 0,-1 2-143 0 0,0 0-1 0 0,-2 21 1 0 0,2-30 91 0 0,3-13-154 0 0,-2 6 276 0 0,3-5 59 0 0,-1 0 0 0 0,2 0 0 0 0,5-11 0 0 0,17-33 180 0 0,-25 43-219 0 0,1 3-2001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5:5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82 3511 0 0,'0'0'352'0'0,"2"-2"-117"0"0,1-3 133 0 0,1 0 1 0 0,-1-1-1 0 0,0 0 1 0 0,-1 0-1 0 0,1 0 0 0 0,-1 0 1 0 0,0 0-1 0 0,-1 0 1 0 0,2-10 2424 0 0,-1 5 2625 0 0,-3 14-4119 0 0,-18 12 2344 0 0,16-13-3650 0 0,-1 1-1 0 0,1 0 0 0 0,0 0 1 0 0,0 0-1 0 0,1 0 1 0 0,-1 1-1 0 0,1-1 0 0 0,-5 8 1 0 0,-19 29-49 0 0,15-29 44 0 0,0-5 23 0 0,8-5 3 0 0,-1-1-1 0 0,0 1 1 0 0,1-1 0 0 0,-1 0 0 0 0,0-1-1 0 0,0 1 1 0 0,1 0 0 0 0,-1-1 0 0 0,1 0-1 0 0,-1 0 1 0 0,0 0 0 0 0,-6-3 0 0 0,2 1 4 0 0,-70-20 244 0 0,74 22-258 0 0,0 0-4 0 0,1 0 1 0 0,0 1-1 0 0,-1-1 0 0 0,1 1 1 0 0,0-1-1 0 0,-1 1 0 0 0,1 0 1 0 0,-1 0-1 0 0,1 1 0 0 0,0-1 1 0 0,-1 1-1 0 0,1 0 0 0 0,0 0 1 0 0,0 0-1 0 0,-1 0 0 0 0,1 0 1 0 0,0 1-1 0 0,-3 1 0 0 0,-17 12-38 0 0,7-3-84 0 0,6-9 53 0 0,9-3 75 0 0,0 0 0 0 0,1-1 0 0 0,-1 1 0 0 0,0-1 1 0 0,0 1-1 0 0,0 0 0 0 0,1-1 0 0 0,-1 0 0 0 0,0 1 0 0 0,1-1 0 0 0,-1 1 1 0 0,0-1-1 0 0,1 0 0 0 0,-1 0 0 0 0,1 1 0 0 0,-1-1 0 0 0,1 0 1 0 0,-1 0-1 0 0,1 0 0 0 0,-1 1 0 0 0,1-1 0 0 0,0 0 0 0 0,0 0 0 0 0,-1 0 1 0 0,1 0-1 0 0,0 0 0 0 0,0-1 0 0 0,-1-30 522 0 0,1 28-343 0 0,0 1 947 0 0,0 6-1640 0 0,0 8 417 0 0,0-9 22 0 0,0 1 16 0 0,3 6 53 0 0,-2-7 53 0 0,0 0 11 0 0,4 6 0 0 0,1 2 0 0 0,-3-1-10 0 0,-1-4-53 0 0,0 1 0 0 0,0-1 0 0 0,-1 0 0 0 0,1 1 0 0 0,-1 0 0 0 0,0-1 0 0 0,-1 1 0 0 0,1 0 0 0 0,-2 10 1 0 0,1 1 8 0 0,-3 8 41 0 0,3-19-51 0 0,-1 0 1 0 0,1 0-1 0 0,-1 0 0 0 0,2 0 0 0 0,-1 0 0 0 0,1 0 1 0 0,0 0-1 0 0,0 0 0 0 0,4 10 0 0 0,0-1 0 0 0,2-2 0 0 0,1-2 0 0 0,2-2 0 0 0,-5 6 0 0 0,-5 3 0 0 0,0 0 0 0 0,1-1 0 0 0,4 13 77 0 0,-5-27-5 0 0,1-1 3 0 0,0 9-48 0 0,-1-8 94 0 0,-2-2-38 0 0,-8 6-15 0 0,0-1-44 0 0,8-4 260 0 0,1 11-207 0 0,0-10 134 0 0,3-1-146 0 0,3 6-1 0 0,-4-6 280 0 0,2-2-248 0 0,10 3 0 0 0,3-2-16 0 0,0-2-64 0 0,0-3-16 0 0,-10 2 0 0 0,-2 0 0 0 0,1 0 0 0 0,-1 0 0 0 0,0 0 0 0 0,7-6 0 0 0,-2 2 0 0 0,1-1 0 0 0,-5 3 0 0 0,0 0 0 0 0,0 1 0 0 0,1-1 0 0 0,10-3 0 0 0,-11 4 0 0 0,22-8 0 0 0,-16 6 0 0 0,-7 4 0 0 0,0-1 0 0 0,0 1 0 0 0,1 0 0 0 0,-1 0 0 0 0,0 0 0 0 0,1 0 0 0 0,-1 1 0 0 0,1 0 0 0 0,-1 0 0 0 0,6 1 0 0 0,7-1 0 0 0,4 1 0 0 0,-12 0 0 0 0,16 7 0 0 0,-5-3 0 0 0,-13-4 0 0 0,20-3 0 0 0,29-2 0 0 0,-35 2 0 0 0,-17 1 0 0 0,2-3 0 0 0,32-9 0 0 0,-36 13 0 0 0,-1-1 0 0 0,1 1 0 0 0,-1-1 0 0 0,1 1 0 0 0,-1 0 0 0 0,1 0 0 0 0,-1 0 0 0 0,4 0 0 0 0,-3 1 0 0 0,-1-1 0 0 0,1 1 0 0 0,0-1 0 0 0,0 1 0 0 0,-1 0 0 0 0,1 0 0 0 0,2 2 0 0 0,9 10 0 0 0,-9-9 0 0 0,1 5 0 0 0,4 11 0 0 0,23 46 0 0 0,-24-50 0 0 0,0 1 0 0 0,0-1 0 0 0,-3 0 0 0 0,2 0 0 0 0,-1 0 0 0 0,-4 1 0 0 0,-2-12 0 0 0,0 0 0 0 0,-6 17 0 0 0,-6 8-60 0 0,-4 16-16 0 0,12-32 77 0 0,1-5-3 0 0,-5 28 15 0 0,7-34 127 0 0,1 0-73 0 0,-5 9-54 0 0,-4 1-13 0 0,-11 7 0 0 0,-16 12 0 0 0,0 2 0 0 0,19-15 0 0 0,9-9 0 0 0,-1-1 0 0 0,0 0 0 0 0,-11 8 0 0 0,10-7 0 0 0,0 1 0 0 0,-1 0 0 0 0,-1-2 0 0 0,-1-3 11 0 0,-11 2 86 0 0,14-8-80 0 0,0-1 39 0 0,-2 0-27 0 0,5 0-17 0 0,-1 0-1 0 0,1 1 1 0 0,-13 1-1 0 0,15-1-11 0 0,-20 6 0 0 0,9-2 0 0 0,2 0 0 0 0,-2 2 0 0 0,0-2 0 0 0,0-5 0 0 0,-3-3 0 0 0,16 1 0 0 0,-1 1 0 0 0,1 0 17 0 0,0 1 0 0 0,0 0-1 0 0,1-1 1 0 0,-1 0 0 0 0,0 1 0 0 0,1-1 0 0 0,-1 0-1 0 0,1-1 1 0 0,-4-2 0 0 0,3 1 47 0 0,-5-1 38 0 0,6 4-90 0 0,-11-13 102 0 0,9 12-66 0 0,-6-3-36 0 0,-2 1-12 0 0,0 0 0 0 0,-2 0 0 0 0,0 2 0 0 0,1-2 0 0 0,5-5 0 0 0,4-3 0 0 0,3 10 0 0 0,0-4-2 0 0,0 0 1 0 0,0 0-1 0 0,0-1 0 0 0,1 1 0 0 0,0-7 0 0 0,0 12-62 0 0,0 4-49 0 0,0 61-1355 0 0,0-61 188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0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5063 0 0,'2'1'4459'0'0,"18"6"553"0"0,-2 3-3433 0 0,-16-8-1525 0 0,0-1 0 0 0,0 1 0 0 0,0 0 0 0 0,0 0 0 0 0,-1 0 0 0 0,1 1 0 0 0,0-1 0 0 0,-1 0 0 0 0,0 0 0 0 0,1 1 0 0 0,-1-1 0 0 0,2 5 0 0 0,-3-3 107 0 0,0 0 1 0 0,0 0-1 0 0,0 0 0 0 0,0 0 0 0 0,0 0 0 0 0,-1 0 1 0 0,1 0-1 0 0,-1 0 0 0 0,0 0 0 0 0,-1 0 0 0 0,-2 6 1 0 0,2-4 71 0 0,-29 60 2175 0 0,30-64-2201 0 0,-2 6 618 0 0,8-15-746 0 0,-5 7-73 0 0,1-1 0 0 0,-1 0 1 0 0,1 0-1 0 0,-1 0 0 0 0,1 0 1 0 0,-1 1-1 0 0,1-1 0 0 0,-1 0 1 0 0,0 0-1 0 0,0 0 0 0 0,1 0 1 0 0,-1 0-1 0 0,0 0 0 0 0,0 0 1 0 0,0 0-1 0 0,0 0 0 0 0,0 0 1 0 0,0 0-1 0 0,0 0 0 0 0,-1-2 0 0 0,0-1 10 0 0,1-3 37 0 0,-1 1-36 0 0,1 0-1 0 0,0 0 1 0 0,0 0-1 0 0,1 1 0 0 0,-1-1 1 0 0,1 0-1 0 0,0 0 1 0 0,1 0-1 0 0,-1 1 1 0 0,1-1-1 0 0,0 1 1 0 0,1-1-1 0 0,4-7 1 0 0,1 2-14 0 0,0-1 0 0 0,1 1 1 0 0,20-18-1 0 0,-10 10 9 0 0,4-6-31 0 0,2 1 1 0 0,0 1-1 0 0,54-38 0 0 0,-23 25-33 0 0,41-23-36 0 0,-83 52 135 0 0,1 0-1 0 0,0 1 0 0 0,0 1 0 0 0,0 0 1 0 0,17-3-1 0 0,-9 6 179 0 0,-21 2-105 0 0,8 18 264 0 0,-10-14-358 0 0,0 0-1 0 0,0 0 1 0 0,-1 0-1 0 0,1 0 1 0 0,-1 0-1 0 0,0 0 1 0 0,0 0-1 0 0,-1-1 1 0 0,1 1-1 0 0,-1 0 1 0 0,0-1-1 0 0,-2 5 1 0 0,-5 5 181 0 0,-18 21 0 0 0,10-14-137 0 0,-13 16-63 0 0,-27 38 28 0 0,50-63-31 0 0,0 1 1 0 0,0 0-1 0 0,1 0 1 0 0,-8 23-1 0 0,12-31 1 0 0,1 1-1 0 0,0 1 1 0 0,1-1-1 0 0,-1 0 1 0 0,1 0-1 0 0,0 0 1 0 0,0 0 0 0 0,0 0-1 0 0,1 0 1 0 0,0 0-1 0 0,0 1 1 0 0,0-2-1 0 0,1 1 1 0 0,2 8-1 0 0,4 2 26 0 0,0 0-1 0 0,1 0 1 0 0,11 13-1 0 0,5 9 9 0 0,-23-34-23 0 0,6 10 100 0 0,0 0 0 0 0,16 18 0 0 0,-21-27-84 0 0,1-1-1 0 0,-1 0 0 0 0,0 0 1 0 0,1 0-1 0 0,0-1 0 0 0,-1 1 1 0 0,1-1-1 0 0,0 0 1 0 0,0 0-1 0 0,1 0 0 0 0,-1-1 1 0 0,0 1-1 0 0,6 0 0 0 0,6 0 138 0 0,0 0-1 0 0,1-2 0 0 0,-1 0 1 0 0,1-1-1 0 0,-1 0 0 0 0,30-7 1 0 0,26-13-1323 0 0,-5-4-5831 0 0,-38 12-1038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0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1336 13 6879 0 0,'48'-13'862'0'0,"-47"13"-254"0"0,-28 5 6760 0 0,-34 13-6749 0 0,16-5-268 0 0,-305 86 277 0 0,183-62-626 0 0,146-34-71 0 0,1-1 0 0 0,-1-1 1 0 0,0-1-1 0 0,1-1 1 0 0,-1 0-1 0 0,-25-6 1 0 0,41 6 10 0 0,1 0 0 0 0,-1-1 0 0 0,1 1 0 0 0,0-1 0 0 0,0 0 0 0 0,-1 0 0 0 0,1 0 0 0 0,0 0 0 0 0,1-1 0 0 0,-7-5 0 0 0,8 7 17 0 0,1-1 0 0 0,0 0 0 0 0,-1 1 0 0 0,1-1 0 0 0,0 0 0 0 0,0 0 0 0 0,0 0 0 0 0,0 0 0 0 0,1 0 0 0 0,-1 0 0 0 0,1 0 0 0 0,-1 0 1 0 0,1 0-1 0 0,-1 0 0 0 0,1 0 0 0 0,0 0 0 0 0,0-1 0 0 0,0 1 0 0 0,0 0 0 0 0,1 0 0 0 0,-1 0 0 0 0,1 0 0 0 0,-1 0 0 0 0,2-4 0 0 0,-1 3 5 0 0,1 0 1 0 0,-1 0-1 0 0,1 0 0 0 0,0 0 0 0 0,-1 1 0 0 0,1-1 1 0 0,0 1-1 0 0,1-1 0 0 0,-1 1 0 0 0,3-3 0 0 0,-3 3 69 0 0,0 1-1 0 0,0 0 1 0 0,-1 0-1 0 0,1-1 1 0 0,0 1 0 0 0,0 0-1 0 0,0 1 1 0 0,0-1-1 0 0,0 0 1 0 0,1 1-1 0 0,-1-1 1 0 0,0 1-1 0 0,0-1 1 0 0,0 1 0 0 0,0 0-1 0 0,1 0 1 0 0,2 0-1 0 0,-4 0-25 0 0,1 1 0 0 0,-1-1 0 0 0,0 0 0 0 0,0 0 0 0 0,1 0 0 0 0,-1 1 0 0 0,0-1 0 0 0,0 1 0 0 0,0-1 0 0 0,0 1 0 0 0,0 0 0 0 0,0-1 0 0 0,0 1 0 0 0,0 0 0 0 0,0-1 0 0 0,0 1 0 0 0,0 0 0 0 0,0 0 0 0 0,0 0 0 0 0,0 0 0 0 0,0 1 0 0 0,2 2-3 0 0,-1-1-8 0 0,-1-1 0 0 0,1 1 0 0 0,-1-1 0 0 0,1 1 0 0 0,-1 0 0 0 0,0 0 0 0 0,0 0 0 0 0,0 0 0 0 0,0 0 0 0 0,-1 0 1 0 0,1 0-1 0 0,-1 0 0 0 0,0 0 0 0 0,0 0 0 0 0,0 5 0 0 0,-1 3 37 0 0,0 0 0 0 0,-6 21 0 0 0,-13 35 151 0 0,-4-1 1 0 0,-43 89 0 0 0,28-79-91 0 0,-91 131 0 0 0,108-178-78 0 0,-49 47-1 0 0,62-68 8 0 0,-53 51 10 0 0,-12 12 62 0 0,5-4-70 0 0,68-66 44 0 0,-1 1-1 0 0,-4 2-4 0 0,5-2 480 0 0,3-3-358 0 0,81-35 936 0 0,-62 26-910 0 0,0 0-1 0 0,1 2 1 0 0,42-12 0 0 0,158-4 1016 0 0,-157 20-1067 0 0,-43 4-174 0 0,9 0-819 0 0,-10 0-3524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0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10135 0 0,'0'0'6864'0'0,"2"1"-6416"0"0,8 0-130 0 0,0 1 1 0 0,1-1-1 0 0,-1-1 0 0 0,1 0 0 0 0,-1 0 0 0 0,18-4 1 0 0,6 1 176 0 0,173-14 649 0 0,-55-7-1312 0 0,-87 10-4310 0 0,-46 10 1880 0 0,4-1-3473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0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0,'0'2'9019'0'0,"2"3"-8778"0"0,-1 0 0 0 0,0 0 0 0 0,1 0 0 0 0,0 0 0 0 0,0-1 0 0 0,0 1 0 0 0,4 5-1 0 0,24 32 667 0 0,-13-20-334 0 0,-1 1-313 0 0,2-1 0 0 0,0 0 0 0 0,1-1 0 0 0,1-1 0 0 0,1-1 0 0 0,0-1 1 0 0,2-1-1 0 0,34 20 0 0 0,-29-22-222 0 0,9 5 51 0 0,0-1 0 0 0,51 17 0 0 0,-64-29-77 0 0,50 7 0 0 0,-74-14-12 0 0,2 0-211 0 0,2 1 311 0 0,0 0-1836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0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22 8751 0 0,'0'0'399'0'0,"1"-9"138"0"0,-1-3 8823 0 0,-3 17-10005 0 0,-22 27 921 0 0,-1-1 0 0 0,-1-1 0 0 0,-2-2 0 0 0,-1 0 0 0 0,-61 42 0 0 0,-5-8-136 0 0,43-30 89 0 0,-81 67-1 0 0,47-26-1 0 0,86-72-210 0 0,16-1-714 0 0,1-4-223 0 0,1-3-267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4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 5983 0 0,'0'0'7559'0'0,"-4"-9"-7032"0"0,3 5-505 0 0,1 3-11 0 0,0 0 1 0 0,-1 0 0 0 0,1 0-1 0 0,0 0 1 0 0,-1 0-1 0 0,1 0 1 0 0,0 0 0 0 0,0 0-1 0 0,0 0 1 0 0,0 0 0 0 0,0 0-1 0 0,0 0 1 0 0,0 0-1 0 0,1 0 1 0 0,-1 0 0 0 0,0 0-1 0 0,1 0 1 0 0,-1 0-1 0 0,0 0 1 0 0,1 0 0 0 0,-1 0-1 0 0,2-1 1 0 0,-2 1-740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4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6911 0 0,'0'0'907'0'0,"7"-8"2850"0"0,5-4-1710 0 0,-11 10-1031 0 0,3-3-249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5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1 995 6071 0 0,'0'0'9914'0'0,"2"-3"-9688"0"0,97-113 706 0 0,70-56-510 0 0,81-85-185 0 0,35-59 768 0 0,-211 230-1005 0 0,-55 64 0 0 0,-13 14 0 0 0,2 2 0 0 0,-1 2 0 0 0,-1 0-12 0 0,-5 3-52 0 0,-2 8-67 0 0,-1 0 92 0 0,0 1 0 0 0,0-1 0 0 0,-1-1 0 0 0,0 1-1 0 0,0 0 1 0 0,0-1 0 0 0,-8 12 0 0 0,10-18 39 0 0,-11 22 0 0 0,1 0 0 0 0,1 0 0 0 0,1 1-1 0 0,1 0 1 0 0,-9 45 0 0 0,-10 126 7 0 0,14-81 41 0 0,10-93-35 0 0,-20 155 71 0 0,19-120 30 0 0,2 65 0 0 0,2-118-108 0 0,0 8 40 0 0,0 1 0 0 0,1 0 1 0 0,0 0-1 0 0,1-1 0 0 0,0 1 0 0 0,7 16 0 0 0,-9-26-43 0 0,1 0-1 0 0,-1 0 0 0 0,1-1 1 0 0,0 1-1 0 0,-1 0 0 0 0,1-1 1 0 0,0 1-1 0 0,-1-1 0 0 0,1 1 1 0 0,0-1-1 0 0,0 1 0 0 0,0-1 1 0 0,-1 0-1 0 0,1 1 0 0 0,0-1 1 0 0,0 0-1 0 0,0 1 0 0 0,0-1 1 0 0,0 0-1 0 0,0 0 0 0 0,-1 0 1 0 0,1 0-1 0 0,0 0 0 0 0,0 0 0 0 0,0 0 1 0 0,0 0-1 0 0,1-1 0 0 0,22-6-7 0 0,-20 6-120 0 0,-1-1 0 0 0,0 0 0 0 0,0 0 0 0 0,0 0 0 0 0,0 0 1 0 0,5-4-1 0 0,3-7-889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 12439 0 0,'-7'-4'1126'0'0,"6"3"-1084"0"0,-1 0-1 0 0,1 0 1 0 0,-1 1 0 0 0,1-1 0 0 0,-1 1 0 0 0,1 0 0 0 0,-1-1 0 0 0,0 1 0 0 0,1 0 0 0 0,-1 0-1 0 0,1 0 1 0 0,-1 0 0 0 0,1 0 0 0 0,-1 0 0 0 0,0 0 0 0 0,1 1 0 0 0,-1-1 0 0 0,1 0 0 0 0,-1 1-1 0 0,1 0 1 0 0,-1-1 0 0 0,1 1 0 0 0,0 0 0 0 0,-1 0 0 0 0,1-1 0 0 0,0 1 0 0 0,-1 0 0 0 0,1 0-1 0 0,0 0 1 0 0,-1 2 0 0 0,-5 4 567 0 0,1 0 0 0 0,0 0-1 0 0,-9 14 1 0 0,-1 5-201 0 0,2 0 1 0 0,1 1-1 0 0,-15 47 0 0 0,-19 89 448 0 0,34-116-685 0 0,-7 31 31 0 0,-35 123 36 0 0,37-148-177 0 0,-40 85-1 0 0,47-117-54 0 0,0-2 0 0 0,-2 0 0 0 0,-15 19 0 0 0,-5-2-3410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5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5983 0 0,'2'-1'2439'0'0,"21"-14"3644"0"0,-21 15-5057 0 0,11-2 641 0 0,15 7-1237 0 0,1-1 0 0 0,-1-1 0 0 0,1-2 0 0 0,33-2 1 0 0,-29-2-526 0 0,0-2 0 0 0,0-1 0 0 0,0-2 0 0 0,-1-1 0 0 0,0-1 0 0 0,-1-2 0 0 0,0-1 0 0 0,32-20 0 0 0,53-36-4050 0 0,-78 45 2595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5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199 180 7423 0 0,'-8'4'675'0'0,"-21"13"600"0"0,-39 30 1 0 0,23-5 315 0 0,-4 1-653 0 0,81-53-821 0 0,8-11 6 0 0,69-49 0 0 0,-77 47-23 0 0,1 1-1 0 0,1 2 1 0 0,40-17-1 0 0,-52 31 281 0 0,-20 6-189 0 0,8 7 362 0 0,-8-5-528 0 0,0 0 0 0 0,0 0 0 0 0,-1 0 0 0 0,1 0-1 0 0,-1 1 1 0 0,0-1 0 0 0,0 1 0 0 0,0-1 0 0 0,0 1-1 0 0,0-1 1 0 0,0 1 0 0 0,-1 0 0 0 0,1-1 0 0 0,-1 1 0 0 0,0 0-1 0 0,1-1 1 0 0,-2 1 0 0 0,1 0 0 0 0,0 0 0 0 0,0-1-1 0 0,-2 6 1 0 0,-1 3 66 0 0,-1 1 0 0 0,0-1 0 0 0,-1 0-1 0 0,-10 17 1 0 0,14-25-90 0 0,1-2 1 0 0,-1-1 0 0 0,1 1 0 0 0,0 0 1 0 0,-1 0-1 0 0,1 0 0 0 0,0 0 0 0 0,-1-1 1 0 0,1 1-1 0 0,-1 0 0 0 0,0 0 0 0 0,1-1 1 0 0,-1 1-1 0 0,1 0 0 0 0,-1-1 1 0 0,0 1-1 0 0,0-1 0 0 0,1 1 0 0 0,-1-1 1 0 0,0 1-1 0 0,0-1 0 0 0,-1 1 0 0 0,-11 5 23 0 0,4-2 18 0 0,2 0-33 0 0,36-33 54 0 0,35-29-6 0 0,48-39-50 0 0,-91 81-8 0 0,1 1-1 0 0,0 0 1 0 0,36-16-1 0 0,-39 23 1 0 0,32-10 0 0 0,-42 16 0 0 0,0 0 0 0 0,0 0 0 0 0,0 1 0 0 0,0 0 0 0 0,18 0 0 0 0,-16 3 0 0 0,-2 3 0 0 0,-8-4 2 0 0,0 1-1 0 0,1 0 0 0 0,-1 0 1 0 0,0-1-1 0 0,0 1 0 0 0,0 0 1 0 0,1 4-1 0 0,-1-4 52 0 0,-2 11 93 0 0,-1 2 43 0 0,-1 1 0 0 0,-1-1 0 0 0,-1 0-1 0 0,0 0 1 0 0,-1-1 0 0 0,-8 16 0 0 0,-2 6 199 0 0,-1 2-41 0 0,-12 32-230 0 0,28-69 26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5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182 133 7343 0 0,'0'0'5142'0'0,"1"2"-4730"0"0,2 5 10 0 0,-2-5-8 0 0,8 6 652 0 0,-2-3-645 0 0,0-1 1 0 0,0 0-1 0 0,1 0 0 0 0,-1 0 0 0 0,12 2 0 0 0,43 12 754 0 0,-61-17-1169 0 0,1-1 0 0 0,-1 1 0 0 0,1-1 0 0 0,-1 1 0 0 0,1-1 0 0 0,-1 0 0 0 0,1 0 0 0 0,-1 0 1 0 0,1 0-1 0 0,-1 0 0 0 0,1 0 0 0 0,-1 0 0 0 0,1 0 0 0 0,-1-1 0 0 0,1 1 0 0 0,-1-1 1 0 0,1 1-1 0 0,2-2 0 0 0,1 0 8 0 0,3-1-9 0 0,-1-1 1 0 0,0 1-1 0 0,0-1 0 0 0,0-1 0 0 0,0 1 1 0 0,9-9-1 0 0,34-36 4 0 0,-44 43-90 0 0,0 0 1 0 0,0 0-1 0 0,-1-1 1 0 0,0 1-1 0 0,-1-1 1 0 0,1-1-1 0 0,-1 1 1 0 0,-1-1-1 0 0,1 1 1 0 0,2-10-1 0 0,-6 16 59 0 0,0 0-1 0 0,0 0 1 0 0,0 0 0 0 0,0 0-1 0 0,0 1 1 0 0,0-1-1 0 0,0 0 1 0 0,-1 0-1 0 0,1 0 1 0 0,0 0 0 0 0,0 1-1 0 0,0-1 1 0 0,-1 0-1 0 0,1 0 1 0 0,-1 1-1 0 0,1-1 1 0 0,0 0 0 0 0,-1 0-1 0 0,1 1 1 0 0,-1-1-1 0 0,0 1 1 0 0,1-1 0 0 0,-1 0-1 0 0,1 1 1 0 0,-1-1-1 0 0,0 1 1 0 0,0-1-1 0 0,1 1 1 0 0,-1 0 0 0 0,0-1-1 0 0,0 1 1 0 0,1 0-1 0 0,-1-1 1 0 0,0 1-1 0 0,0 0 1 0 0,0 0 0 0 0,1 0-1 0 0,-1 0 1 0 0,0 0-1 0 0,0 0 1 0 0,-1 0 0 0 0,-4 0-86 0 0,0 0 0 0 0,-1 0 1 0 0,1 1-1 0 0,-8 1 0 0 0,-23 9-132 0 0,0 0 0 0 0,1 3 0 0 0,-37 20 0 0 0,50-24 152 0 0,-162 91 8 0 0,179-97 129 0 0,0 0-1 0 0,0 0 0 0 0,1 0 0 0 0,0 1 1 0 0,-8 8-1 0 0,11-10 52 0 0,0-1 0 0 0,0 1 0 0 0,0 0 1 0 0,0 0-1 0 0,1 0 0 0 0,0 0 0 0 0,-1 0 0 0 0,1 0 0 0 0,0 0 0 0 0,0 0 1 0 0,1 1-1 0 0,-1-1 0 0 0,1 0 0 0 0,-1 4 0 0 0,1 0 72 0 0,1 1 0 0 0,-1-1-1 0 0,1 1 1 0 0,1-1 0 0 0,-1 1-1 0 0,1-1 1 0 0,1 0 0 0 0,5 13-1 0 0,-7-17-141 0 0,1 0 0 0 0,-1 0-1 0 0,1-1 1 0 0,0 1-1 0 0,0-1 1 0 0,0 1-1 0 0,1-1 1 0 0,-1 0-1 0 0,0 0 1 0 0,1 0-1 0 0,-1 0 1 0 0,1 0-1 0 0,0 0 1 0 0,0-1-1 0 0,0 1 1 0 0,0-1-1 0 0,0 0 1 0 0,0 0-1 0 0,0 0 1 0 0,0 0-1 0 0,0-1 1 0 0,7 1-1 0 0,8 0 66 0 0,1-2 0 0 0,-1 0 0 0 0,25-5 0 0 0,55-17-123 0 0,1 0-1292 0 0,-59 13-762 0 0,-22 4 236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5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 5983 0 0,'2'-9'9728'0'0,"-12"20"-8964"0"0,-13 18-380 0 0,1 1 0 0 0,-30 56 0 0 0,-26 71 230 0 0,59-115-441 0 0,-30 59 149 0 0,-82 128 0 0 0,126-221-352 0 0,-42 67 204 0 0,41-64-316 0 0,1-1 1 0 0,0 1 0 0 0,1-1-1 0 0,0 1 1 0 0,-3 17 0 0 0,7-26-426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5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11519 0 0,'0'0'887'0'0,"1"0"-384"0"0,62-10 5418 0 0,-35 6-4569 0 0,54-14 1 0 0,8-7-578 0 0,21-8-1063 0 0,7-9-4551 0 0,-89 33-1561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0:5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17 3223 0 0,'2'-1'240'0'0,"26"-14"9824"0"0,-24 18-9793 0 0,-4-1-168 0 0,1 1-1 0 0,0-1 1 0 0,-1 0-1 0 0,1 1 1 0 0,-1-1-1 0 0,1 1 1 0 0,-1-1-1 0 0,0 0 1 0 0,0 1 0 0 0,0-1-1 0 0,-1 1 1 0 0,1-1-1 0 0,-1 0 1 0 0,0 4-1 0 0,-15 36 596 0 0,13-34-578 0 0,-82 160 1461 0 0,37-78-1037 0 0,7-13-392 0 0,-3-2 0 0 0,-4-1 0 0 0,-80 95 0 0 0,-66 29 94 0 0,186-192-237 0 0,2 0-5 0 0,1 0 0 0 0,-1 0 0 0 0,-6 10 0 0 0,38-37 80 0 0,26-23-27 0 0,27-25-7 0 0,-50 42-42 0 0,52-37 0 0 0,-63 51-20 0 0,0 2 0 0 0,2 0 0 0 0,-1 1 1 0 0,33-11-1 0 0,-49 20 7 0 0,1 0 0 0 0,-1 0-1 0 0,1 0 1 0 0,-1 0 0 0 0,1 1 0 0 0,0 0 0 0 0,-1 0 0 0 0,1 0 0 0 0,-1 0-1 0 0,1 0 1 0 0,0 1 0 0 0,-1-1 0 0 0,1 1 0 0 0,-1 0 0 0 0,7 3-1 0 0,-8-3 4 0 0,0 1-1 0 0,0-1 0 0 0,0 0 0 0 0,0 1 0 0 0,0-1 0 0 0,0 1 0 0 0,0 0 0 0 0,-1 0 0 0 0,1 0 1 0 0,-1 0-1 0 0,0 0 0 0 0,1 0 0 0 0,-1 0 0 0 0,0 0 0 0 0,0 0 0 0 0,0 1 0 0 0,0-1 0 0 0,-1 0 1 0 0,1 1-1 0 0,-1-1 0 0 0,1 1 0 0 0,-1-1 0 0 0,0 0 0 0 0,0 4 0 0 0,-2 16 88 0 0,0-1-1 0 0,-2 0 1 0 0,-1 0-1 0 0,0 0 1 0 0,-12 29-1 0 0,-7 27-3743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13359 0 0,'0'0'1626'0'0,"-1"1"-1458"0"0,-11 13 113 0 0,0-1 0 0 0,-28 23 0 0 0,-8 8-136 0 0,34-30-103 0 0,1 2 0 0 0,1 0 1 0 0,0 0-1 0 0,-10 20 1 0 0,18-29 45 0 0,0 0 1 0 0,1 1-1 0 0,0-1 1 0 0,0 1-1 0 0,1-1 1 0 0,0 1-1 0 0,0 0 1 0 0,1 0-1 0 0,0 0 1 0 0,0 0-1 0 0,1 0 1 0 0,1 15-1 0 0,0-21-37 0 0,-1-1 0 0 0,0 1-1 0 0,0-1 1 0 0,1 1 0 0 0,-1-1-1 0 0,1 1 1 0 0,-1-1-1 0 0,1 1 1 0 0,-1-1 0 0 0,1 0-1 0 0,0 1 1 0 0,0-1 0 0 0,0 0-1 0 0,0 0 1 0 0,0 1 0 0 0,0-1-1 0 0,0 0 1 0 0,0 0 0 0 0,0 0-1 0 0,2 0 1 0 0,-2 0-4 0 0,1 0-1 0 0,-1-1 1 0 0,1 0-1 0 0,-1 1 1 0 0,1-1 0 0 0,0 0-1 0 0,-1 0 1 0 0,1 0-1 0 0,-1 0 1 0 0,1 0-1 0 0,-1 0 1 0 0,1 0 0 0 0,0-1-1 0 0,-1 1 1 0 0,3-2-1 0 0,4-1 45 0 0,-1 0-1 0 0,0-1 0 0 0,-1 0 0 0 0,1 0 0 0 0,-1-1 0 0 0,7-5 0 0 0,17-20-66 0 0,-1 0-1 0 0,-2-2 0 0 0,46-70 1 0 0,-63 82-245 0 0,-9 17 169 0 0,0 0-1 0 0,0 1 1 0 0,0-1 0 0 0,1 0 0 0 0,-1 1 0 0 0,1 0-1 0 0,-1-1 1 0 0,1 1 0 0 0,2-3 0 0 0,-3 4 17 0 0,-1 0-1 0 0,1 0 1 0 0,-1 0 0 0 0,1 0-1 0 0,-1-1 1 0 0,0 1 0 0 0,0 0 0 0 0,1 0-1 0 0,-1-1 1 0 0,0 1 0 0 0,0 0-1 0 0,0 0 1 0 0,0-1 0 0 0,-1 0 0 0 0,1 1-47 0 0,0-1-64 0 0,-13-11-204 0 0,1 7 303 0 0,-1-1 0 0 0,0 1 0 0 0,-23-7 0 0 0,28 12 31 0 0,2-2 241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72 251 9215 0 0,'0'0'707'0'0,"1"1"-464"0"0,-1 0-255 0 0,2 1 921 0 0,-1 1-1 0 0,1-1 1 0 0,-1 1 0 0 0,0 0 0 0 0,0 0-1 0 0,2 5 1 0 0,-3-7-720 0 0,0-1-1 0 0,0 1 1 0 0,0 0 0 0 0,0-1-1 0 0,0 1 1 0 0,0-1-1 0 0,0 1 1 0 0,0 0 0 0 0,0-1-1 0 0,-1 1 1 0 0,1-1 0 0 0,0 1-1 0 0,0-1 1 0 0,-1 1-1 0 0,1-1 1 0 0,0 1 0 0 0,0-1-1 0 0,-1 1 1 0 0,1-1-1 0 0,-1 1 1 0 0,1-1 0 0 0,-1 1-1 0 0,-12 4-841 0 0,11-4 685 0 0,0-1-1 0 0,0 1 0 0 0,0-1 1 0 0,0 0-1 0 0,0 0 0 0 0,0 0 1 0 0,-1 0-1 0 0,1 0 0 0 0,0 0 1 0 0,0-1-1 0 0,0 1 0 0 0,0-1 1 0 0,0 1-1 0 0,0-1 0 0 0,0 0 1 0 0,0 0-1 0 0,0 0 0 0 0,0 0 1 0 0,0 0-1 0 0,1 0 0 0 0,-1-1 1 0 0,0 1-1 0 0,1-1 0 0 0,-1 1 1 0 0,1-1-1 0 0,-1 1 0 0 0,1-1 1 0 0,0 0-1 0 0,0 0 0 0 0,-1 1 1 0 0,1-1-1 0 0,1 0 0 0 0,-1 0 1 0 0,0 0-1 0 0,0-4 0 0 0,-1 0-27 0 0,1 0 0 0 0,0 0 0 0 0,1 0 0 0 0,-1 0 0 0 0,1 0 0 0 0,0 0 0 0 0,1-1 0 0 0,0 1 0 0 0,0 0 0 0 0,0 0 0 0 0,3-8 0 0 0,0 4-9 0 0,0 0 0 0 0,1 0-1 0 0,1 0 1 0 0,-1 1 0 0 0,1 0-1 0 0,1 0 1 0 0,0 0 0 0 0,0 1-1 0 0,10-9 1 0 0,-6 7-16 0 0,1 1-1 0 0,0 0 0 0 0,1 1 1 0 0,0 0-1 0 0,0 1 1 0 0,17-7-1 0 0,-23 11 31 0 0,0 1 0 0 0,0 0 0 0 0,0 1 1 0 0,0 0-1 0 0,0 0 0 0 0,1 0 0 0 0,-1 1 0 0 0,0 0 0 0 0,0 1 0 0 0,1 0 0 0 0,-1 0 0 0 0,0 0 0 0 0,0 1 0 0 0,9 3 1 0 0,-10-3 25 0 0,0 0 1 0 0,1 1-1 0 0,-1 0 1 0 0,-1 0-1 0 0,1 1 1 0 0,0-1-1 0 0,-1 1 1 0 0,0 0 0 0 0,0 1-1 0 0,0-1 1 0 0,0 1-1 0 0,-1 0 1 0 0,0 0-1 0 0,0 1 1 0 0,5 7 0 0 0,-9-10-23 0 0,0-1 1 0 0,1 1 0 0 0,-1 0-1 0 0,0-1 1 0 0,0 1 0 0 0,0 0 0 0 0,0-1-1 0 0,-1 1 1 0 0,1 0 0 0 0,-1-1 0 0 0,0 1-1 0 0,0-1 1 0 0,-1 4 0 0 0,2-5-6 0 0,-3 5 7 0 0,0 0 0 0 0,0-1 0 0 0,0 1 0 0 0,0-1 0 0 0,-1 0 0 0 0,0 0 0 0 0,0 0 1 0 0,-9 8-1 0 0,-4 2-92 0 0,-21 13 1 0 0,33-24 13 0 0,-12 7-198 0 0,0 0 1 0 0,-1-1-1 0 0,0 0 1 0 0,0-2 0 0 0,-1 0-1 0 0,-22 6 1 0 0,-13 0-1027 0 0,53-14 967 0 0,-7 2-2485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0 6911 0 0,'0'0'623'0'0,"-2"1"-514"0"0,-4 0 127 0 0,0 1 0 0 0,-1 1-1 0 0,1-1 1 0 0,1 1-1 0 0,-1 1 1 0 0,0-1 0 0 0,1 1-1 0 0,0-1 1 0 0,0 2 0 0 0,0-1-1 0 0,0 0 1 0 0,0 1-1 0 0,-6 9 1 0 0,-5 8 110 0 0,-26 45-1 0 0,39-60-269 0 0,-124 187 1573 0 0,10-18-784 0 0,-27 72 1615 0 0,116-203-1977 0 0,-2-1 0 0 0,-44 50 1 0 0,65-84-484 0 0,1 1 0 0 0,0-1 0 0 0,1 1 0 0 0,0 1 1 0 0,1-1-1 0 0,-6 18 0 0 0,11-27 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12295 0 0,'0'0'1918'0'0,"2"0"-1273"0"0,2 0-473 0 0,0 0-1 0 0,1 1 1 0 0,-1-1 0 0 0,0 1-1 0 0,0 0 1 0 0,0 0 0 0 0,0 0-1 0 0,0 1 1 0 0,0-1-1 0 0,0 1 1 0 0,-1 0 0 0 0,1 0-1 0 0,0 1 1 0 0,-1-1 0 0 0,0 1-1 0 0,5 4 1 0 0,-3-2-81 0 0,0 1 0 0 0,-1-1 0 0 0,0 1 1 0 0,0 0-1 0 0,-1 0 0 0 0,0 1 0 0 0,0-1 0 0 0,0 1 0 0 0,2 9 0 0 0,2 7 16 0 0,-2 1-1 0 0,5 44 0 0 0,-9-53-102 0 0,-1 0-1 0 0,0 0 0 0 0,-1 0 0 0 0,-1 0 1 0 0,-6 26-1 0 0,4-29 20 0 0,0 0 0 0 0,-1-1 1 0 0,-1 0-1 0 0,0 0 0 0 0,0 0 0 0 0,-1-1 1 0 0,0 0-1 0 0,-1 0 0 0 0,0-1 0 0 0,-1 0 1 0 0,-15 12-1 0 0,11-10-53 0 0,-2 0-1 0 0,0-1 1 0 0,0-1 0 0 0,0 0 0 0 0,-1-1 0 0 0,-1-1-1 0 0,-24 8 1 0 0,37-14-129 0 0,0 0 0 0 0,0 0 0 0 0,0 0-1 0 0,-1 0 1 0 0,1-1 0 0 0,0 0 0 0 0,0 0-1 0 0,0 0 1 0 0,0 0 0 0 0,0 0 0 0 0,-6-2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14279 0 0,'0'0'1614'0'0,"8"2"-49"0"0,13 0-843 0 0,-1-1-1 0 0,0 0 1 0 0,1-1-1 0 0,29-5 1 0 0,82-21 408 0 0,-86 16-563 0 0,428-110-152 0 0,-381 94-2666 0 0,-77 21 563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13 5527 0 0,'0'-2'423'0'0,"-2"-8"8501"0"0,-2 13-6245 0 0,-7 21-4508 0 0,8-17 2727 0 0,-159 303-302 0 0,99-193-513 0 0,-80 141-11 0 0,62-113-16 0 0,77-137-58 0 0,-28 51 146 0 0,-54 73 0 0 0,79-123-45 0 0,0 0 0 0 0,0 0 0 0 0,-2-1-1 0 0,1 0 1 0 0,-1 0 0 0 0,0-1 0 0 0,0 0 0 0 0,-1-1-1 0 0,0 0 1 0 0,-15 7 0 0 0,24-12 2 0 0,1-1-91 0 0,0 0-1 0 0,0 0 0 0 0,-1 0 0 0 0,1 0 1 0 0,0 0-1 0 0,0 1 0 0 0,0-1 1 0 0,-1 0-1 0 0,1 0 0 0 0,0 0 0 0 0,0 0 1 0 0,0 0-1 0 0,-1 0 0 0 0,1 0 1 0 0,0 0-1 0 0,0 0 0 0 0,0 0 1 0 0,-1 0-1 0 0,1 0 0 0 0,0 0 0 0 0,0 0 1 0 0,0 0-1 0 0,-1 0 0 0 0,1 0 1 0 0,0 0-1 0 0,0 0 0 0 0,0 0 0 0 0,0 0 1 0 0,-1-1-1 0 0,1 1 0 0 0,0 0 1 0 0,0 0-1 0 0,0 0 0 0 0,-1 0 1 0 0,10-19-112 0 0,0 1 0 0 0,0 0 0 0 0,2 1 0 0 0,0 0 0 0 0,16-17 0 0 0,-3 1-132 0 0,-12 18 172 0 0,0 0 0 0 0,1 2 0 0 0,0-1 0 0 0,1 2 0 0 0,0-1 0 0 0,1 2 0 0 0,1 0 0 0 0,17-9 0 0 0,-19 13 89 0 0,-1 0 1 0 0,2 1-1 0 0,-1 0 1 0 0,1 1-1 0 0,-1 1 1 0 0,1 1-1 0 0,0 0 1 0 0,1 1-1 0 0,-1 0 1 0 0,20 1-1 0 0,-29 1-8 0 0,-1 1 0 0 0,0 0-1 0 0,0 0 1 0 0,0 0 0 0 0,0 1-1 0 0,0 0 1 0 0,0 0 0 0 0,0 0-1 0 0,-1 0 1 0 0,1 1 0 0 0,-1 0 0 0 0,1 0-1 0 0,-1 0 1 0 0,0 0 0 0 0,0 1-1 0 0,0 0 1 0 0,-1-1 0 0 0,1 1-1 0 0,-1 1 1 0 0,0-1 0 0 0,0 0 0 0 0,-1 1-1 0 0,3 5 1 0 0,-3-6-14 0 0,0 1 0 0 0,0 0 1 0 0,0 0-1 0 0,-1 0 0 0 0,0 0 0 0 0,0 0 1 0 0,0 0-1 0 0,-1 0 0 0 0,1 1 0 0 0,-1-1 1 0 0,-1 0-1 0 0,1 0 0 0 0,-1 0 0 0 0,1 0 1 0 0,-2 0-1 0 0,1 0 0 0 0,0 0 0 0 0,-1 0 1 0 0,0 0-1 0 0,0 0 0 0 0,-1-1 0 0 0,1 1 1 0 0,-5 5-1 0 0,-5 4 94 0 0,0-1 1 0 0,-1 0 0 0 0,0-1-1 0 0,-1-1 1 0 0,-23 16 0 0 0,-83 38 447 0 0,102-57-516 0 0,0 0 0 0 0,-1-1 0 0 0,0 0-1 0 0,0-2 1 0 0,0 0 0 0 0,-1-1 0 0 0,0-2 0 0 0,1 1-1 0 0,-32-2 1 0 0,48-1-25 0 0,1-1 0 0 0,-1 1 0 0 0,0-1 0 0 0,1 0 0 0 0,-1 1 0 0 0,1-1 0 0 0,-1 0 0 0 0,1 0 0 0 0,-3-2 0 0 0,2-3-6 0 0,3 5-48 0 0,1-1-1 0 0,-1 1 1 0 0,1-1-1 0 0,0 1 0 0 0,-1 0 1 0 0,1-1-1 0 0,0 1 1 0 0,0 0-1 0 0,0-1 1 0 0,0 1-1 0 0,0 0 1 0 0,0 0-1 0 0,0 0 0 0 0,0 0 1 0 0,3-1-1 0 0,21-12-3758 0 0,-14 10-2033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66 5527 0 0,'0'0'9470'0'0,"10"-3"-8002"0"0,-10 2-1462 0 0,2 0 41 0 0,-1-1 0 0 0,1 1 1 0 0,-1-1-1 0 0,1 0 0 0 0,-1 0 0 0 0,0 0 0 0 0,0 0 0 0 0,1 0 1 0 0,-2 0-1 0 0,2-3 0 0 0,-1 4-41 0 0,-1 0 0 0 0,0 0 0 0 0,0 0-1 0 0,1-1 1 0 0,-1 1 0 0 0,0 0 0 0 0,0 0 0 0 0,0 0 0 0 0,0 0 0 0 0,0-1 0 0 0,0 1-1 0 0,-1 0 1 0 0,1 0 0 0 0,0 0 0 0 0,-1 0 0 0 0,1 0 0 0 0,-1-1 0 0 0,1 1-1 0 0,-1 0 1 0 0,1 0 0 0 0,-1 0 0 0 0,0 0 0 0 0,1 0 0 0 0,-1 1 0 0 0,0-1 0 0 0,0 0-1 0 0,0 0 1 0 0,0 0 0 0 0,-2-1 0 0 0,2 2-8 0 0,-1-1 0 0 0,0 0 1 0 0,0 0-1 0 0,0 1 0 0 0,0-1 0 0 0,0 1 0 0 0,0-1 1 0 0,0 1-1 0 0,0 0 0 0 0,0 0 0 0 0,0 0 0 0 0,0 0 0 0 0,-3 0 1 0 0,-14 5-21 0 0,0 0 1 0 0,1 2-1 0 0,-1 0 0 0 0,1 0 1 0 0,1 2-1 0 0,0 1 1 0 0,-22 14-1 0 0,-103 94 534 0 0,101-82-193 0 0,23-21-134 0 0,-4 4 185 0 0,0 1-1 0 0,1 0 0 0 0,-34 45 1 0 0,53-62-331 0 0,-1 0 0 0 0,1 1 0 0 0,1-1 0 0 0,-1 0 0 0 0,0 1 1 0 0,1-1-1 0 0,0 1 0 0 0,-1-1 0 0 0,1 1 0 0 0,1 0 0 0 0,-2 5 0 0 0,5-5 19 0 0,2-3-36 0 0,0 1 0 0 0,1 0 0 0 0,-1-1 0 0 0,0 0 0 0 0,1-1 0 0 0,-1 1 0 0 0,1-1 0 0 0,-1 0 1 0 0,1 0-1 0 0,-1-1 0 0 0,1 1 0 0 0,-1-1 0 0 0,0-1 0 0 0,9-2 0 0 0,3-1 46 0 0,-1-1-1 0 0,-1-1 0 0 0,25-15 1 0 0,92-66 134 0 0,-104 67-158 0 0,-1-2-1 0 0,30-32 0 0 0,-78 80-109 0 0,-31 52 0 0 0,37-54 123 0 0,3 0-57 0 0,7-8 0 0 0,5-11 0 0 0,1-2 0 0 0,2 8 0 0 0,-1-8-65 0 0,0 0-1 0 0,0 0 1 0 0,1 0-1 0 0,-1 0 1 0 0,0 0-1 0 0,1-1 0 0 0,-1 1 1 0 0,1-1-1 0 0,0 0 1 0 0,-1 0-1 0 0,1 1 1 0 0,0-2-1 0 0,0 1 1 0 0,-1 0-1 0 0,1-1 1 0 0,3 1-1 0 0,6 1-1073 0 0,0-2 0 0 0,16 0 1 0 0,-5 0-476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15119 0 0,'0'0'1512'0'0,"-1"1"-1349"0"0,-2 4-72 0 0,0 0 0 0 0,0-1 0 0 0,-1 1 0 0 0,1-1 0 0 0,-1 0 0 0 0,0 0 0 0 0,0 0 0 0 0,-6 4 0 0 0,-43 26 497 0 0,12-8-264 0 0,-51 48-175 0 0,91-73-148 0 0,1-1 1 0 0,0 1-1 0 0,0-1 1 0 0,-1 1-1 0 0,1-1 1 0 0,0 1-1 0 0,0-1 1 0 0,0 1-1 0 0,0 0 0 0 0,0-1 1 0 0,0 1-1 0 0,-1-1 1 0 0,1 1-1 0 0,0 0 1 0 0,1-1-1 0 0,-1 1 1 0 0,0-1-1 0 0,0 1 1 0 0,0-1-1 0 0,1 2 1 0 0,3 13 19 0 0,-3-13-20 0 0,3 8 55 0 0,1 0-1 0 0,1-1 1 0 0,-1 1-1 0 0,2-1 1 0 0,-1 0-1 0 0,1 0 1 0 0,13 11-1 0 0,-11-10 22 0 0,-1 0 1 0 0,1 0-1 0 0,-1 1 1 0 0,11 19-1 0 0,-16-23-32 0 0,1 1 0 0 0,-1-1 0 0 0,-1 0 0 0 0,1 1 0 0 0,-1 0 0 0 0,-1-1 0 0 0,0 1 0 0 0,1 12 0 0 0,-2-17-25 0 0,0 1 0 0 0,-1-1 0 0 0,1 1 0 0 0,-1-1 0 0 0,0 1 0 0 0,0-1 0 0 0,-1 0 0 0 0,1 1 0 0 0,0-1 0 0 0,-1 0 0 0 0,0 0 0 0 0,0 0 0 0 0,0 0 0 0 0,0 0 0 0 0,-1 0 0 0 0,1-1 0 0 0,-1 1 0 0 0,1-1 0 0 0,-1 1 0 0 0,-6 3 0 0 0,0-1 39 0 0,-1 0 0 0 0,1 0-1 0 0,-1-1 1 0 0,0 0 0 0 0,-1 0 0 0 0,1-1-1 0 0,-12 1 1 0 0,-4 1 86 0 0,-46 1 0 0 0,49-6 39 0 0,-36-3 1 0 0,19-6-1410 0 0,34 7 53 0 0,1 0-1 0 0,0 0 1 0 0,0-1 0 0 0,-10-5 0 0 0,4-3-5039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93 15407 0 0,'-20'6'704'0'0,"38"8"256"0"0,-14-11-857 0 0,-1 1 1 0 0,1-1-1 0 0,-1 1 0 0 0,0-1 0 0 0,0 1 0 0 0,0 0 1 0 0,0 0-1 0 0,-1 1 0 0 0,3 4 0 0 0,-4-7 707 0 0,1-2-354 0 0,7 0-216 0 0,0 0 0 0 0,0 0 0 0 0,1-1 0 0 0,-1-1 0 0 0,0 1 0 0 0,0-1 0 0 0,0-1 0 0 0,0 0 1 0 0,-1 0-1 0 0,15-8 0 0 0,7-6-127 0 0,0-2 1 0 0,-1-1 0 0 0,27-25-1 0 0,-54 43-186 0 0,0 0-1 0 0,1-1 0 0 0,-1 1 0 0 0,0 0 0 0 0,0-1 0 0 0,-1 1 0 0 0,1-1 0 0 0,1-3 0 0 0,-2 5-295 0 0,-2 0 273 0 0,-1 1 1 0 0,1-1-1 0 0,-1 0 1 0 0,1 1-1 0 0,-1-1 1 0 0,1 1-1 0 0,-1 0 1 0 0,1 0-1 0 0,-1-1 1 0 0,-2 1-1 0 0,-2 0 5 0 0,0 0 0 0 0,-1 1 0 0 0,1 0 0 0 0,0 0 0 0 0,-1 0 0 0 0,1 1 0 0 0,0 0 0 0 0,-7 3 0 0 0,-50 27 2 0 0,32-16 57 0 0,30-16 33 0 0,-95 51-10 0 0,80-41 53 0 0,0 1 0 0 0,0 0 0 0 0,-22 22 0 0 0,32-27-24 0 0,-2 2 124 0 0,0 0 0 0 0,-13 18 0 0 0,19-22-108 0 0,0-1 0 0 0,1 0 0 0 0,-1 1 0 0 0,1-1 0 0 0,-1 1 0 0 0,1-1 0 0 0,0 1 0 0 0,0 0 0 0 0,1-1 0 0 0,-1 1 0 0 0,1 0 0 0 0,0 6 0 0 0,1 12 35 0 0,2 0 0 0 0,0 0-1 0 0,7 22 1 0 0,-9-41-62 0 0,1 1 1 0 0,-1 0 0 0 0,0-1-1 0 0,1 1 1 0 0,2 3-1 0 0,5 1-71 0 0,-5-5 4 0 0,-2-2-21 0 0,0 1 0 0 0,0-1 0 0 0,0 0 0 0 0,0 0 0 0 0,0-1 0 0 0,0 1 0 0 0,0 0 0 0 0,1-1 0 0 0,-1 1 0 0 0,0-1 0 0 0,3 0 0 0 0,2 1-431 0 0,15 3-916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128 408 11519 0 0,'0'0'9934'0'0,"-8"-4"-9476"0"0,-2-1-327 0 0,0-1-1 0 0,0 0 1 0 0,0 0-1 0 0,0-1 1 0 0,1 0-1 0 0,1-1 1 0 0,-9-9-1 0 0,13 12-73 0 0,0 1 1 0 0,1-1-1 0 0,-1 0 0 0 0,1 0 0 0 0,1-1 1 0 0,-1 1-1 0 0,1-1 0 0 0,0 1 0 0 0,0-1 1 0 0,0 0-1 0 0,1 1 0 0 0,0-1 0 0 0,0 0 1 0 0,0 0-1 0 0,1-10 0 0 0,1 5-80 0 0,1 0-1 0 0,0 0 1 0 0,0 1 0 0 0,1-1-1 0 0,1 1 1 0 0,0 0-1 0 0,0 0 1 0 0,1 0 0 0 0,0 0-1 0 0,1 1 1 0 0,0 0 0 0 0,8-9-1 0 0,-6 8-9 0 0,0 0 1 0 0,1 1-1 0 0,1 0 0 0 0,0 0 0 0 0,0 1 0 0 0,0 1 1 0 0,1-1-1 0 0,0 2 0 0 0,23-11 0 0 0,-26 14 30 0 0,1 1-1 0 0,-1 0 0 0 0,1 0 1 0 0,-1 1-1 0 0,1 0 0 0 0,0 0 1 0 0,-1 1-1 0 0,1 1 1 0 0,0-1-1 0 0,0 1 0 0 0,-1 1 1 0 0,1-1-1 0 0,14 6 1 0 0,6 4-14 0 0,-1 1 0 0 0,43 26 1 0 0,3 1 4 0 0,-69-37 37 0 0,0 1-1 0 0,-1-1 1 0 0,1 1 0 0 0,0 0-1 0 0,-1 1 1 0 0,0-1-1 0 0,0 1 1 0 0,0-1 0 0 0,6 9-1 0 0,-9-10-14 0 0,0 0 0 0 0,0-1 0 0 0,0 1 0 0 0,0 0 0 0 0,0 0 0 0 0,0 0 0 0 0,0 0 0 0 0,-1 0 0 0 0,1 0 0 0 0,-1 0 0 0 0,0 0 0 0 0,1 0 0 0 0,-1 0 0 0 0,0 0 0 0 0,0 0 0 0 0,0 0 0 0 0,-1 0 0 0 0,1 0 0 0 0,0 0 0 0 0,-1 0 0 0 0,1 0 0 0 0,-1 0 0 0 0,0 0 0 0 0,0-1 0 0 0,0 1 0 0 0,0 0 0 0 0,0 0 0 0 0,-2 3 0 0 0,-10 11 44 0 0,-1 0-1 0 0,-1-1 1 0 0,-24 19-1 0 0,-56 36 164 0 0,77-57-208 0 0,15-11-9 0 0,-84 55-230 0 0,78-52 196 0 0,-1 0 1 0 0,0-1 0 0 0,-1 1 0 0 0,1-2 0 0 0,-1 0-1 0 0,0 0 1 0 0,-13 1 0 0 0,23-3 17 0 0,0-1-1 0 0,1 0 1 0 0,-1 0-1 0 0,0 0 1 0 0,0 0 0 0 0,0 0-1 0 0,1 0 1 0 0,-1 0-1 0 0,0 0 1 0 0,0 0-1 0 0,1-1 1 0 0,-1 1 0 0 0,0 0-1 0 0,0 0 1 0 0,1-1-1 0 0,-1 1 1 0 0,0 0-1 0 0,1-1 1 0 0,-1 1 0 0 0,0-1-1 0 0,1 1 1 0 0,-1-1-1 0 0,0 1 1 0 0,1-1 0 0 0,-1 1-1 0 0,1-1 1 0 0,-1 1-1 0 0,1-1 1 0 0,0 0-1 0 0,-1 1 1 0 0,1-1 0 0 0,0 0-1 0 0,-1 0 1 0 0,1 1-1 0 0,0-1 1 0 0,0 0-1 0 0,-1 0 1 0 0,1 1 0 0 0,0-1-1 0 0,0 0 1 0 0,0 0-1 0 0,0 1 1 0 0,0-1-1 0 0,0 0 1 0 0,0 0 0 0 0,0 0-1 0 0,1 1 1 0 0,-1-3-1 0 0,2-3-437 0 0,0-1-1 0 0,0 1 1 0 0,0-1-1 0 0,5-7 1 0 0,1-4-789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10 6911 0 0,'0'0'315'0'0,"1"-2"-7"0"0,2-5 1488 0 0,-13 11 2076 0 0,5-1-3490 0 0,0 1 0 0 0,0 0-1 0 0,1 0 1 0 0,-1 0 0 0 0,1 1 0 0 0,-7 8 0 0 0,-21 36-551 0 0,14-20 432 0 0,-30 52 297 0 0,-68 155 1 0 0,51-95 95 0 0,41-91-336 0 0,-51 96 597 0 0,57-116-713 0 0,2-5 75 0 0,2 1-1 0 0,-12 28 1 0 0,21-34-220 0 0,5-18-431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1839 0 0,'-2'0'523'0'0,"-14"4"3205"0"0,1 0 0 0 0,-27 11-1 0 0,23-6-2304 0 0,-32 20 0 0 0,30-15-1219 0 0,1 1-1 0 0,0 1 0 0 0,1 1 0 0 0,-20 23 0 0 0,16-16 136 0 0,4-3 144 0 0,-16 22 1 0 0,30-37-407 0 0,1 0 0 0 0,0 1 0 0 0,1 0-1 0 0,-1 0 1 0 0,1 0 0 0 0,0 0 0 0 0,1 0 0 0 0,-3 11 0 0 0,5-17-57 0 0,1-1 1 0 0,-1 1 0 0 0,0 0-1 0 0,0 0 1 0 0,0-1 0 0 0,0 1 0 0 0,0 0-1 0 0,1-1 1 0 0,-1 1 0 0 0,0 0-1 0 0,1-1 1 0 0,-1 1 0 0 0,1 0 0 0 0,-1-1-1 0 0,0 1 1 0 0,1-1 0 0 0,-1 1-1 0 0,1-1 1 0 0,0 1 0 0 0,-1-1 0 0 0,1 1-1 0 0,0 0 1 0 0,14 7 272 0 0,-6-5-107 0 0,-1-1 0 0 0,1 0 0 0 0,0 0 0 0 0,0-1 1 0 0,0 0-1 0 0,0-1 0 0 0,0 0 0 0 0,10-1 0 0 0,7-3 140 0 0,38-10 0 0 0,-31 6-175 0 0,-21 5-134 0 0,0 0-1 0 0,0-1 1 0 0,0 0-1 0 0,0-1 0 0 0,13-7 1 0 0,-22 10-29 0 0,0 0 1 0 0,1 0 0 0 0,-1 0-1 0 0,0-1 1 0 0,-1 1-1 0 0,1-1 1 0 0,0 0 0 0 0,-1 0-1 0 0,1 0 1 0 0,-1 0 0 0 0,0 0-1 0 0,0 0 1 0 0,0-1-1 0 0,-1 1 1 0 0,1-1 0 0 0,-1 1-1 0 0,0-1 1 0 0,0 0 0 0 0,0 1-1 0 0,0-1 1 0 0,0-5-1 0 0,-1-82-1198 0 0,-3 61-1783 0 0,-2 2-3789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0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11 418 15919 0 0,'0'0'1828'0'0,"-7"-5"2840"0"0,6 3-4587 0 0,0-1 1 0 0,1 0-1 0 0,-1 1 0 0 0,1-1 1 0 0,0 0-1 0 0,0 1 0 0 0,0-1 1 0 0,0 0-1 0 0,1 1 0 0 0,-1-1 1 0 0,1 0-1 0 0,-1 1 0 0 0,1-1 1 0 0,0 0-1 0 0,0 1 0 0 0,0-1 1 0 0,0 1-1 0 0,1 0 0 0 0,-1-1 1 0 0,1 1-1 0 0,-1 0 0 0 0,4-3 1 0 0,5-7-94 0 0,1 2 1 0 0,22-19-1 0 0,-22 20 72 0 0,41-38-60 0 0,39-29-16 0 0,52-20-494 0 0,-122 84 388 0 0,1 0 1 0 0,0 2-1 0 0,1 1 0 0 0,0 0 1 0 0,24-4-1 0 0,-37 10 104 0 0,0 2 0 0 0,0-1-1 0 0,0 1 1 0 0,0 1 0 0 0,0 0-1 0 0,11 1 1 0 0,-5 2 18 0 0,-13-1 0 0 0,0 1 0 0 0,5 5 0 0 0,-6-6 3 0 0,0-1 1 0 0,-1 1-1 0 0,1 0 0 0 0,-1 0 0 0 0,1 0 0 0 0,-1 0 1 0 0,0 0-1 0 0,0 0 0 0 0,0 0 0 0 0,0 0 1 0 0,0 1-1 0 0,0-1 0 0 0,-1 0 0 0 0,1 1 1 0 0,-1-1-1 0 0,0 0 0 0 0,0 1 0 0 0,1-1 0 0 0,-1 0 1 0 0,-1 1-1 0 0,0 3 0 0 0,1 2 14 0 0,-2 7-23 0 0,-1-1-1 0 0,0 1 0 0 0,-1-1 1 0 0,-1 0-1 0 0,-7 16 0 0 0,5-13-9 0 0,1 0 0 0 0,-7 32 0 0 0,9-33 24 0 0,3-12 1 0 0,0 0 0 0 0,0 1 0 0 0,0-1 1 0 0,1 1-1 0 0,-1-1 0 0 0,1 0 0 0 0,0 1 1 0 0,1-1-1 0 0,-1 1 0 0 0,2 4 0 0 0,-2-8 26 0 0,1 0 0 0 0,0 0 0 0 0,0 1 0 0 0,0-1 0 0 0,0 0 0 0 0,0 0 0 0 0,0 0 0 0 0,0 0 0 0 0,0 0 0 0 0,1 0-1 0 0,-1-1 1 0 0,0 1 0 0 0,3 1 0 0 0,1 1 79 0 0,8 5 97 0 0,0 0 0 0 0,1-1 0 0 0,0 0 0 0 0,1-1 0 0 0,-1-1 0 0 0,27 6 0 0 0,92 9-161 0 0,-87-15-29 0 0,-28-3-530 0 0,0 2-1 0 0,25 7 1 0 0,-41-10-338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105 318 9871 0 0,'0'0'1992'0'0,"-1"2"-1874"0"0,-5 19 937 0 0,-1 0 1 0 0,-17 34 0 0 0,19-46-772 0 0,0-1-1 0 0,0 1 1 0 0,-1-1-1 0 0,0 0 1 0 0,-1 0 0 0 0,0 0-1 0 0,0-1 1 0 0,-10 8 0 0 0,16-15 254 0 0,17-14-466 0 0,23-17-124 0 0,-2-3 0 0 0,36-39 1 0 0,45-41 230 0 0,-110 108-184 0 0,1 0 1 0 0,-1 1-1 0 0,1 0 0 0 0,0 0 0 0 0,0 1 0 0 0,0 0 0 0 0,0 0 0 0 0,1 1 1 0 0,0 1-1 0 0,18-3 0 0 0,-25 4-2 0 0,1 0 4 0 0,11 6 2 0 0,-11-4 0 0 0,-3-1-3 0 0,0 1 1 0 0,0-1-1 0 0,0 1 1 0 0,1-1-1 0 0,-1 1 1 0 0,0 0-1 0 0,0-1 1 0 0,0 1 0 0 0,0 0-1 0 0,0 0 1 0 0,0 0-1 0 0,0 0 1 0 0,-1 0-1 0 0,2 1 1 0 0,2 1 7 0 0,9 11 95 0 0,-1 17 278 0 0,-7-17-239 0 0,-4-13-135 0 0,-1 0 0 0 0,1 1 0 0 0,-1-1 1 0 0,0 1-1 0 0,1-1 0 0 0,-1 1 1 0 0,0-1-1 0 0,0 0 0 0 0,0 1 0 0 0,0-1 1 0 0,0 1-1 0 0,0-1 0 0 0,-1 3 0 0 0,1 2 3 0 0,-1 0-34 0 0,0 0 0 0 0,0 1 0 0 0,0-1 1 0 0,-1 0-1 0 0,0 0 0 0 0,0 0 0 0 0,-5 9 0 0 0,-2 0 161 0 0,-18 23 1 0 0,13-20-46 0 0,22-29-39 0 0,0 1-1 0 0,1-1 0 0 0,19-15 1 0 0,40-33 153 0 0,-27 22-386 0 0,47-32 0 0 0,43-20 23 0 0,-111 76 140 0 0,38-19 0 0 0,-32 19 280 0 0,-8 4 10 0 0,-1 0 0 0 0,1 1 0 0 0,1 2-1 0 0,30-9 1 0 0,-48 15-174 0 0,0 1-88 0 0,0 0 1 0 0,0 0-1 0 0,0 0 1 0 0,0 0-1 0 0,0 0 0 0 0,0 0 1 0 0,0 0-1 0 0,0 0 1 0 0,-1 0-1 0 0,1 0 1 0 0,-1 1-1 0 0,1-1 0 0 0,-1 0 1 0 0,1 0-1 0 0,-1 1 1 0 0,0-1-1 0 0,1 0 1 0 0,-1 1-1 0 0,0-1 0 0 0,0 0 1 0 0,0 1-1 0 0,0 1 1 0 0,0 2-9 0 0,0 0 1 0 0,-1 1 0 0 0,0-1-1 0 0,-1 6 1 0 0,-5 9-1 0 0,0 0 1 0 0,-20 36-1 0 0,4-8 57 0 0,-51 111 82 0 0,34-67-303 0 0,32-78-314 0 0,-1 1-534 0 0,7-4-4866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21 8751 0 0,'0'0'674'0'0,"-2"0"-240"0"0,-14 0 1807 0 0,-1 2 0 0 0,-22 3 0 0 0,11 2-1530 0 0,-52 19 1 0 0,66-21-570 0 0,1 1 0 0 0,-20 13 0 0 0,32-19-142 0 0,0 1 0 0 0,0-1 0 0 0,0 1 0 0 0,0-1 0 0 0,0 1 0 0 0,0 0 0 0 0,0 0 0 0 0,0-1 0 0 0,1 1 0 0 0,-1 0 0 0 0,0 0 0 0 0,0 0 0 0 0,1 0 0 0 0,-1 0 0 0 0,1 0 0 0 0,-1 0 0 0 0,1 0 0 0 0,-1 0 0 0 0,1 0 0 0 0,-1 2 0 0 0,0 1 0 0 0,-1 1 1 0 0,0 1 0 0 0,0-1 0 0 0,1 0 0 0 0,0 1 0 0 0,0-1 0 0 0,0 1 0 0 0,0-1-1 0 0,1 11 1 0 0,0-8 13 0 0,0 2 55 0 0,0 1 114 0 0,0 0-1 0 0,0 0 1 0 0,1-1 0 0 0,1 1-1 0 0,4 18 1 0 0,-6-27-86 0 0,0-1-84 0 0,1 0 0 0 0,-1 0 0 0 0,0 1 0 0 0,0-1 0 0 0,1 0 0 0 0,-1 0 0 0 0,0 0 0 0 0,1 0 0 0 0,0 0 0 0 0,-1 1 0 0 0,1-1 0 0 0,-1 0 0 0 0,1 0 0 0 0,0 0 0 0 0,0-1 0 0 0,0 1 0 0 0,0 0 1 0 0,-1 0-1 0 0,1 0 0 0 0,0-1 0 0 0,0 1 0 0 0,0 0 0 0 0,1-1 0 0 0,-1 1 0 0 0,0-1 0 0 0,0 1 0 0 0,0-1 0 0 0,3 1 0 0 0,0 0 19 0 0,1 0 0 0 0,0 0 1 0 0,-1 0-1 0 0,1-1 0 0 0,0 0 1 0 0,5 0-1 0 0,2-1 49 0 0,0 0 1 0 0,1-1-1 0 0,-1 0 0 0 0,0-1 0 0 0,0-1 0 0 0,-1 0 1 0 0,1 0-1 0 0,-1-1 0 0 0,0 0 0 0 0,21-14 1 0 0,-16 8-71 0 0,-6 5-3 0 0,0-1 0 0 0,0 0-1 0 0,-1 0 1 0 0,0 0 0 0 0,-1-1 0 0 0,0-1 0 0 0,0 0 0 0 0,7-9 0 0 0,-13 14-8 0 0,3-3-3 0 0,-1 0-1 0 0,0 0 1 0 0,-1 0 0 0 0,0 0 0 0 0,4-12-1 0 0,-6 17 3 0 0,-1 0 0 0 0,0 0-1 0 0,1 0 1 0 0,-1-1 0 0 0,0 1-1 0 0,0 0 1 0 0,-1 0 0 0 0,1 0-1 0 0,0-1 1 0 0,-1 1 0 0 0,1 0-1 0 0,-1 0 1 0 0,0 0 0 0 0,1 0-1 0 0,-1 0 1 0 0,0 0 0 0 0,0 0-1 0 0,-1 0 1 0 0,1 0 0 0 0,0 0-1 0 0,-1 1 1 0 0,1-1 0 0 0,-1 0-1 0 0,-2-2 1 0 0,-4-2-24 0 0,-1 0-1 0 0,1 1 1 0 0,-1-1 0 0 0,0 2 0 0 0,-1-1-1 0 0,1 1 1 0 0,-1 1 0 0 0,1 0-1 0 0,-1 0 1 0 0,-19-2 0 0 0,0 2-222 0 0,1 1-1 0 0,-48 2 1 0 0,65 1 160 0 0,0 0 1 0 0,0 1 0 0 0,0 1-1 0 0,0-1 1 0 0,-13 6-1 0 0,22-7-41 0 0,17-3-3901 0 0,3 0-1646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80 2759 0 0,'81'-45'2988'0'0,"-46"27"1626"0"0,-19 7-1017 0 0,-26 5-1302 0 0,2 6-2108 0 0,0 1 0 0 0,0 0 0 0 0,0 0 0 0 0,0 1 1 0 0,0 0-1 0 0,0 1 0 0 0,-8 3 0 0 0,-4 0-10 0 0,-28 12 201 0 0,2 2-1 0 0,-79 45 0 0 0,44-22-293 0 0,-54 31-84 0 0,124-66 0 0 0,5-1 0 0 0,8-3 0 0 0,4-3 0 0 0,5 2 0 0 0,0-1 0 0 0,1 0 0 0 0,0 0 0 0 0,20-2 0 0 0,-15 1 0 0 0,22 2 0 0 0,-16 1-9 0 0,0 1 1 0 0,0 0-1 0 0,-1 2 0 0 0,0 1 0 0 0,0 0 0 0 0,0 2 1 0 0,-2 0-1 0 0,1 2 0 0 0,22 15 0 0 0,-21-10 9 0 0,0 1 0 0 0,-1 1 0 0 0,28 32 0 0 0,-48-50 4 0 0,-1-1-1 0 0,1 0 1 0 0,-1 1-1 0 0,1-1 1 0 0,-1 1-1 0 0,0-1 1 0 0,1 1-1 0 0,-1-1 1 0 0,0 1-1 0 0,1-1 1 0 0,-1 1 0 0 0,0-1-1 0 0,0 1 1 0 0,0-1-1 0 0,1 1 1 0 0,-1-1-1 0 0,0 1 1 0 0,0 0-1 0 0,0-1 1 0 0,0 1-1 0 0,0-1 1 0 0,0 1-1 0 0,0-1 1 0 0,0 1-1 0 0,0 0 1 0 0,0-1-1 0 0,-1 1 1 0 0,1-1-1 0 0,0 1 1 0 0,0-1 0 0 0,0 1-1 0 0,-1-1 1 0 0,1 1-1 0 0,0-1 1 0 0,-1 1-1 0 0,1-1 1 0 0,0 1-1 0 0,-1-1 1 0 0,1 1-1 0 0,-1-1 1 0 0,1 0-1 0 0,0 1 1 0 0,-1-1-1 0 0,1 0 1 0 0,-1 1-1 0 0,0-1 1 0 0,0 1 13 0 0,-6 3 31 0 0,0 0 1 0 0,0 0 0 0 0,0-1-1 0 0,-1 0 1 0 0,1 0-1 0 0,-1-1 1 0 0,-10 2-1 0 0,-4 2 53 0 0,-29 9-57 0 0,-1-3 0 0 0,-1-2 0 0 0,-100 5 0 0 0,143-14-36 0 0,-1-1 0 0 0,1 0 0 0 0,0 0 0 0 0,0-1 0 0 0,0-1 0 0 0,1 1 0 0 0,-20-7 0 0 0,23 4-25 0 0,5 3-64 0 0,2-1-345 0 0,-1 2 332 0 0,0-1-1 0 0,0 1 0 0 0,0 0 1 0 0,0 0-1 0 0,0-1 1 0 0,0 1-1 0 0,0 0 0 0 0,0 0 1 0 0,0 0-1 0 0,0-1 0 0 0,1 1 1 0 0,-1 0-1 0 0,0 0 1 0 0,0 0-1 0 0,0-1 0 0 0,0 1 1 0 0,0 0-1 0 0,0 0 0 0 0,0 0 1 0 0,1-1-1 0 0,-1 1 1 0 0,0 0-1 0 0,0 0 0 0 0,0 0 1 0 0,1 0-1 0 0,-1 0 0 0 0,0-1 1 0 0,0 1-1 0 0,0 0 1 0 0,1 0-1 0 0,8-3-1088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126 332 9095 0 0,'0'0'415'0'0,"-1"0"-7"0"0,-7 3-263 0 0,-1 1 2041 0 0,9-3-1987 0 0,-1 0 0 0 0,0 0 0 0 0,0 0 1 0 0,0 0-1 0 0,1 0 0 0 0,-1 0 0 0 0,0 0 1 0 0,-1 0-1 0 0,1 0 0 0 0,0 0 0 0 0,0-1 0 0 0,0 1 1 0 0,0 0-1 0 0,0-1 0 0 0,-1 1 0 0 0,1-1 1 0 0,0 1-1 0 0,-1-1 0 0 0,1 0 0 0 0,-2 1 1 0 0,-2-4-29 0 0,1 1 1 0 0,1-1-1 0 0,-1 1 1 0 0,0-1 0 0 0,0 0-1 0 0,1 0 1 0 0,0-1-1 0 0,0 1 1 0 0,0-1 0 0 0,0 1-1 0 0,0-1 1 0 0,1 0-1 0 0,-3-5 1 0 0,-1-4-51 0 0,0 1 0 0 0,1-1 0 0 0,-5-17 0 0 0,8 24-99 0 0,1 0 1 0 0,-1-1-1 0 0,1 1 0 0 0,0 0 0 0 0,1-1 0 0 0,0 1 0 0 0,0-1 0 0 0,1-7 1 0 0,0 10-20 0 0,0-1 0 0 0,0 1 0 0 0,1 0 0 0 0,0 0 0 0 0,-1 0 0 0 0,1 0 0 0 0,1 0 1 0 0,-1 0-1 0 0,1 0 0 0 0,-1 1 0 0 0,1-1 0 0 0,5-4 0 0 0,0 1-6 0 0,0 0-1 0 0,1 1 0 0 0,0 0 1 0 0,0 0-1 0 0,16-7 1 0 0,53-16-48 0 0,-42 18 31 0 0,0 1 0 0 0,56-6 0 0 0,-68 14 19 0 0,1 0 1 0 0,-1 2-1 0 0,1 1 0 0 0,44 6 0 0 0,-65-6 18 0 0,0 0 0 0 0,0 0 0 0 0,0 0 0 0 0,0 1 0 0 0,0-1 0 0 0,0 1 0 0 0,-1 0 0 0 0,1 0 0 0 0,-1 0 0 0 0,1 0 0 0 0,-1 1 0 0 0,0 0 0 0 0,3 3 0 0 0,-4-4 20 0 0,0 0 1 0 0,0 1 0 0 0,0-1-1 0 0,-1 1 1 0 0,1 0-1 0 0,-1 0 1 0 0,0-1 0 0 0,0 1-1 0 0,0 0 1 0 0,0 0-1 0 0,-1 0 1 0 0,1 0 0 0 0,-1 0-1 0 0,0 0 1 0 0,1 0-1 0 0,-1 1 1 0 0,-1-1 0 0 0,1 3-1 0 0,-2 6 18 0 0,-1-1-1 0 0,0 1 0 0 0,-1 0 1 0 0,0-1-1 0 0,-1 0 0 0 0,0 0 1 0 0,0 0-1 0 0,-1-1 0 0 0,-1 0 1 0 0,0 0-1 0 0,-13 14 0 0 0,14-19-42 0 0,0 0-1 0 0,0 0 1 0 0,-1 0-1 0 0,0-1 0 0 0,0-1 1 0 0,0 1-1 0 0,0-1 1 0 0,-1 0-1 0 0,-11 3 1 0 0,-7 0 4 0 0,-38 4 1 0 0,-115 3-1674 0 0,177-13 1297 0 0,12-11-5428 0 0,3-1 705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49 2759 0 0,'57'-49'12438'0'0,"-58"52"-12268"0"0,-15 34 55 0 0,-1 0-1 0 0,-33 48 1 0 0,-24 36 240 0 0,-53 84 1025 0 0,-15-10-803 0 0,123-172-697 0 0,-4 5-76 0 0,-1 0-1 0 0,-1-2 1 0 0,-38 32-1 0 0,43-42-385 0 0,-18 19-1 0 0,36-34 170 0 0,5-2-486 0 0,56-32-4494 0 0,-34 19 539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449 154 4143 0 0,'2'1'5046'0'0,"4"2"-3360"0"0,-3-1-674 0 0,0-1 1 0 0,-1 1-1 0 0,1-1 1 0 0,0 0-1 0 0,0 0 1 0 0,4 1-1 0 0,-5-2-896 0 0,-1 0 0 0 0,1 0 0 0 0,-1 0 0 0 0,1 0 0 0 0,-1-1-1 0 0,0 1 1 0 0,1 0 0 0 0,-1-1 0 0 0,1 1 0 0 0,-1-1 0 0 0,0 1-1 0 0,0-1 1 0 0,1 0 0 0 0,-1 1 0 0 0,0-1 0 0 0,0 0 0 0 0,0 0-1 0 0,2-1 1 0 0,2-3-101 0 0,0-1 1 0 0,-1 0-1 0 0,1 1 0 0 0,-1-1 1 0 0,0-1-1 0 0,-1 1 0 0 0,0 0 0 0 0,0-1 1 0 0,0 0-1 0 0,-1 0 0 0 0,1 0 0 0 0,-2 0 1 0 0,1 0-1 0 0,-1 0 0 0 0,0 0 0 0 0,-1 0 1 0 0,0-1-1 0 0,0 1 0 0 0,-2-14 1 0 0,2 20-23 0 0,0 0 1 0 0,-1 1 0 0 0,1-1 0 0 0,-1 1 0 0 0,1-1 0 0 0,0 0 0 0 0,-1 1 0 0 0,1-1-1 0 0,-1 1 1 0 0,1-1 0 0 0,-1 1 0 0 0,0 0 0 0 0,1-1 0 0 0,-1 1 0 0 0,1-1 0 0 0,-1 1-1 0 0,0 0 1 0 0,1 0 0 0 0,-1-1 0 0 0,0 1 0 0 0,1 0 0 0 0,-2 0 0 0 0,-14-2-129 0 0,0 5 78 0 0,0 0 0 0 0,1 1 0 0 0,-1 1 0 0 0,1 0 0 0 0,0 1 0 0 0,-17 11 0 0 0,4-5 2 0 0,-19 9 27 0 0,0 2 0 0 0,-84 56 0 0 0,101-58 28 0 0,-30 24 0 0 0,51-37 0 0 0,1-1 0 0 0,0 1 0 0 0,0 1 0 0 0,-9 12 0 0 0,10-8 0 0 0,6-4 0 0 0,2-7 4 0 0,0-1 1 0 0,0 1-1 0 0,1-1 0 0 0,-1 1 0 0 0,0-1 0 0 0,1 0 0 0 0,-1 1 1 0 0,1-1-1 0 0,-1 0 0 0 0,1 0 0 0 0,0 0 0 0 0,0 0 1 0 0,-1 0-1 0 0,1-1 0 0 0,0 1 0 0 0,0-1 0 0 0,0 1 1 0 0,0-1-1 0 0,2 1 0 0 0,7 1 63 0 0,-1-1 0 0 0,14 0 1 0 0,-18-1-46 0 0,21 1 8 0 0,-1-1 0 0 0,1-2 0 0 0,-1 0 0 0 0,0-2 0 0 0,0-1 0 0 0,0 0 0 0 0,-1-3 0 0 0,1 0 0 0 0,43-21 0 0 0,-63 27-31 0 0,13-9-91 0 0,-30 19 61 0 0,1 1-1 0 0,0 0 1 0 0,0 0 0 0 0,1 1 0 0 0,0 1-1 0 0,-8 12 1 0 0,12-10 43 0 0,7-8 14 0 0,-1-3-10 0 0,-1-1-18 0 0,1 1 0 0 0,-1 0 1 0 0,0-1-1 0 0,1 1 1 0 0,0 0-1 0 0,-1-1 1 0 0,1 1-1 0 0,0-1 0 0 0,0 1 1 0 0,0-1-1 0 0,0 0 1 0 0,0 1-1 0 0,0-1 1 0 0,0 0-1 0 0,1 0 1 0 0,1 2-1 0 0,0-1 22 0 0,0-1-1 0 0,0 1 1 0 0,0-1-1 0 0,0 0 1 0 0,0 0 0 0 0,0 0-1 0 0,0 0 1 0 0,4 1-1 0 0,4-1-187 0 0,-1 0-1 0 0,1-1 0 0 0,0 0 1 0 0,14-3-1 0 0,-2 0-791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13359 0 0,'0'0'1210'0'0,"-1"1"-996"0"0,-9 8 291 0 0,1-1 0 0 0,1 2 0 0 0,0-1-1 0 0,0 1 1 0 0,0 1 0 0 0,2-1 0 0 0,-8 16-1 0 0,-34 85-434 0 0,22-42 6 0 0,-51 129-70 0 0,52-142 79 0 0,-48 78 0 0 0,43-86 8 0 0,-109 163 134 0 0,130-197-237 0 0,0 0 0 0 0,0 0-1 0 0,-6 18 1 0 0,14-31-134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3223 0 0,'-1'1'5084'0'0,"-41"59"668"0"0,-17 33-3527 0 0,-25 35-1487 0 0,-102 157 573 0 0,57-91-1237 0 0,112-172-36 0 0,-1 0-1 0 0,-1-1 0 0 0,-1-1 1 0 0,-32 25-1 0 0,50-44-102 0 0,5-12-2502 0 0,1-1 1228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4 437 4607 0 0,'0'0'354'0'0,"0"2"-233"0"0,-4 10 9300 0 0,22-32-8289 0 0,27-24 0 0 0,-27 28-885 0 0,-1-1-1 0 0,28-36 0 0 0,-19 15-177 0 0,2-3-23 0 0,58-68 0 0 0,-75 97-40 0 0,1 1 0 0 0,0 0-1 0 0,1 1 1 0 0,0 0 0 0 0,0 1 0 0 0,1 0-1 0 0,1 1 1 0 0,-1 1 0 0 0,26-9 0 0 0,-30 13 9 0 0,0 1 1 0 0,0 0-1 0 0,0 1 1 0 0,1 0-1 0 0,-1 1 1 0 0,0 0-1 0 0,0 0 1 0 0,0 1-1 0 0,0 0 1 0 0,0 1-1 0 0,0 0 1 0 0,0 1-1 0 0,0 0 1 0 0,10 5-1 0 0,-12-5-15 0 0,0 1 0 0 0,-1 0 1 0 0,1 0-1 0 0,-1 1 0 0 0,0 0 0 0 0,0 0 0 0 0,-1 1 0 0 0,0 0 0 0 0,1 0 0 0 0,-2 0 0 0 0,1 1 1 0 0,-1 0-1 0 0,0 0 0 0 0,-1 0 0 0 0,1 0 0 0 0,-2 1 0 0 0,5 10 0 0 0,-7-14 14 0 0,0 0-1 0 0,-1-1 0 0 0,1 1 0 0 0,-1 0 1 0 0,1 0-1 0 0,-1 1 0 0 0,-1-1 1 0 0,1 0-1 0 0,-1 0 0 0 0,1-1 1 0 0,-1 1-1 0 0,0 0 0 0 0,0 0 0 0 0,-1 0 1 0 0,1 0-1 0 0,-1-1 0 0 0,0 1 1 0 0,0-1-1 0 0,0 1 0 0 0,0-1 1 0 0,-1 0-1 0 0,1 0 0 0 0,-5 4 1 0 0,-6 6 121 0 0,-1-1 1 0 0,-1 0-1 0 0,-25 17 1 0 0,31-23-126 0 0,-129 79 197 0 0,-12 9-38 0 0,100-63-138 0 0,24-15 18 0 0,-35 27-1 0 0,60-42-26 0 0,10-11-741 0 0,36-25-2318 0 0,-28 19 1539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90 130 8287 0 0,'0'0'756'0'0,"-2"1"-622"0"0,-7 8 794 0 0,2-2-51 0 0,-1 0-1 0 0,2 1 1 0 0,-1-1-1 0 0,1 1 1 0 0,0 0-1 0 0,-4 10 1 0 0,4-5-615 0 0,2-1 0 0 0,-1 1 1 0 0,2 0-1 0 0,0 0 1 0 0,0 0-1 0 0,1 0 1 0 0,1 1-1 0 0,0-1 0 0 0,1 1 1 0 0,3 25-1 0 0,-3-36-207 0 0,1 0 0 0 0,-1 0 0 0 0,1 0 0 0 0,0 0 0 0 0,0 0-1 0 0,0 0 1 0 0,0-1 0 0 0,0 1 0 0 0,1-1 0 0 0,-1 1 0 0 0,1-1 0 0 0,3 4-1 0 0,-4-4-4 0 0,1-1-1 0 0,-1 0 0 0 0,1 0 0 0 0,0 0 0 0 0,0-1 0 0 0,-1 1 0 0 0,1 0 0 0 0,0-1 0 0 0,0 1 0 0 0,0-1 0 0 0,0 1 0 0 0,0-1 1 0 0,0 0-1 0 0,0 0 0 0 0,0 0 0 0 0,0 0 0 0 0,-1 0 0 0 0,1 0 0 0 0,0-1 0 0 0,3 0 0 0 0,12-3 152 0 0,-1-1-1 0 0,1 0 0 0 0,-1-2 1 0 0,0 0-1 0 0,0 0 0 0 0,-1-2 1 0 0,16-10-1 0 0,1-4-80 0 0,0-1 1 0 0,28-31-1 0 0,-41 37-142 0 0,-1-1-1 0 0,-1 0 1 0 0,0-2 0 0 0,22-36-1 0 0,-22 30-206 0 0,-13 22-49 0 0,0 0 1 0 0,-1-1-1 0 0,1 1 1 0 0,-1-1 0 0 0,0 0-1 0 0,-1 1 1 0 0,0-1-1 0 0,0 0 1 0 0,0 0-1 0 0,0-1 1 0 0,0-6 0 0 0,-2 12 34 0 0,0 0 1 0 0,0 1-1 0 0,-1-1 1 0 0,1 0 0 0 0,0 0-1 0 0,-1 1 1 0 0,1-1 0 0 0,0 0-1 0 0,-1 0 1 0 0,1 1-1 0 0,-1-1 1 0 0,1 0 0 0 0,-1 1-1 0 0,1-1 1 0 0,-1 1 0 0 0,1-1-1 0 0,-2 0 1 0 0,1 0-58 0 0,-4-3-1371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14135 0 0,'0'0'1283'0'0,"-9"0"-1030"0"0,-3 0 561 0 0,0 1 0 0 0,0 1 0 0 0,0-1 0 0 0,-20 8 0 0 0,15-4-570 0 0,1 1 1 0 0,0 2-1 0 0,0-1 0 0 0,1 2 1 0 0,-15 10-1 0 0,25-15-236 0 0,0 0 0 0 0,0 1 0 0 0,1 0 0 0 0,-1 0 0 0 0,1 1 0 0 0,1-1 0 0 0,-6 9 0 0 0,9-13-8 0 0,-1-1 0 0 0,0 1 0 0 0,1 0 0 0 0,-1 0 0 0 0,1 0 0 0 0,-1 0 0 0 0,1 0 0 0 0,-1 0 0 0 0,1 0 0 0 0,0 0 0 0 0,-1 0 0 0 0,1 0 0 0 0,0 0 0 0 0,0 0 0 0 0,0 0 0 0 0,0 0 0 0 0,0 0 0 0 0,0 0 0 0 0,0 1 0 0 0,0-1 0 0 0,0 0 0 0 0,0 0 0 0 0,1 0 0 0 0,-1 1 0 0 0,2 2 0 0 0,0 5-13 0 0,0 0 1 0 0,1 0-1 0 0,0 0 0 0 0,1-1 1 0 0,-1 1-1 0 0,11 14 0 0 0,1-1-70 0 0,19 21-1 0 0,-19-25 38 0 0,24 37-1 0 0,-37-53 69 0 0,-1 1 1 0 0,1 0 0 0 0,-1-1-1 0 0,0 1 1 0 0,0 0 0 0 0,0 0-1 0 0,0 0 1 0 0,0 0-1 0 0,-1 0 1 0 0,1 0 0 0 0,-1 0-1 0 0,0 0 1 0 0,0 0 0 0 0,0 0-1 0 0,0 0 1 0 0,-1 0 0 0 0,1 0-1 0 0,-1 0 1 0 0,1 0-1 0 0,-1 0 1 0 0,0 0 0 0 0,0 0-1 0 0,-1-1 1 0 0,1 1 0 0 0,-1 0-1 0 0,1-1 1 0 0,-1 1-1 0 0,0-1 1 0 0,0 1 0 0 0,0-1-1 0 0,0 0 1 0 0,0 0 0 0 0,-3 2-1 0 0,-4 4-32 0 0,0-1 0 0 0,0-1-1 0 0,-1 0 1 0 0,0 0 0 0 0,0-1 0 0 0,0 0-1 0 0,-1 0 1 0 0,0-2 0 0 0,0 1 0 0 0,0-1-1 0 0,0-1 1 0 0,0 0 0 0 0,0 0 0 0 0,-16-1-1 0 0,14 0-89 0 0,-1-2 0 0 0,1 0 1 0 0,0-1-1 0 0,-1 0 0 0 0,1 0 0 0 0,0-2 0 0 0,0 0 0 0 0,1 0 0 0 0,-1-1 0 0 0,1-1 0 0 0,-22-13 0 0 0,29 16 64 0 0,-1-1 0 0 0,1-1 0 0 0,0 1 0 0 0,1 0-1 0 0,-1-1 1 0 0,1 0 0 0 0,0 0 0 0 0,-7-12 0 0 0,10 16-72 0 0,0-1-1 0 0,0 0 0 0 0,0 0 1 0 0,0 0-1 0 0,0-1 0 0 0,1 1 1 0 0,-1 0-1 0 0,1 0 0 0 0,0 0 1 0 0,-1 0-1 0 0,1-1 0 0 0,0 1 1 0 0,0 0-1 0 0,1 0 1 0 0,-1 0-1 0 0,0-1 0 0 0,1 1 1 0 0,-1 0-1 0 0,1 0 0 0 0,0 0 1 0 0,-1 0-1 0 0,1 0 0 0 0,0 0 1 0 0,0 0-1 0 0,1 0 0 0 0,-1 0 1 0 0,0 0-1 0 0,1 1 1 0 0,1-3-1 0 0,-2 3-36 0 0,-1 1 0 0 0,1 0 0 0 0,0 0 0 0 0,-1 0 0 0 0,1 0 0 0 0,-1-1 0 0 0,1 1 0 0 0,0 0 1 0 0,-1 0-1 0 0,1 0 0 0 0,-1 0 0 0 0,1 0 0 0 0,0 1 0 0 0,-1-1 0 0 0,1 0 0 0 0,-1 0 0 0 0,1 0 0 0 0,1 1 0 0 0,-1-1-472 0 0,13 2-2943 0 0,1 2-712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4 11519 0 0,'2'-1'887'0'0,"-1"1"-660"0"0,1-1-1 0 0,-1 1 1 0 0,0-1 0 0 0,1 1-1 0 0,-1 0 1 0 0,0 0-1 0 0,1 0 1 0 0,-1 0 0 0 0,0 0-1 0 0,1 0 1 0 0,-1 0 0 0 0,3 1-1 0 0,-4-1-139 0 0,1 0 1 0 0,-1 0-1 0 0,1 1 0 0 0,0-1 0 0 0,-1 0 0 0 0,1 1 0 0 0,-1-1 0 0 0,1 0 0 0 0,-1 1 0 0 0,1-1 1 0 0,-1 1-1 0 0,0-1 0 0 0,1 1 0 0 0,-1-1 0 0 0,0 1 0 0 0,1 0 0 0 0,-1-1 0 0 0,1 2 1 0 0,-1 0 45 0 0,1 1 0 0 0,-1-1 0 0 0,1 1 0 0 0,-1 0 0 0 0,0 0 0 0 0,0-1 0 0 0,0 1 0 0 0,-1 3 0 0 0,1-3-35 0 0,-3 20 82 0 0,-1-1 0 0 0,-1 1 0 0 0,0-1 0 0 0,-12 26-1 0 0,-41 87 468 0 0,37-91-533 0 0,-239 474 90 0 0,223-458-166 0 0,-47 62 0 0 0,64-94-39 0 0,-6 4 48 0 0,14-17-17 0 0,-11 18 0 0 0,0-3 50 0 0,22-28 194 0 0,3-3-254 0 0,0 0 0 0 0,-1 0 0 0 0,1 0 0 0 0,0 0 0 0 0,-1 0 0 0 0,1 0 0 0 0,0-1 0 0 0,-1 1 0 0 0,1 0 0 0 0,0-3 0 0 0,3 0 10 0 0,44-38 83 0 0,128-116-412 0 0,-140 121-363 0 0,47-34 0 0 0,-70 62 516 0 0,-1-1-1 0 0,1 2 0 0 0,0 0 0 0 0,1 0 0 0 0,-1 2 0 0 0,2 0 0 0 0,30-8 1 0 0,-45 13 171 0 0,0 1 0 0 0,0 0 0 0 0,1-1 0 0 0,-1 1 1 0 0,0 0-1 0 0,0 0 0 0 0,1 0 0 0 0,-1 0 0 0 0,0 0 1 0 0,1 0-1 0 0,-1 1 0 0 0,0-1 0 0 0,0 0 1 0 0,0 1-1 0 0,1-1 0 0 0,-1 1 0 0 0,0-1 0 0 0,0 1 1 0 0,0-1-1 0 0,0 1 0 0 0,0 0 0 0 0,0 0 0 0 0,0-1 1 0 0,0 1-1 0 0,0 0 0 0 0,0 0 0 0 0,0 0 0 0 0,0 0 1 0 0,-1 0-1 0 0,1 0 0 0 0,0 0 0 0 0,-1 0 0 0 0,1 1 1 0 0,-1-1-1 0 0,1 0 0 0 0,-1 0 0 0 0,1 0 1 0 0,-1 1-1 0 0,0-1 0 0 0,0 0 0 0 0,0 0 0 0 0,0 1 1 0 0,0 1-1 0 0,0 4 54 0 0,0 0-1 0 0,0 0 1 0 0,-1-1 0 0 0,0 1-1 0 0,-1 0 1 0 0,1-1 0 0 0,-4 7-1 0 0,-5 11 171 0 0,-2-1 1 0 0,-17 28-1 0 0,-14 26 312 0 0,38-67-543 0 0,1 0 0 0 0,1 0 1 0 0,0 0-1 0 0,0 0 1 0 0,1 0-1 0 0,-2 14 1 0 0,6-7-217 0 0,-2-16-118 0 0,1 0-890 0 0,7 7-384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89 13847 0 0,'0'0'1254'0'0,"10"-5"-50"0"0,-4 0-692 0 0,-4 4 486 0 0,-2 3-891 0 0,-1 0-103 0 0,1 1 0 0 0,-1-1 0 0 0,1 1 0 0 0,-1-1 0 0 0,0 0 0 0 0,1 1 0 0 0,-1-1 0 0 0,-1 0 0 0 0,1 1 0 0 0,-3 2 0 0 0,-19 25 49 0 0,7-10 59 0 0,-11 21 355 0 0,-32 61 0 0 0,36-37 933 0 0,34-62-896 0 0,-5-2-391 0 0,-1-1 0 0 0,1 0 0 0 0,0 0 0 0 0,0-1 0 0 0,0 0 0 0 0,-1 0 0 0 0,1 0 0 0 0,0 0 0 0 0,9-5 0 0 0,5-2 254 0 0,23-15 1 0 0,-26 14-250 0 0,-11 6-108 0 0,36-19 129 0 0,74-53-1 0 0,-114 74-152 0 0,0 0-1 0 0,-1 0 0 0 0,1-1 1 0 0,-1 1-1 0 0,0-1 0 0 0,1 1 1 0 0,-1-1-1 0 0,0 1 1 0 0,0-1-1 0 0,0 0 0 0 0,0 0 1 0 0,0 1-1 0 0,0-1 1 0 0,-1 0-1 0 0,1 0 0 0 0,-1 0 1 0 0,1 0-1 0 0,-1 0 1 0 0,0 0-1 0 0,1 0 0 0 0,-1 0 1 0 0,0-2-1 0 0,-1 0-17 0 0,0 1 0 0 0,0-1 0 0 0,0 1 0 0 0,0-1 0 0 0,-1 1 0 0 0,1 0 0 0 0,-1 0 0 0 0,0 0 0 0 0,0 0 0 0 0,0 0 0 0 0,-4-5 0 0 0,-6-5-9 0 0,-1 1-1 0 0,0 0 0 0 0,-1 0 1 0 0,0 1-1 0 0,-1 1 1 0 0,0 0-1 0 0,0 2 1 0 0,-1-1-1 0 0,-1 2 0 0 0,-31-11 1 0 0,22 9 345 0 0,17 5-1577 0 0,20 5-5587 0 0,4 2 730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3 12959 0 0,'0'0'595'0'0,"-2"-1"-18"0"0,0 1-518 0 0,-1 0-1 0 0,1-1 1 0 0,-1 1-1 0 0,1 0 1 0 0,-1 0 0 0 0,1 0-1 0 0,-1 0 1 0 0,1 1-1 0 0,-1-1 1 0 0,1 1-1 0 0,-1-1 1 0 0,1 1-1 0 0,0 0 1 0 0,-1 0-1 0 0,1 0 1 0 0,0 0 0 0 0,0 1-1 0 0,-1-1 1 0 0,1 1-1 0 0,0-1 1 0 0,0 1-1 0 0,1-1 1 0 0,-1 1-1 0 0,-2 3 1 0 0,-6 6 503 0 0,1 1-1 0 0,-16 25 1 0 0,19-28-547 0 0,-17 30 479 0 0,2 1-1 0 0,-20 53 0 0 0,-24 89 507 0 0,35-89-606 0 0,-43 118 180 0 0,58-175-507 0 0,-2-1 1 0 0,-1 0-1 0 0,-39 55 1 0 0,14-33-460 0 0,-3-1 1 0 0,-67 64 0 0 0,94-106-1649 0 0,11-11 256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45 167 6911 0 0,'0'0'623'0'0,"-2"0"-514"0"0,-5-2 4751 0 0,0 6 121 0 0,2 6-3378 0 0,-1 11-947 0 0,-10 199 2271 0 0,15-219-2856 0 0,1 1 1 0 0,0-1-1 0 0,0 1 0 0 0,0-1 1 0 0,0 1-1 0 0,0-1 1 0 0,0 0-1 0 0,0 1 0 0 0,1-1 1 0 0,-1 1-1 0 0,0-1 1 0 0,1 0-1 0 0,-1 1 0 0 0,1-1 1 0 0,0 0-1 0 0,-1 1 1 0 0,1-1-1 0 0,0 0 0 0 0,0 0 1 0 0,0 1-1 0 0,0-1 1 0 0,1 1-1 0 0,-1-2-59 0 0,0 1-1 0 0,0-1 1 0 0,0 1 0 0 0,0-1-1 0 0,1 0 1 0 0,-1 0 0 0 0,0 0 0 0 0,0 0-1 0 0,0 0 1 0 0,0 0 0 0 0,0 0-1 0 0,1 0 1 0 0,-1 0 0 0 0,0 0-1 0 0,0-1 1 0 0,0 1 0 0 0,0 0-1 0 0,0-1 1 0 0,0 1 0 0 0,0-1-1 0 0,0 1 1 0 0,0-1 0 0 0,0 0-1 0 0,0 1 1 0 0,0-1 0 0 0,0 0-1 0 0,1-1 1 0 0,9-8 30 0 0,0 0 1 0 0,0-1-1 0 0,16-24 0 0 0,22-41 192 0 0,-11 15-149 0 0,42-48-324 0 0,-69 95 180 0 0,2 1-1 0 0,0 0 0 0 0,0 1 0 0 0,1 0 1 0 0,21-14-1 0 0,-24 20-201 0 0,0 1 0 0 0,1 0 0 0 0,-1 0 1 0 0,1 1-1 0 0,0 1 0 0 0,0-1 0 0 0,16 0 0 0 0,21-1-4001 0 0,-34 3-2456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233 165 11167 0 0,'0'0'1016'0'0,"-1"2"-836"0"0,0 6 376 0 0,0 0-1 0 0,0-1 0 0 0,1 1 1 0 0,0 0-1 0 0,1 14 0 0 0,0-20 563 0 0,0 0-281 0 0,0 0-611 0 0,1 1 1 0 0,-1 0 0 0 0,1 0-1 0 0,0-1 1 0 0,0 1-1 0 0,0-1 1 0 0,1 0 0 0 0,-1 0-1 0 0,0 0 1 0 0,1 0-1 0 0,-1 0 1 0 0,1 0 0 0 0,0 0-1 0 0,4 1 1 0 0,-1-1 13 0 0,0 0 1 0 0,0 0 0 0 0,0-1-1 0 0,0 0 1 0 0,0 0 0 0 0,0-1-1 0 0,7 1 1 0 0,1-1-110 0 0,-1-1-1 0 0,0 0 1 0 0,1 0 0 0 0,19-6-1 0 0,-28 5-98 0 0,0 1 0 0 0,0-1 0 0 0,0 0-1 0 0,0-1 1 0 0,-1 1 0 0 0,1-1-1 0 0,-1 0 1 0 0,0 0 0 0 0,1-1 0 0 0,-1 1-1 0 0,-1-1 1 0 0,1 0 0 0 0,0 0-1 0 0,3-6 1 0 0,-2 4-80 0 0,-2-1 1 0 0,1 0-1 0 0,-1 0 0 0 0,0 0 1 0 0,0-1-1 0 0,3-13 0 0 0,-5 18 20 0 0,-1-1 0 0 0,1 0 0 0 0,-1 0 0 0 0,0 1-1 0 0,0-1 1 0 0,0 0 0 0 0,0 0 0 0 0,-1 1-1 0 0,1-1 1 0 0,-1 0 0 0 0,0 0 0 0 0,0 1-1 0 0,0-1 1 0 0,-1 1 0 0 0,-3-7 0 0 0,4 9-11 0 0,0 0 1 0 0,0 0-1 0 0,0 1 0 0 0,0-1 1 0 0,0 0-1 0 0,0 1 0 0 0,0-1 1 0 0,0 1-1 0 0,0-1 1 0 0,0 1-1 0 0,0 0 0 0 0,0-1 1 0 0,-1 1-1 0 0,1 0 0 0 0,0 0 1 0 0,0 0-1 0 0,-2 0 1 0 0,-20 0-178 0 0,11 3 189 0 0,0 0 0 0 0,0 1 0 0 0,0 0-1 0 0,0 1 1 0 0,1 0 0 0 0,-12 7 0 0 0,-8 4 17 0 0,-27 10 10 0 0,13-6 0 0 0,0 1 0 0 0,-72 48 0 0 0,111-65 19 0 0,1 0 0 0 0,0 1 0 0 0,0-1 0 0 0,0 1 0 0 0,1 0 0 0 0,-1 0 0 0 0,1 0 0 0 0,1 1 0 0 0,-1 0 0 0 0,1-1 0 0 0,-4 10 0 0 0,5-10 8 0 0,1-1 0 0 0,0 1 0 0 0,0 0 0 0 0,0-1 0 0 0,1 1 0 0 0,-1 0 0 0 0,1 0 0 0 0,0-1 0 0 0,1 1 0 0 0,-1 0 0 0 0,1 0 0 0 0,0-1 0 0 0,0 1 0 0 0,0-1 0 0 0,1 1 0 0 0,3 7 0 0 0,0-4-9 0 0,-1-1-1 0 0,1 1 1 0 0,0-1 0 0 0,1-1 0 0 0,0 1-1 0 0,0-1 1 0 0,0 0 0 0 0,1 0-1 0 0,0-1 1 0 0,0 0 0 0 0,1 0 0 0 0,12 6-1 0 0,5 1-251 0 0,1-1-1 0 0,44 12 0 0 0,-53-19-402 0 0,-1-1 0 0 0,1-1-1 0 0,0 0 1 0 0,0-1-1 0 0,17-1 1 0 0,86-11-4811 0 0,-85 6 4549 0 0,-3 1-75 0 0,18-2-373 0 0,-15 8 5004 0 0,-22 16-1476 0 0,-11-14-1787 0 0,0 0 1 0 0,-1 1-1 0 0,1-1 1 0 0,-1 0-1 0 0,1 1 1 0 0,0 8 5202 0 0,-1-14-5495 0 0,0-1 0 0 0,0 1 0 0 0,-1-1 1 0 0,1 1-1 0 0,-1-1 0 0 0,1 0 0 0 0,-1 1 1 0 0,1-1-1 0 0,-1-2 0 0 0,2-3 112 0 0,14-47 348 0 0,2 1-1 0 0,40-80 1 0 0,-45 110-526 0 0,0 1 1 0 0,1 0-1 0 0,1 1 0 0 0,1 1 0 0 0,1 0 0 0 0,1 1 0 0 0,38-32 0 0 0,-36 37-35 0 0,1 1 0 0 0,0 1 0 0 0,0 1-1 0 0,1 0 1 0 0,1 2 0 0 0,28-8-1 0 0,145-27-217 0 0,-174 40 25 0 0,27-1-1 0 0,-41 5-12 0 0,1 0 0 0 0,-1 1 1 0 0,1-1-1 0 0,-1 1 0 0 0,0 1 1 0 0,10 2-1 0 0,-10 2-1641 0 0,-7-5 1268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417 256 5063 0 0,'0'0'390'0'0,"10"4"1374"0"0,3 3 3130 0 0,3 1 3522 0 0,-22-86-7990 0 0,0-2-452 0 0,7 45 30 0 0,-1-24-249 0 0,0 58 227 0 0,0 0 0 0 0,0 0 0 0 0,0 0 0 0 0,0 0 0 0 0,0 0 0 0 0,-1 0 0 0 0,1 0 1 0 0,0 0-1 0 0,-1 1 0 0 0,1-1 0 0 0,-1 0 0 0 0,1 0 0 0 0,-1 0 0 0 0,1 0 0 0 0,-1 1 0 0 0,1-1 0 0 0,-1 0 0 0 0,0 1 1 0 0,1-1-1 0 0,-1 0 0 0 0,0 1 0 0 0,-1-1 0 0 0,0 0 0 0 0,1 0-1 0 0,-1 1 1 0 0,0-1-1 0 0,1 1 1 0 0,-1 0 0 0 0,0-1-1 0 0,0 1 1 0 0,1 0-1 0 0,-1 0 1 0 0,0 0 0 0 0,-2 1-1 0 0,-5 1-18 0 0,0 0 0 0 0,0 1 0 0 0,-14 6 0 0 0,21-9 31 0 0,-20 10-19 0 0,2 1 1 0 0,-1 1-1 0 0,1 1 0 0 0,-23 19 0 0 0,-70 68-6 0 0,82-70 38 0 0,20-20 5 0 0,-34 34-35 0 0,41-39 45 0 0,0 0 1 0 0,0 0-1 0 0,1 0 1 0 0,0 0-1 0 0,0 0 1 0 0,0 1-1 0 0,1-1 0 0 0,-2 8 1 0 0,3-12-13 0 0,1 1 0 0 0,-1 0 0 0 0,1 0 0 0 0,-1 0 0 0 0,1 0-1 0 0,0 0 1 0 0,0 0 0 0 0,0 0 0 0 0,0 0 0 0 0,0 0 0 0 0,1 0 0 0 0,-1 0 0 0 0,1 0 0 0 0,-1 0 0 0 0,1 0 0 0 0,0 0 0 0 0,-1 0 0 0 0,1 0 0 0 0,0 0 0 0 0,0-1 0 0 0,1 1-1 0 0,-1 0 1 0 0,0-1 0 0 0,0 1 0 0 0,1-1 0 0 0,-1 1 0 0 0,1-1 0 0 0,-1 0 0 0 0,1 0 0 0 0,0 1 0 0 0,-1-1 0 0 0,1 0 0 0 0,0-1 0 0 0,0 1 0 0 0,3 1 0 0 0,0 0 14 0 0,0-1 0 0 0,0 0 0 0 0,0 0 1 0 0,0 0-1 0 0,0-1 0 0 0,0 0 1 0 0,1 1-1 0 0,-1-2 0 0 0,0 1 0 0 0,0-1 1 0 0,0 0-1 0 0,10-2 0 0 0,-4-2-10 0 0,1 0-1 0 0,-1-1 1 0 0,0 0 0 0 0,18-15-1 0 0,37-35 55 0 0,-32 20-48 0 0,-22 23-5 0 0,0 1 0 0 0,25-20-1 0 0,-28 27-14 0 0,0 2 0 0 0,-1 8 0 0 0,-7-3 2 0 0,0 0 0 0 0,0 0 0 0 0,0 1-1 0 0,0-1 1 0 0,0 0 0 0 0,-1 0 0 0 0,1 1-1 0 0,-1-1 1 0 0,1 0 0 0 0,-1 1 0 0 0,0-1 0 0 0,0 1-1 0 0,0-1 1 0 0,-1 0 0 0 0,1 1 0 0 0,-1 1-1 0 0,-11 40 81 0 0,12-42-76 0 0,-8 20-40 0 0,3-8-25 0 0,0-1 0 0 0,1 1-1 0 0,1 0 1 0 0,0 0 0 0 0,-1 21-1 0 0,4-33-784 0 0,7 4-2412 0 0,2 0-2852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46 366 9215 0 0,'0'0'831'0'0,"-1"0"-686"0"0,-1-1 120 0 0,1 1 1 0 0,-1 0-1 0 0,1-1 0 0 0,-1 1 0 0 0,0 0 0 0 0,1 0 0 0 0,-1 0 0 0 0,0 0 1 0 0,1 0-1 0 0,-1 0 0 0 0,1 1 0 0 0,-1-1 0 0 0,0 1 0 0 0,-2 0 0 0 0,-3 2 5509 0 0,-1-9-4770 0 0,7 5-963 0 0,1 0 0 0 0,0 0 0 0 0,-1 0 0 0 0,1 0 1 0 0,0 0-1 0 0,-1 0 0 0 0,1 0 0 0 0,0 0 0 0 0,0 0 0 0 0,0 0 1 0 0,0 0-1 0 0,0 0 0 0 0,0 0 0 0 0,0 0 0 0 0,0 0 0 0 0,1 0 0 0 0,-1 0 1 0 0,0 0-1 0 0,1 0 0 0 0,-1 0 0 0 0,0 0 0 0 0,2-1 0 0 0,13-21 421 0 0,25-25-173 0 0,1 1 0 0 0,74-63-1 0 0,-90 89-281 0 0,35-23 0 0 0,-48 36-8 0 0,0 1 1 0 0,1 0-1 0 0,0 1 1 0 0,0 1 0 0 0,20-6-1 0 0,-32 11 0 0 0,1-1 0 0 0,0 1 0 0 0,-1-1 0 0 0,1 1 0 0 0,-1 0 0 0 0,1 0 0 0 0,0 0 1 0 0,-1 0-1 0 0,1 0 0 0 0,-1 0 0 0 0,1 0 0 0 0,0 0 0 0 0,-1 0 0 0 0,1 1 0 0 0,-1-1 0 0 0,1 1 0 0 0,-1-1 0 0 0,1 1 0 0 0,-1 0 0 0 0,1 0 0 0 0,-1-1 0 0 0,0 1 0 0 0,1 0 0 0 0,-1 0 0 0 0,0 0 0 0 0,0 0 0 0 0,1 1 0 0 0,-1-1 1 0 0,0 0-1 0 0,0 0 0 0 0,-1 1 0 0 0,1-1 0 0 0,0 1 0 0 0,0-1 0 0 0,-1 1 0 0 0,1-1 0 0 0,0 1 0 0 0,-1-1 0 0 0,0 1 0 0 0,1-1 0 0 0,-1 4 0 0 0,1 3-4 0 0,0 0 0 0 0,-1 0 0 0 0,0 0 0 0 0,-1 0 0 0 0,1 0 0 0 0,-2 0 0 0 0,-1 9 0 0 0,-16 50 5 0 0,11-43 0 0 0,1 0 0 0 0,1 0 0 0 0,2 1 0 0 0,-4 46 0 0 0,8-18-577 0 0,0-52 298 0 0,0 6-629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77 5527 0 0,'0'0'498'0'0,"0"-16"9463"0"0,-1 12-9726 0 0,1 1 1 0 0,-1-1 0 0 0,0 1-1 0 0,0 0 1 0 0,-1 0-1 0 0,1 0 1 0 0,0-1-1 0 0,-1 1 1 0 0,0 1-1 0 0,0-1 1 0 0,0 0-1 0 0,0 0 1 0 0,0 1-1 0 0,-3-3 1 0 0,3 3-233 0 0,0 1 0 0 0,0-1 0 0 0,-1 1 1 0 0,1 0-1 0 0,0 0 0 0 0,0 0 0 0 0,0 0 0 0 0,-1 0 0 0 0,1 1 1 0 0,0-1-1 0 0,-1 1 0 0 0,1 0 0 0 0,-1-1 0 0 0,1 1 0 0 0,-1 0 1 0 0,1 0-1 0 0,0 0 0 0 0,-1 1 0 0 0,1-1 0 0 0,-1 1 0 0 0,-2 0 1 0 0,-30 12 8 0 0,1 1 0 0 0,0 2 0 0 0,-50 32 0 0 0,61-35 65 0 0,20-11-61 0 0,-176 111 1365 0 0,145-85-813 0 0,33-27 80 0 0,5 0-600 0 0,0 1-1 0 0,0-1 1 0 0,0 0-1 0 0,0 0 1 0 0,0-1 0 0 0,0 1-1 0 0,0-1 1 0 0,0 0-1 0 0,8-1 1 0 0,37-7 87 0 0,8-4-99 0 0,-29 7-142 0 0,-1-1 0 0 0,1-1 0 0 0,34-15 0 0 0,-43 12-165 0 0,-18 9 147 0 0,-2 3 59 0 0,-11 15 203 0 0,0 1 1 0 0,1 1 0 0 0,0 0-1 0 0,-11 32 1 0 0,21-49-134 0 0,0-1-1 0 0,1 1 0 0 0,-1 0 1 0 0,1 0-1 0 0,-1-1 0 0 0,1 1 1 0 0,0 0-1 0 0,-1 0 1 0 0,1-1-1 0 0,0 1 0 0 0,0 0 1 0 0,0 0-1 0 0,1-1 1 0 0,-1 1-1 0 0,0 0 0 0 0,1 0 1 0 0,-1-1-1 0 0,1 1 1 0 0,0 0-1 0 0,-1-1 0 0 0,1 1 1 0 0,0 0-1 0 0,2 2 0 0 0,-2-3-13 0 0,1 0 0 0 0,-1 0 0 0 0,1 1 0 0 0,0-1-1 0 0,-1 0 1 0 0,1 0 0 0 0,0-1 0 0 0,0 1 0 0 0,0 0-1 0 0,0 0 1 0 0,0-1 0 0 0,0 1 0 0 0,0-1 0 0 0,0 0-1 0 0,0 0 1 0 0,0 0 0 0 0,0 0 0 0 0,0 0 0 0 0,0 0-1 0 0,4-1 1 0 0,35-7-1845 0 0,-17 0-132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1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27 11055 0 0,'1'-1'506'0'0,"16"-19"374"0"0,-8 14 4910 0 0,-9 9-5468 0 0,-1 6-195 0 0,0 1 0 0 0,0-1 1 0 0,-1 0-1 0 0,0 0 0 0 0,-5 13 1 0 0,-22 48 180 0 0,17-43-172 0 0,-108 203 431 0 0,20-46-224 0 0,38-42-312 0 0,-12 24-59 0 0,69-155-909 0 0,0-3-3923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2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5063 0 0,'0'0'390'0'0,"-1"2"-252"0"0,-8 25 3311 0 0,6-19-1619 0 0,0 1-1 0 0,0-1 1 0 0,-1 10 0 0 0,4-14-1612 0 0,-1 0 1 0 0,1-1 0 0 0,0 1 0 0 0,1 0 0 0 0,-1 0 0 0 0,0-1-1 0 0,1 1 1 0 0,0 0 0 0 0,0-1 0 0 0,0 1 0 0 0,2 3 0 0 0,0 0-229 0 0,1 0 1 0 0,0 0-1 0 0,1-1 1 0 0,-1 1-1 0 0,1-1 1 0 0,0 0-1 0 0,1 0 1 0 0,-1-1 0 0 0,1 1-1 0 0,0-2 1 0 0,1 1-1 0 0,-1 0 1 0 0,1-1-1 0 0,0 0 1 0 0,0-1 0 0 0,0 0-1 0 0,1 0 1 0 0,-1 0-1 0 0,1-1 1 0 0,-1 0-1 0 0,1 0 1 0 0,0-1-1 0 0,0 0 1 0 0,14 0 0 0 0,-4-3-1699 0 0,0 0-486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2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85 2303 0 0,'41'-85'16082'0'0,"-43"93"-16026"0"0,0-1 1 0 0,0 1 0 0 0,-1-1 0 0 0,0 0 0 0 0,-5 10 0 0 0,-26 36 342 0 0,14-23-117 0 0,-97 185 1647 0 0,24-42-1040 0 0,10-40-594 0 0,-165 200 0 0 0,226-308-296 0 0,13-15-1 0 0,0 0-1 0 0,0 1 1 0 0,1 0-1 0 0,1 1 1 0 0,-10 18-1 0 0,17-29-78 0 0,15 0-6347 0 0,2-4-575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2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65 11055 0 0,'1'-2'852'0'0,"16"-21"-47"0"0,-10 13 1558 0 0,0 0 1 0 0,9-10 1724 0 0,-22 33-3895 0 0,5-11-178 0 0,-8 9-15 0 0,1-1 0 0 0,-1 1 0 0 0,-1-1 0 0 0,-13 10 0 0 0,-4 6 0 0 0,-147 132 0 0 0,171-155 0 0 0,-30 21 11 0 0,34-22-16 0 0,1 0 1 0 0,0-1 0 0 0,0 1-1 0 0,0-1 1 0 0,0 0 0 0 0,3 2-1 0 0,-1-1-11 0 0,1 1 1 0 0,-1-1-1 0 0,0 1 0 0 0,0 0 0 0 0,-1 0 0 0 0,1 0 1 0 0,-1 1-1 0 0,1-1 0 0 0,4 9 0 0 0,0 0-57 0 0,-1 1 0 0 0,6 15 0 0 0,11 21-2 0 0,8 16 267 0 0,-32-63-171 0 0,1 0 0 0 0,0 1 1 0 0,-1-1-1 0 0,1 0 0 0 0,-1 0 0 0 0,0 0 0 0 0,0 1 0 0 0,0-1 1 0 0,0 0-1 0 0,0 0 0 0 0,0 1 0 0 0,0-1 0 0 0,-1 0 0 0 0,0 0 0 0 0,1 1 1 0 0,-1-1-1 0 0,0 0 0 0 0,0 0 0 0 0,0 0 0 0 0,0 0 0 0 0,0 0 0 0 0,0 0 1 0 0,-1-1-1 0 0,1 1 0 0 0,-1 0 0 0 0,1-1 0 0 0,-1 1 0 0 0,-2 1 0 0 0,-6 3 8 0 0,-1 0 0 0 0,0-1 0 0 0,0-1 0 0 0,-1 0 0 0 0,1 0-1 0 0,-1-1 1 0 0,0-1 0 0 0,0 0 0 0 0,-15 0 0 0 0,-1 0 27 0 0,1-3 0 0 0,-54-6-1 0 0,14-9-15 0 0,66 16-157 0 0,12-6-1692 0 0,3-1 442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2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9215 0 0,'0'0'10474'0'0,"1"2"-9796"0"0,0 0-549 0 0,0 1 0 0 0,-1 0 0 0 0,1-1 0 0 0,-1 1 0 0 0,1 0 0 0 0,-1 0 0 0 0,0-1 0 0 0,0 1 0 0 0,0 0 0 0 0,-1 0 0 0 0,1 0 0 0 0,-1-1 0 0 0,1 1 0 0 0,-2 3 0 0 0,-2 4 101 0 0,-1 1-1 0 0,-7 12 1 0 0,-3 7 9 0 0,-19 43 107 0 0,23-54-354 0 0,2 0 0 0 0,0 1-1 0 0,2 0 1 0 0,0 0 0 0 0,-6 30 0 0 0,13-48-121 0 0,3 5-1686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6 176 10591 0 0,'0'0'488'0'0,"-1"0"-12"0"0,-3-1-40 0 0,19 4 1944 0 0,0 0-1 0 0,27 1 1 0 0,-18-4-1047 0 0,27-3 0 0 0,100-23-1002 0 0,-102 16 605 0 0,530-112 147 0 0,-466 101-5083 0 0,-88 18-3403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2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10 2303 0 0,'-3'-7'13571'0'0,"1"6"-13336"0"0,0 1 0 0 0,1-1 0 0 0,-1 1 0 0 0,0 0 0 0 0,1 0 0 0 0,-1 0 0 0 0,0 0 0 0 0,0 0 0 0 0,1 0 0 0 0,-1 0 0 0 0,0 1 1 0 0,1-1-1 0 0,-1 1 0 0 0,1-1 0 0 0,-1 1 0 0 0,0-1 0 0 0,-1 2 0 0 0,-31 18 547 0 0,24-14-302 0 0,-8 7-214 0 0,1 0-1 0 0,1 0 0 0 0,0 2 1 0 0,-20 22-1 0 0,4-3-192 0 0,-13 8-9 0 0,42-41-46 0 0,-8 11 28 0 0,6-4-57 0 0,3 0-45 0 0,2-7 48 0 0,0 0 0 0 0,0 0-1 0 0,0 0 1 0 0,0 1-1 0 0,0-1 1 0 0,1 0-1 0 0,-1 0 1 0 0,0 0-1 0 0,1 0 1 0 0,-1 0 0 0 0,1 0-1 0 0,-1 0 1 0 0,1 0-1 0 0,0 0 1 0 0,-1 0-1 0 0,1 0 1 0 0,0 0-1 0 0,1 1 1 0 0,16 12-149 0 0,-10-10 98 0 0,0-1-1 0 0,0 0 0 0 0,0 0 1 0 0,0-1-1 0 0,1 0 0 0 0,-1-1 1 0 0,1 0-1 0 0,0 0 0 0 0,8 0 1 0 0,21 2-105 0 0,-23-1 120 0 0,0 1-1 0 0,-1 0 0 0 0,0 1 1 0 0,0 1-1 0 0,18 8 0 0 0,-27-11 65 0 0,0 1 0 0 0,-1 0 0 0 0,1 0-1 0 0,0 0 1 0 0,-1 1 0 0 0,0-1 0 0 0,0 1-1 0 0,0 0 1 0 0,0 0 0 0 0,-1 1 0 0 0,1-1 0 0 0,-1 1-1 0 0,0 0 1 0 0,0-1 0 0 0,-1 1 0 0 0,0 1-1 0 0,3 5 1 0 0,-3-3 73 0 0,0 1-1 0 0,0 0 1 0 0,-1 0 0 0 0,0 0-1 0 0,-1-1 1 0 0,0 1-1 0 0,-1 12 1 0 0,1-17-69 0 0,-1 0-1 0 0,0 0 0 0 0,0 0 1 0 0,0-1-1 0 0,0 1 1 0 0,0 0-1 0 0,-1 0 1 0 0,0-1-1 0 0,0 1 1 0 0,0-1-1 0 0,0 1 1 0 0,0-1-1 0 0,-1 0 1 0 0,1 0-1 0 0,-1 0 0 0 0,0 0 1 0 0,0 0-1 0 0,-5 3 1 0 0,-9 3 184 0 0,-1-1 0 0 0,0 0 0 0 0,0-1 0 0 0,0-1 0 0 0,-22 4 0 0 0,-8 4-11 0 0,14-5-106 0 0,-1-2-1 0 0,-52 5 1 0 0,80-11-163 0 0,-1-1 0 0 0,1 1 1 0 0,0-2-1 0 0,-1 1 0 0 0,1-1 0 0 0,-13-3 0 0 0,18 3 35 0 0,0 1 1 0 0,0-1-1 0 0,-1 0 0 0 0,1 0 1 0 0,0 0-1 0 0,0 0 0 0 0,0-1 1 0 0,0 1-1 0 0,0-1 0 0 0,0 1 1 0 0,0-1-1 0 0,1 1 0 0 0,-1-1 1 0 0,0 0-1 0 0,1 0 0 0 0,0 0 1 0 0,-1 0-1 0 0,1 0 0 0 0,0 0 1 0 0,0 0-1 0 0,0-1 0 0 0,0 1 1 0 0,0 0-1 0 0,0-3 0 0 0,1 3-361 0 0,-1-1-90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2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9271 0 0,'0'0'2862'0'0,"1"2"-1834"0"0,7 11 236 0 0,0 0 1 0 0,0 0-1 0 0,17 18 0 0 0,36 34-143 0 0,-30-34-609 0 0,29 26-55 0 0,-39-38-357 0 0,0 1 0 0 0,-1 0 0 0 0,-1 2-1 0 0,17 25 1 0 0,-34-45-97 0 0,-1 0-1 0 0,0 0 0 0 0,0-1 0 0 0,0 1 1 0 0,0 0-1 0 0,0 0 0 0 0,0 0 1 0 0,-1 0-1 0 0,1 0 0 0 0,-1 1 1 0 0,1-1-1 0 0,-1 0 0 0 0,0 0 1 0 0,0 0-1 0 0,0 0 0 0 0,0 0 1 0 0,0 1-1 0 0,0-1 0 0 0,-1 0 1 0 0,1 0-1 0 0,-2 2 0 0 0,1-1 4 0 0,-1-1 0 0 0,1 1 0 0 0,-1 0 0 0 0,0-1 0 0 0,0 0-1 0 0,-1 0 1 0 0,1 1 0 0 0,0-1 0 0 0,-1-1 0 0 0,1 1 0 0 0,-1 0-1 0 0,1-1 1 0 0,-1 1 0 0 0,-4 1 0 0 0,-16 7 43 0 0,-1-1 1 0 0,0-1-1 0 0,-27 5 0 0 0,-79 10-228 0 0,71-13-631 0 0,13-3-4083 0 0,0-1-1673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2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 8287 0 0,'0'0'7336'0'0,"-10"-4"-6609"0"0,2 6-665 0 0,0 0-1 0 0,0 0 1 0 0,0 0 0 0 0,0 1 0 0 0,0 1-1 0 0,1-1 1 0 0,0 1 0 0 0,-1 0 0 0 0,-11 10-1 0 0,-5 7 177 0 0,0 1 0 0 0,-40 50-1 0 0,-30 58 210 0 0,83-111-359 0 0,0-1-1 0 0,-13 32 0 0 0,21-41-27 0 0,-1 1 1 0 0,1-1-1 0 0,1 1 0 0 0,0 0 0 0 0,0 0 1 0 0,1 0-1 0 0,0 16 0 0 0,1-24-36 0 0,0 1 1 0 0,0-1-1 0 0,0 0 0 0 0,1 0 0 0 0,-1 1 0 0 0,1-1 1 0 0,-1 0-1 0 0,1 0 0 0 0,0 0 0 0 0,0 0 1 0 0,0 0-1 0 0,0 0 0 0 0,0 0 0 0 0,0 0 0 0 0,1 0 1 0 0,-1-1-1 0 0,4 4 0 0 0,-3-3 12 0 0,0-1 0 0 0,0 0-1 0 0,1 0 1 0 0,-1 0 0 0 0,1 0 0 0 0,-1 0-1 0 0,0 0 1 0 0,1 0 0 0 0,0-1 0 0 0,-1 1-1 0 0,1-1 1 0 0,-1 0 0 0 0,1 0 0 0 0,-1 0-1 0 0,4-1 1 0 0,19-1 246 0 0,-1-2-1 0 0,1-1 1 0 0,-2-1 0 0 0,46-18-1 0 0,86-49 183 0 0,-148 70-464 0 0,32-18 62 0 0,44-30 0 0 0,-66 39-45 0 0,0-1 0 0 0,-1-1 0 0 0,-1 0-1 0 0,23-28 1 0 0,-34 37-56 0 0,0 0 0 0 0,0 0 0 0 0,-1-1 0 0 0,0 1 0 0 0,0-1 0 0 0,-1 0 0 0 0,1 0 0 0 0,-1 0 0 0 0,2-10 1 0 0,-4 14 20 0 0,0 0 0 0 0,1 0 1 0 0,-1 0-1 0 0,-1 0 1 0 0,1 0-1 0 0,0 0 1 0 0,0 0-1 0 0,-1-1 0 0 0,1 1 1 0 0,-1 0-1 0 0,1 0 1 0 0,-1 1-1 0 0,0-1 1 0 0,0 0-1 0 0,0 0 0 0 0,0 0 1 0 0,0 0-1 0 0,0 1 1 0 0,-1-1-1 0 0,1 1 1 0 0,-1-1-1 0 0,1 1 0 0 0,-1-1 1 0 0,1 1-1 0 0,-1 0 1 0 0,0 0-1 0 0,0-1 1 0 0,1 1-1 0 0,-1 1 1 0 0,0-1-1 0 0,0 0 0 0 0,-2 0 1 0 0,-15-4-343 0 0,-1 0 0 0 0,1 2 0 0 0,-1 0 0 0 0,1 2-1 0 0,-27 0 1 0 0,27 1 229 0 0,-47 1-246 0 0,46 1 299 0 0,-1-2 0 0 0,1 0 1 0 0,-40-6-1 0 0,60 6 63 0 0,-1 0 1 0 0,0 0-1 0 0,1 0 1 0 0,-1 0-1 0 0,0-1 1 0 0,1 1-1 0 0,-1 0 1 0 0,0 0-1 0 0,1-1 1 0 0,-1 1-1 0 0,1 0 1 0 0,-1-1-1 0 0,1 1 1 0 0,-1-1-1 0 0,0 1 1 0 0,1-1-1 0 0,0 1 1 0 0,-1-1-1 0 0,1 1 1 0 0,-1-1-1 0 0,1 1 1 0 0,0-1-1 0 0,-1 0 1 0 0,1 1-1 0 0,0-1 1 0 0,0 1-1 0 0,-1-1 1 0 0,1 0-1 0 0,0 1 1 0 0,0-1-1 0 0,0 0 1 0 0,0 1-1 0 0,0-1 1 0 0,0 0-1 0 0,0 0 1 0 0,0 1-1 0 0,0-1 1 0 0,0 0-1 0 0,0 1 1 0 0,0-1-1 0 0,1 0 1 0 0,-1 1-1 0 0,1-2 0 0 0,0-2-238 0 0,1 1 0 0 0,0 0 0 0 0,0-1 0 0 0,0 1 0 0 0,0 0-1 0 0,5-6 1 0 0,10-7-1419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2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548 750 14279 0 0,'0'0'690'0'0,"1"2"-302"0"0,1 1-267 0 0,-2 0-17 0 0,-7 16 211 0 0,5-16 1285 0 0,4-4-1473 0 0,-1 0 1 0 0,1 0 0 0 0,-1 0 0 0 0,0 0-1 0 0,1-1 1 0 0,-1 1 0 0 0,0-1 0 0 0,0 1-1 0 0,1-3 1 0 0,1 1 72 0 0,38-52 258 0 0,-2-2 1 0 0,-2-1-1 0 0,55-122 0 0 0,-76 142-675 0 0,-2-1 0 0 0,-2-1 0 0 0,-1 0 0 0 0,-2-1-1 0 0,-2 0 1 0 0,3-58 0 0 0,-10 93 167 0 0,0 1 0 0 0,0-1 0 0 0,0 1 0 0 0,-1-1 0 0 0,0 1 0 0 0,0-1-1 0 0,-1 1 1 0 0,-2-8 0 0 0,3 12 33 0 0,1 0 0 0 0,-1 0 0 0 0,0 0-1 0 0,1 0 1 0 0,-1 0 0 0 0,0 0 0 0 0,0 0-1 0 0,0 0 1 0 0,0 0 0 0 0,1 0 0 0 0,-1 1 0 0 0,-1-1-1 0 0,1 0 1 0 0,0 1 0 0 0,0-1 0 0 0,0 0-1 0 0,-1 0 1 0 0,0 1-2 0 0,0 0 1 0 0,1 0-1 0 0,-1 0 0 0 0,1 0 0 0 0,-1 0 0 0 0,0 0 0 0 0,1 0 0 0 0,-1 0 1 0 0,1 1-1 0 0,-1-1 0 0 0,0 1 0 0 0,1-1 0 0 0,-1 1 0 0 0,1 0 1 0 0,-1-1-1 0 0,-1 3 0 0 0,-4 1-28 0 0,1 1 1 0 0,1 0-1 0 0,-1 0 1 0 0,1 0-1 0 0,-1 1 1 0 0,2-1-1 0 0,-1 1 1 0 0,-4 8-1 0 0,-29 54 287 0 0,37-66-225 0 0,-105 264 805 0 0,81-196-704 0 0,-223 645-31 0 0,232-668-74 0 0,-3-2 0 0 0,-1 1-1 0 0,-2-2 1 0 0,-53 77 0 0 0,65-107-109 0 0,-1-1 0 0 0,0 0 0 0 0,-1 0 1 0 0,0-1-1 0 0,-1-1 0 0 0,-1 0 0 0 0,1-1 1 0 0,-2-1-1 0 0,-23 13 0 0 0,27-18-1584 0 0,2-2-4320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2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18111 0 0,'0'0'1639'0'0,"1"1"-1350"0"0,4 1-155 0 0,0 0-1 0 0,0-1 0 0 0,-1 1 1 0 0,1-1-1 0 0,0 0 1 0 0,0 0-1 0 0,0 0 1 0 0,1-1-1 0 0,-1 0 0 0 0,0 0 1 0 0,10-1-1 0 0,9-3 363 0 0,28-7-1 0 0,-42 9-399 0 0,264-80 1553 0 0,50-11-4259 0 0,-288 87-2795 0 0,-3 3-1645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220 233 1375 0 0,'0'2'6002'0'0,"1"0"-5486"0"0,0 1 1 0 0,0-1-1 0 0,0 0 1 0 0,0 1-1 0 0,1-1 0 0 0,-1 0 1 0 0,1 0-1 0 0,-1 0 1 0 0,1 0-1 0 0,0 0 1 0 0,0 0-1 0 0,0 0 1 0 0,0-1-1 0 0,0 1 1 0 0,0-1-1 0 0,4 3 0 0 0,-1-2-210 0 0,-1-1 0 0 0,1 1 0 0 0,-1-1 0 0 0,1 0 0 0 0,0 0 0 0 0,-1 0 0 0 0,1-1 0 0 0,8 0 0 0 0,2-1-89 0 0,1-1 0 0 0,-1 0 0 0 0,0-1 0 0 0,26-9 0 0 0,-11 1-138 0 0,0-2 1 0 0,-2 0-1 0 0,30-19 0 0 0,75-59-80 0 0,-128 87-48 0 0,0 0 0 0 0,0 0-1 0 0,0-1 1 0 0,-1 1 0 0 0,1-1 0 0 0,6-11-1 0 0,-10 15 9 0 0,0 0 1 0 0,0 0-1 0 0,-1-1 0 0 0,1 1 0 0 0,-1 0 0 0 0,1-1 1 0 0,-1 1-1 0 0,1 0 0 0 0,-1-1 0 0 0,1 1 0 0 0,-1-1 0 0 0,0 1 1 0 0,0 0-1 0 0,0-1 0 0 0,0 1 0 0 0,0-1 0 0 0,0 1 1 0 0,0-1-1 0 0,-1 1 0 0 0,1 0 0 0 0,0-1 0 0 0,-1 1 0 0 0,1-1 1 0 0,-1 1-1 0 0,0 0 0 0 0,1 0 0 0 0,-1-1 0 0 0,0 1 1 0 0,0 0-1 0 0,1 0 0 0 0,-1 0 0 0 0,0 0 0 0 0,0 0 0 0 0,0 0 1 0 0,-1 0-1 0 0,1 0 0 0 0,-1-1 0 0 0,-1 1-31 0 0,1 0 1 0 0,0 0-1 0 0,-1 0 0 0 0,1 0 0 0 0,-1 0 0 0 0,1 0 0 0 0,-1 1 0 0 0,1-1 1 0 0,-1 1-1 0 0,0 0 0 0 0,1 0 0 0 0,-1 0 0 0 0,-2 0 0 0 0,-36 8-629 0 0,27-5 484 0 0,-9 3 97 0 0,0 1 0 0 0,-36 17-1 0 0,-41 26 218 0 0,81-39-57 0 0,-41 19 161 0 0,-100 58 699 0 0,142-76-547 0 0,1 1 0 0 0,0 0 0 0 0,0 1 1 0 0,1 1-1 0 0,1 1 0 0 0,-16 21 1 0 0,25-29-174 0 0,0 1 0 0 0,1-1 0 0 0,0 1 0 0 0,0 0 0 0 0,1 0 0 0 0,1 1 0 0 0,-4 13-1 0 0,6-20-147 0 0,0 1-1 0 0,0-1 0 0 0,1 1 0 0 0,0-1 0 0 0,0 1 0 0 0,0-1 0 0 0,0 1 0 0 0,0-1 0 0 0,1 1 0 0 0,-1-1 0 0 0,1 1 0 0 0,0-1 0 0 0,0 0 0 0 0,1 1 0 0 0,-1-1 0 0 0,0 0 0 0 0,1 0 0 0 0,0 0 0 0 0,0 0 0 0 0,0 0 0 0 0,0 0 0 0 0,0-1 0 0 0,1 1 0 0 0,3 3 0 0 0,0-2 27 0 0,1 0-1 0 0,0 0 0 0 0,-1 0 0 0 0,1-1 0 0 0,1 0 0 0 0,-1 0 0 0 0,0-1 0 0 0,1 0 0 0 0,-1 0 0 0 0,1-1 0 0 0,12 1 0 0 0,9-1-330 0 0,50-3-1 0 0,-70 1 79 0 0,37-3-1882 0 0,-15-1-3356 0 0,-6 0-825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73 7831 0 0,'27'-40'1200'0'0,"-13"26"4195"0"0,-14 14-5276 0 0,0 0 0 0 0,1 0 0 0 0,-1 0-1 0 0,0-1 1 0 0,0 1 0 0 0,1 0 0 0 0,-1 0 0 0 0,0 0 0 0 0,0-1 0 0 0,0 1 0 0 0,1 0 0 0 0,-1 0-1 0 0,0-1 1 0 0,0 1 0 0 0,0 0 0 0 0,0 0 0 0 0,1-1 0 0 0,-1 1 0 0 0,0 0 0 0 0,0 0-1 0 0,0-1 1 0 0,0 1 0 0 0,0 0 0 0 0,0-1 0 0 0,0 1 0 0 0,0 0 0 0 0,0-1 0 0 0,0 1 0 0 0,0-9 1533 0 0,-1 7-675 0 0,0 2-531 0 0,-4 0-377 0 0,0-1 1 0 0,0 1-1 0 0,1 1 1 0 0,-1-1 0 0 0,0 1-1 0 0,1 0 1 0 0,-1 0-1 0 0,1 0 1 0 0,-1 0 0 0 0,1 1-1 0 0,-1 0 1 0 0,-7 4-1 0 0,-6 5-15 0 0,-27 22-1 0 0,22-16 87 0 0,18-14-189 0 0,0 1-1 0 0,1-1 1 0 0,0 1-1 0 0,-7 8 1 0 0,5-3 23 0 0,3 5-22 0 0,4-11 42 0 0,-1 1-1 0 0,0-1 0 0 0,1 0 1 0 0,-1 0-1 0 0,1 0 1 0 0,0 0-1 0 0,0 0 0 0 0,0 0 1 0 0,1 0-1 0 0,-1-1 1 0 0,0 1-1 0 0,1 0 1 0 0,2 2-1 0 0,5 6 15 0 0,15 16 0 0 0,-14-17-16 0 0,31 29-59 0 0,-29-29 80 0 0,0 1 1 0 0,-1-1-1 0 0,0 2 0 0 0,-1 0 0 0 0,9 13 1 0 0,-17-21 11 0 0,0-1 1 0 0,0 1 0 0 0,-1 0 0 0 0,1-1 0 0 0,-1 1-1 0 0,0 0 1 0 0,0 0 0 0 0,0 0 0 0 0,0 0 0 0 0,-1 0 0 0 0,0 0-1 0 0,1 1 1 0 0,-2-1 0 0 0,1 0 0 0 0,0 0 0 0 0,-1 0-1 0 0,0 0 1 0 0,0 0 0 0 0,0 0 0 0 0,0 0 0 0 0,-1 0 0 0 0,1-1-1 0 0,-5 8 1 0 0,3-6-3 0 0,-1 1 0 0 0,0 0-1 0 0,0-1 1 0 0,-1 0 0 0 0,0 0 0 0 0,0 0-1 0 0,0-1 1 0 0,0 1 0 0 0,-9 4 0 0 0,4-3-4 0 0,0-1 0 0 0,0 0 0 0 0,-1-1 0 0 0,0 0 1 0 0,-11 3-1 0 0,-6-1-2 0 0,-1-2 0 0 0,1-1 0 0 0,-47 0 0 0 0,54-3-2 0 0,11 1-4 0 0,0-1 1 0 0,0 0-1 0 0,-1 0 0 0 0,1-1 1 0 0,0-1-1 0 0,0 0 0 0 0,0 0 1 0 0,-17-7-1 0 0,26 9-73 0 0,0-1 0 0 0,-1 1 0 0 0,1-1-1 0 0,0 1 1 0 0,0-1 0 0 0,0 0 0 0 0,0 1 0 0 0,0-1 0 0 0,1 0-1 0 0,-1 0 1 0 0,0 0 0 0 0,0 1 0 0 0,0-1 0 0 0,1 0 0 0 0,-1 0-1 0 0,0 0 1 0 0,1 0 0 0 0,-1 0 0 0 0,1-1 0 0 0,-1 1-1 0 0,1 0 1 0 0,0 0 0 0 0,-1 0 0 0 0,1 0 0 0 0,0-1 0 0 0,0 1-1 0 0,0 0 1 0 0,0 0 0 0 0,0 0 0 0 0,0 0 0 0 0,0-1 0 0 0,0 1-1 0 0,1 0 1 0 0,-1 0 0 0 0,0 0 0 0 0,1 0 0 0 0,-1-1 0 0 0,2-1-1 0 0,1-3-832 0 0,1 0 0 0 0,0 0 0 0 0,0 0-1 0 0,1 1 1 0 0,6-7 0 0 0,-9 11 581 0 0,17-19-6056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50 4607 0 0,'4'-9'80'0'0,"-2"5"-25"0"0,-1 1-1 0 0,0 0 1 0 0,1-1-1 0 0,-1 1 1 0 0,0-5-1 0 0,0 7 360 0 0,-1 1 0 0 0,0-1 0 0 0,0 0 0 0 0,0 1 0 0 0,1-1 1 0 0,-1 0-1 0 0,0 0 0 0 0,0 1 0 0 0,0-1 0 0 0,0 0 0 0 0,0 1 0 0 0,0-1 0 0 0,0 0 0 0 0,-1 0 0 0 0,1 1 0 0 0,0-1 0 0 0,0 0 0 0 0,0 1 1 0 0,-1-1-1 0 0,0-1 0 0 0,1 2-293 0 0,0 0 1 0 0,-1 0 0 0 0,1 0 0 0 0,-1 0-1 0 0,1 0 1 0 0,-1 0 0 0 0,1 0-1 0 0,0 0 1 0 0,-1 0 0 0 0,1 0-1 0 0,-1 0 1 0 0,1 1 0 0 0,-1-1 0 0 0,1 0-1 0 0,0 0 1 0 0,-1 0 0 0 0,1 0-1 0 0,0 1 1 0 0,-1-1 0 0 0,1 0-1 0 0,0 1 1 0 0,-1-1 0 0 0,1 0-1 0 0,-19 19 610 0 0,9-2-378 0 0,0 0 1 0 0,1 0 0 0 0,1 1-1 0 0,1 0 1 0 0,-9 32 0 0 0,1-6 196 0 0,-63 207 755 0 0,-7 18-1219 0 0,64-212-57 0 0,-3-2 0 0 0,-52 88 0 0 0,26-65-129 0 0,-68 81-1 0 0,101-137-187 0 0,-14 15-604 0 0,8-18-3112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86 16095 0 0,'-9'1'396'0'0,"1"0"-1"0"0,-1 1 1 0 0,-12 4-1 0 0,18-5-284 0 0,-1 0 0 0 0,1 1 0 0 0,-1-1 0 0 0,1 1 0 0 0,0 0 0 0 0,0 0 0 0 0,0 0 0 0 0,0 0 0 0 0,0 0 0 0 0,-4 6 1503 0 0,19-1-1027 0 0,-9-5-502 0 0,0 0 1 0 0,1-1-1 0 0,-1 1 0 0 0,1-1 0 0 0,-1 0 1 0 0,1 0-1 0 0,-1 0 0 0 0,7 1 0 0 0,11-1 290 0 0,0 0 0 0 0,37-5 1 0 0,43-10 181 0 0,-81 10-477 0 0,217-48 820 0 0,2-1-182 0 0,-194 46-712 0 0,0 2 0 0 0,1 2 0 0 0,60 3 0 0 0,-99 0-226 0 0,0 1-1 0 0,0 0 0 0 0,0 0 0 0 0,0 1 0 0 0,0 0 1 0 0,0 0-1 0 0,7 3 0 0 0,-12-4 53 0 0,-1 0 1 0 0,1 0 0 0 0,-1 0-1 0 0,1 0 1 0 0,-1 0-1 0 0,0 0 1 0 0,0 0-1 0 0,1 1 1 0 0,-1-1 0 0 0,0 0-1 0 0,0 1 1 0 0,0-1-1 0 0,0 1 1 0 0,0-1 0 0 0,-1 1-1 0 0,1-1 1 0 0,0 1-1 0 0,-1-1 1 0 0,1 1-1 0 0,-1 0 1 0 0,0-1 0 0 0,1 1-1 0 0,-1 0 1 0 0,0 0-1 0 0,0-1 1 0 0,0 1-1 0 0,0 0 1 0 0,0-1 0 0 0,-1 1-1 0 0,1 0 1 0 0,0 0-1 0 0,-1-1 1 0 0,0 1-1 0 0,-1 2 1 0 0,-10 23-3353 0 0,5-14 1281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3223 0 0,'0'2'10056'0'0,"-2"5"-8965"0"0,0 1 0 0 0,0-1 0 0 0,-1 0 0 0 0,0 0 0 0 0,0 0 0 0 0,-7 9 0 0 0,-28 39 1242 0 0,38-54-2303 0 0,-103 113 1645 0 0,15-18-1413 0 0,87-95-400 0 0,6-8-1885 0 0,0-1 845 0 0,0 1 0 0 0,8-9 0 0 0,-5 6 167 0 0,26-32-2662 0 0,-18 18 1771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0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21 2303 0 0,'1'1'439'0'0,"4"-1"1003"0"0,-1 0 0 0 0,0 1-1 0 0,1-2 1 0 0,-1 1 0 0 0,0 0-1 0 0,6-2 1 0 0,6-3 1558 0 0,-15 4-2746 0 0,0 1 0 0 0,0-1 0 0 0,0 1 1 0 0,0-1-1 0 0,0 0 0 0 0,0 0 0 0 0,0 1 0 0 0,-1-1 0 0 0,1 0 0 0 0,0 0 1 0 0,0 0-1 0 0,0-2 0 0 0,1 0 1198 0 0,-117 84-1302 0 0,50-33-80 0 0,-172 150-352 0 0,230-192 281 0 0,-149 134-571 0 0,153-137 545 0 0,-10 9-73 0 0,1 0 0 0 0,-13 17 0 0 0,22-25 95 0 0,0 1-1 0 0,0 0 0 0 0,0-1 0 0 0,1 1 1 0 0,0 1-1 0 0,0-1 0 0 0,0 0 0 0 0,0 0 1 0 0,1 1-1 0 0,0-1 0 0 0,-1 6 0 0 0,2-8 6 0 0,0-1 0 0 0,1 1 0 0 0,-1-1 0 0 0,0 0 0 0 0,1 1 0 0 0,-1-1 0 0 0,1 0 0 0 0,0 1 0 0 0,0-1 0 0 0,1 2 0 0 0,-2-3 0 0 0,0 0 0 0 0,0 0 0 0 0,1-1 0 0 0,-1 1 0 0 0,0-1 0 0 0,0 1 0 0 0,1 0 0 0 0,-1-1 0 0 0,1 1 0 0 0,-1-1 0 0 0,0 1 0 0 0,1 0 0 0 0,-1-1 0 0 0,1 0 0 0 0,0 1 0 0 0,-1-1 0 0 0,1 1 0 0 0,-1-1 0 0 0,1 1 0 0 0,0-1 0 0 0,-1 0 0 0 0,2 1 0 0 0,1 0 0 0 0,3 3 20 0 0,0-1 0 0 0,0 0 0 0 0,0 0 0 0 0,1 0 0 0 0,-1-1 0 0 0,1 0 0 0 0,0 0 0 0 0,0-1 0 0 0,-1 0 0 0 0,1 0 0 0 0,0 0 0 0 0,13-1 0 0 0,8-2 377 0 0,50-9 0 0 0,-71 10-339 0 0,69-13 506 0 0,145-19 464 0 0,-69 15-799 0 0,-132 16-221 0 0,0-2 0 0 0,36-10 0 0 0,-47 11 2 0 0,-1 0 1 0 0,0-1-1 0 0,0 0 1 0 0,0 0-1 0 0,-1 0 1 0 0,0-1-1 0 0,0 0 1 0 0,0-1-1 0 0,7-7 0 0 0,-6 3-8 0 0,-2-1 0 0 0,1 0-1 0 0,-1 0 1 0 0,-1-1-1 0 0,0 0 1 0 0,3-13-1 0 0,-5 18-1 0 0,-1 0-22 0 0,0 0 0 0 0,0 1-1 0 0,-1-1 1 0 0,0 0 0 0 0,0 0 0 0 0,0 0-1 0 0,-1 0 1 0 0,0 0 0 0 0,-2-10-1 0 0,2 16-10 0 0,-1 0 0 0 0,1-1 0 0 0,-1 1-1 0 0,1 0 1 0 0,-1 0 0 0 0,0-1 0 0 0,0 1-1 0 0,0 0 1 0 0,0 0 0 0 0,0 0 0 0 0,0 0 0 0 0,0 0-1 0 0,0 0 1 0 0,0 0 0 0 0,0 0 0 0 0,0 1-1 0 0,-1-1 1 0 0,-1-1 0 0 0,-26-6-174 0 0,24 7 188 0 0,-2-1 14 0 0,0 1 0 0 0,0 0-1 0 0,0 1 1 0 0,0 0 0 0 0,1 0-1 0 0,-1 1 1 0 0,0-1 0 0 0,0 2-1 0 0,0-1 1 0 0,0 1 0 0 0,-6 2-1 0 0,6-1 5 0 0,-15 7-13 0 0,2 0 0 0 0,0 1-1 0 0,-28 20 1 0 0,43-27 13 0 0,0-1 0 0 0,1 1 1 0 0,-1 1-1 0 0,1-1 0 0 0,0 1 0 0 0,0 0 1 0 0,1-1-1 0 0,-1 2 0 0 0,1-1 1 0 0,0 0-1 0 0,1 1 0 0 0,-1-1 0 0 0,1 1 1 0 0,0 0-1 0 0,1-1 0 0 0,-1 1 1 0 0,1 0-1 0 0,-1 9 0 0 0,2-4 1 0 0,0 0 0 0 0,1 1 0 0 0,0-1 0 0 0,4 18 0 0 0,-4-25 0 0 0,0 0 0 0 0,1 0 0 0 0,-1 0 0 0 0,1 0 0 0 0,0 0 0 0 0,0 0 0 0 0,0 0 0 0 0,0 0 0 0 0,1-1 0 0 0,-1 1 0 0 0,1-1 0 0 0,0 0 0 0 0,0 0 0 0 0,7 5 0 0 0,-8-6-55 0 0,1-1-1 0 0,-1 0 1 0 0,1 0-1 0 0,0 0 1 0 0,-1 0 0 0 0,1-1-1 0 0,0 1 1 0 0,-1-1-1 0 0,1 0 1 0 0,0 1-1 0 0,0-1 1 0 0,0-1 0 0 0,3 1-1 0 0,37-10-1958 0 0,-41 10 1947 0 0,24-8-988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33 8751 0 0,'0'0'674'0'0,"0"-8"2236"0"0,-1 7-2698 0 0,1 0 0 0 0,-1-1 0 0 0,0 1 0 0 0,0 0-1 0 0,0 0 1 0 0,0 0 0 0 0,0 0 0 0 0,0 0 0 0 0,0 0 0 0 0,0 0-1 0 0,0 0 1 0 0,0 0 0 0 0,0 0 0 0 0,-1 0 0 0 0,1 1 0 0 0,-2-1-1 0 0,0-1-18 0 0,-1 1 0 0 0,0 0 0 0 0,0 0 0 0 0,1 0 0 0 0,-9 0 0 0 0,2 1-156 0 0,-1 0 1 0 0,1 1-1 0 0,-20 4 0 0 0,9 0 98 0 0,0 2 0 0 0,-39 17-1 0 0,-37 26 428 0 0,54-26-260 0 0,3-2 182 0 0,0 1 0 0 0,2 3 0 0 0,-53 45 0 0 0,89-69-426 0 0,-1-1 1 0 0,1 1-1 0 0,0 0 0 0 0,0 0 1 0 0,0 1-1 0 0,0-1 0 0 0,0 0 0 0 0,1 1 1 0 0,-1-1-1 0 0,1 1 0 0 0,-1-1 0 0 0,1 1 1 0 0,0 0-1 0 0,0-1 0 0 0,0 1 1 0 0,-1 5-1 0 0,3-8-42 0 0,-1 1-1 0 0,0-1 1 0 0,1 1 0 0 0,-1-1-1 0 0,0 0 1 0 0,1 1 0 0 0,-1-1-1 0 0,1 1 1 0 0,-1-1 0 0 0,1 0-1 0 0,-1 1 1 0 0,1-1 0 0 0,-1 0-1 0 0,1 0 1 0 0,-1 1 0 0 0,1-1-1 0 0,-1 0 1 0 0,1 0 0 0 0,0 0-1 0 0,0 1 1 0 0,0-1 16 0 0,4 1 10 0 0,0 0 0 0 0,0 0 0 0 0,0-1 0 0 0,0 0 0 0 0,0 1 0 0 0,0-2 0 0 0,0 1 0 0 0,10-2 0 0 0,40-13 147 0 0,-38 9-135 0 0,28-8 27 0 0,-2-2 0 0 0,47-23 0 0 0,-67 27-70 0 0,-5 2 8 0 0,36-13 1 0 0,-47 21-97 0 0,-6 2-17 0 0,-1 4 83 0 0,-1 0 1 0 0,-1 1-1 0 0,1-1 0 0 0,-1 0 1 0 0,1 0-1 0 0,-1 1 1 0 0,0-2-1 0 0,-1 1 0 0 0,1 0 1 0 0,-1 0-1 0 0,0-1 1 0 0,-5 6-1 0 0,-6 9 6 0 0,3-1 5 0 0,5-10 0 0 0,1 1 0 0 0,0-1 0 0 0,0 1 0 0 0,-6 17 0 0 0,9-17-19 0 0,2-7 9 0 0,1-1 0 0 0,-1 1 0 0 0,1-1 0 0 0,-1 1-1 0 0,0-1 1 0 0,1 0 0 0 0,-1 1 0 0 0,1-1 0 0 0,-1 0-1 0 0,1 1 1 0 0,0-1 0 0 0,-1 0 0 0 0,1 0-1 0 0,-1 0 1 0 0,1 1 0 0 0,-1-1 0 0 0,1 0 0 0 0,0 0-1 0 0,0 0 1 0 0,-1 0-8 0 0,5 1-148 0 0,0-1 1 0 0,-1 0-1 0 0,1 0 1 0 0,-1 0-1 0 0,1 0 0 0 0,0-1 1 0 0,-1 0-1 0 0,1 0 1 0 0,-1 0-1 0 0,5-2 1 0 0,16-6-1573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190 214 5063 0 0,'0'0'390'0'0,"-1"2"-252"0"0,0 4 800 0 0,-1 0 0 0 0,0 0 0 0 0,0 0-1 0 0,-1 0 1 0 0,0-1 0 0 0,0 1 0 0 0,0-1 0 0 0,-1 0-1 0 0,1 0 1 0 0,-1 0 0 0 0,-1 0 0 0 0,-4 4-1 0 0,-27 22 3023 0 0,-1-6-4494 0 0,32-23 549 0 0,-1 1-1 0 0,1 0 1 0 0,-1-1-1 0 0,0 0 1 0 0,-10 2-1 0 0,7-3-14 0 0,1-7 0 0 0,6 5-11 0 0,1-1 1 0 0,0 0-1 0 0,0 0 0 0 0,0 0 0 0 0,0-1 0 0 0,1 1 0 0 0,-1 0 1 0 0,0 0-1 0 0,1 0 0 0 0,-1-1 0 0 0,1 1 0 0 0,0 0 1 0 0,0-1-1 0 0,0 1 0 0 0,0 0 0 0 0,0 0 0 0 0,1-1 0 0 0,-1 1 1 0 0,1 0-1 0 0,-1 0 0 0 0,2-3 0 0 0,1-3-45 0 0,0 0-1 0 0,0 0 1 0 0,1 0 0 0 0,6-9-1 0 0,-2 6 48 0 0,-1 1-1 0 0,1 0 1 0 0,1 0 0 0 0,0 1-1 0 0,0 0 1 0 0,1 1-1 0 0,0 0 1 0 0,1 0 0 0 0,20-11-1 0 0,-22 15 91 0 0,0 0-1 0 0,1 0 1 0 0,0 1-1 0 0,-1 0 1 0 0,1 0-1 0 0,0 1 0 0 0,0 0 1 0 0,0 1-1 0 0,1 1 1 0 0,-1-1-1 0 0,0 1 1 0 0,20 3-1 0 0,-26-2-51 0 0,-1-1 0 0 0,0 1 0 0 0,1 0 0 0 0,-1 0 1 0 0,0 0-1 0 0,0 1 0 0 0,1-1 0 0 0,-1 1 0 0 0,0-1 0 0 0,-1 1 0 0 0,1 0 0 0 0,0 0 0 0 0,0 0 0 0 0,-1 1 0 0 0,1-1 0 0 0,-1 1 0 0 0,0-1 1 0 0,0 1-1 0 0,0 0 0 0 0,0 0 0 0 0,0 0 0 0 0,0 0 0 0 0,-1 0 0 0 0,0 0 0 0 0,2 5 0 0 0,-3-5 19 0 0,-1-2-60 0 0,0 0 0 0 0,1 1-1 0 0,-1-1 1 0 0,0 0 0 0 0,0 0-1 0 0,0 0 1 0 0,0 0 0 0 0,0 0-1 0 0,0 0 1 0 0,0 0 0 0 0,0-1-1 0 0,0 1 1 0 0,-2 1 0 0 0,2-2-4 0 0,1 0 0 0 0,-1 0 0 0 0,1 0 0 0 0,-1 0 0 0 0,0 1 0 0 0,1-1 0 0 0,-1 0 0 0 0,1 0 0 0 0,-1 0 0 0 0,1-1 0 0 0,-1 1 0 0 0,1 0 0 0 0,-1 0 0 0 0,1 0 0 0 0,-1 0 0 0 0,0 0 0 0 0,1-1 0 0 0,-1 1 0 0 0,1 0 0 0 0,0-1 0 0 0,-2 1 0 0 0,1-1-26 0 0,0 0-1 0 0,0 0 1 0 0,0 0 0 0 0,1 0-1 0 0,-1 0 1 0 0,0-1 0 0 0,0 1 0 0 0,1 0-1 0 0,-1 0 1 0 0,1 0 0 0 0,-1-1-1 0 0,1 1 1 0 0,-1 0 0 0 0,1 0 0 0 0,0-1-1 0 0,0 1 1 0 0,-1-3 0 0 0,2 1-69 0 0,0 0 0 0 0,0 0 0 0 0,0 0 0 0 0,0 0 0 0 0,0 0 0 0 0,1 0 0 0 0,-1 1 0 0 0,1-1 0 0 0,2-3 1 0 0,21-23-832 0 0,-20 23 792 0 0,3-2 67 0 0,0 0 1 0 0,0 1-1 0 0,1 0 1 0 0,0 1 0 0 0,0 0-1 0 0,18-9 1 0 0,0 3-120 0 0,35-11-1 0 0,-45 17 317 0 0,-1 2 0 0 0,1 0 0 0 0,0 0 0 0 0,0 2 0 0 0,1 0 0 0 0,-1 1 0 0 0,0 1 0 0 0,31 3 0 0 0,-45-3-46 0 0,-1 1 0 0 0,0-1 0 0 0,0 1 0 0 0,0 0 0 0 0,1-1 0 0 0,-1 1 0 0 0,0 0 0 0 0,0 0 0 0 0,0 0 0 0 0,0 1 0 0 0,-1-1 0 0 0,1 0 0 0 0,0 1 0 0 0,0-1 0 0 0,-1 1 0 0 0,1 0 0 0 0,-1-1 0 0 0,1 1 0 0 0,-1 0 0 0 0,0 0 0 0 0,0 0 0 0 0,0 0 0 0 0,0 0 0 0 0,0 0 0 0 0,0 0 0 0 0,0 0 0 0 0,-1 0 0 0 0,1 1 0 0 0,-1-1 0 0 0,1 0 1 0 0,-1 0-1 0 0,0 1 0 0 0,0-1 0 0 0,0 0 0 0 0,0 0 0 0 0,-1 3 0 0 0,-1 8 105 0 0,-1 1 1 0 0,0-1 0 0 0,-1-1-1 0 0,-10 24 1 0 0,11-28-82 0 0,-2 5 20 0 0,-3 7 154 0 0,-10 33 0 0 0,17-46-245 0 0,0 0 0 0 0,0-1 0 0 0,0 1 0 0 0,1 0 0 0 0,0-1 0 0 0,0 1 0 0 0,0 0 0 0 0,1 0 0 0 0,2 9 0 0 0,-3-15-36 0 0,1 0 0 0 0,-1 0-1 0 0,0 0 1 0 0,1 0 0 0 0,-1 1-1 0 0,0-1 1 0 0,1 0 0 0 0,-1 0-1 0 0,1 0 1 0 0,0 0 0 0 0,-1-1-1 0 0,1 1 1 0 0,0 0 0 0 0,0 0-1 0 0,-1 0 1 0 0,1 0 0 0 0,0-1-1 0 0,0 1 1 0 0,0 0 0 0 0,0-1-1 0 0,0 1 1 0 0,0-1 0 0 0,0 1-1 0 0,2 0 1 0 0,0 0-190 0 0,-1 0-37 0 0,0-1-1 0 0,-1 1 1 0 0,1 0-1 0 0,0-1 0 0 0,0 0 1 0 0,0 1-1 0 0,0-1 0 0 0,0 0 1 0 0,-1 0-1 0 0,5 0 0 0 0,10-2-7097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337 203 6447 0 0,'0'0'499'0'0,"2"-1"-328"0"0,12-5 1893 0 0,-1-1 0 0 0,0 0 1 0 0,0-1-1 0 0,23-18 1 0 0,-28 19-1477 0 0,1-1 1 0 0,-1 1 0 0 0,0-2-1 0 0,-1 1 1 0 0,0-1 0 0 0,-1-1 0 0 0,8-12-1 0 0,-11 16-432 0 0,-2 4-110 0 0,1-1 0 0 0,-1 0 0 0 0,0 0 0 0 0,0 0 0 0 0,0 1 0 0 0,0-1-1 0 0,-1 0 1 0 0,1 0 0 0 0,-1 0 0 0 0,0 0 0 0 0,0 0 0 0 0,0-4-1 0 0,0 6-47 0 0,0 1 0 0 0,0-1 0 0 0,0 0 0 0 0,0 0 0 0 0,0 0-1 0 0,0 0 1 0 0,-1 0 0 0 0,1 1 0 0 0,0-1 0 0 0,-1 0 0 0 0,1 0-1 0 0,0 1 1 0 0,-1-1 0 0 0,1 0 0 0 0,-1 0 0 0 0,1 1 0 0 0,-1-1-1 0 0,0 0 1 0 0,1 1 0 0 0,-1-1 0 0 0,0 1 0 0 0,1-1-1 0 0,-1 1 1 0 0,0-1 0 0 0,1 1 0 0 0,-1 0 0 0 0,0-1 0 0 0,0 1-1 0 0,0 0 1 0 0,1-1 0 0 0,-1 1 0 0 0,0 0 0 0 0,0 0 0 0 0,0 0-1 0 0,0 0 1 0 0,0 0 0 0 0,1 0 0 0 0,-3 0 0 0 0,-3 0-77 0 0,-1 1 0 0 0,1 0 1 0 0,-1 0-1 0 0,-6 3 0 0 0,8-3 32 0 0,-24 7-89 0 0,0 1-1 0 0,0 2 0 0 0,1 1 1 0 0,0 1-1 0 0,1 1 1 0 0,-40 29-1 0 0,33-20 429 0 0,2 3 0 0 0,0 1-1 0 0,2 1 1 0 0,-34 41 0 0 0,63-68-257 0 0,0 1 0 0 0,0-1 0 0 0,0 0 0 0 0,0 1 0 0 0,0-1 0 0 0,0 1 0 0 0,1-1 0 0 0,-1 1 0 0 0,1-1 0 0 0,-1 1 0 0 0,1-1 0 0 0,-1 1 0 0 0,1 0 0 0 0,0-1 0 0 0,0 3 0 0 0,0-3-18 0 0,0-1 0 0 0,0 1 0 0 0,1 0 0 0 0,-1 0 0 0 0,0-1 0 0 0,1 1 0 0 0,-1 0 0 0 0,1-1 0 0 0,-1 1 0 0 0,1 0-1 0 0,-1-1 1 0 0,1 1 0 0 0,0-1 0 0 0,-1 1 0 0 0,1-1 0 0 0,0 1 0 0 0,-1-1 0 0 0,1 1 0 0 0,0-1 0 0 0,0 0 0 0 0,-1 1 0 0 0,1-1 0 0 0,0 0 0 0 0,0 0 0 0 0,0 1 0 0 0,-1-1 0 0 0,1 0 0 0 0,0 0 0 0 0,0 0 0 0 0,0 0 0 0 0,1 0-1 0 0,7 0 44 0 0,-1-1 0 0 0,1 1 0 0 0,-1-1 0 0 0,1-1 0 0 0,11-3-1 0 0,42-16 91 0 0,-49 17-125 0 0,-11 3-52 0 0,101-41-1662 0 0,-96 52 1543 0 0,-4-7 132 0 0,0 1 12 0 0,0 11 5 0 0,-1 4 23 0 0,-2-13-11 0 0,1 0 0 0 0,0 0 0 0 0,0-1 1 0 0,3 10-1 0 0,-3-13-27 0 0,0 0-1 0 0,0 0 1 0 0,0-1 0 0 0,0 1 0 0 0,0 0-1 0 0,0-1 1 0 0,0 1 0 0 0,1-1 0 0 0,-1 1-1 0 0,0-1 1 0 0,1 0 0 0 0,0 1 0 0 0,-1-1-1 0 0,1 0 1 0 0,0 0 0 0 0,-1 0 0 0 0,5 1-1 0 0,20 5-2450 0 0,-11-5 1005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471 141 11519 0 0,'28'-124'4999'0'0,"-24"108"-1486"0"0,-5 20-3413 0 0,1 0-1 0 0,-1 0 1 0 0,-1 1-1 0 0,1-1 1 0 0,0 0-1 0 0,-4 6 1 0 0,-1 4 10 0 0,-59 177 629 0 0,-29 75-146 0 0,-73 106-249 0 0,94-245-254 0 0,31-58-824 0 0,22-36-645 0 0,6-13-4354 0 0,3-6-634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12895 0 0,'0'0'998'0'0,"1"-1"-426"0"0,3-4 95 0 0,0 1 1 0 0,0 0-1 0 0,1 1 1 0 0,-1-1-1 0 0,1 1 1 0 0,0-1-1 0 0,0 2 1 0 0,0-1-1 0 0,0 0 1 0 0,1 1-1 0 0,10-3 1 0 0,8-2 252 0 0,35-4 1 0 0,-58 11-894 0 0,208-22 1981 0 0,-26 3-1632 0 0,-63 7-411 0 0,-60 13-1342 0 0,-43 0-1277 0 0,25 7 0 0 0,-27-5-4818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6911 0 0,'0'0'623'0'0,"0"2"-514"0"0,1 15 1558 0 0,0-1 0 0 0,-1 0 0 0 0,-1 0 0 0 0,-1 1-1 0 0,0-1 1 0 0,-1 0 0 0 0,-8 24 0 0 0,-16 36 661 0 0,-5-3-3365 0 0,16-39-795 0 0,11-20-3311 0 0,1-2-1456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100 254 13823 0 0,'0'0'1062'0'0,"-2"1"-693"0"0,-22 9 2787 0 0,19-8-2408 0 0,0-1 0 0 0,0 1 0 0 0,0 0 0 0 0,1 1 0 0 0,-7 4 0 0 0,-27 23-12 0 0,99-67-699 0 0,-30 11-226 0 0,53-60 0 0 0,-5 4 3 0 0,-65 69 154 0 0,0 1 0 0 0,1 1 1 0 0,0 0-1 0 0,18-9 0 0 0,-29 18 17 0 0,0 0-1 0 0,1 0 1 0 0,-1 0-1 0 0,1 0 1 0 0,8-1-1 0 0,-11 3 17 0 0,-1-1 0 0 0,0 1 0 0 0,1 0 1 0 0,-1 0-1 0 0,0 0 0 0 0,0 1 0 0 0,1-1 0 0 0,-1 0 0 0 0,0 0 0 0 0,1 1 0 0 0,-1-1 0 0 0,0 1 0 0 0,0-1 0 0 0,0 1 0 0 0,0-1 1 0 0,1 1-1 0 0,-1 0 0 0 0,0 0 0 0 0,0-1 0 0 0,0 1 0 0 0,0 0 0 0 0,0 0 0 0 0,-1 0 0 0 0,1 0 0 0 0,0 0 0 0 0,0 2 0 0 0,2 2 38 0 0,0 0 0 0 0,-1 0 0 0 0,0 0 1 0 0,0 1-1 0 0,0-1 0 0 0,-1 1 0 0 0,0 0 0 0 0,0-1 0 0 0,0 1 0 0 0,-1 0 0 0 0,0 0 0 0 0,0-1 0 0 0,-2 11 0 0 0,-1 6 77 0 0,-2 0 0 0 0,-8 25 1 0 0,4-18-66 0 0,-14 65-2343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52 8751 0 0,'0'0'674'0'0,"1"-1"-438"0"0,9-16 6216 0 0,-10-1-2311 0 0,-1 16-3396 0 0,-6-6 542 0 0,4 7-1267 0 0,1 0 0 0 0,-1 0 0 0 0,0 0 1 0 0,0 1-1 0 0,0-1 0 0 0,0 1 0 0 0,0 0 0 0 0,0-1 1 0 0,0 1-1 0 0,1 1 0 0 0,-1-1 0 0 0,0 0 0 0 0,0 1 0 0 0,0-1 1 0 0,0 1-1 0 0,0 0 0 0 0,0 0 0 0 0,1 0 0 0 0,-1 0 1 0 0,0 1-1 0 0,1-1 0 0 0,-1 1 0 0 0,-3 3 0 0 0,-6 5-40 0 0,0 0 0 0 0,1 0 0 0 0,-14 18-1 0 0,13-13 59 0 0,-16 16-38 0 0,2 2 0 0 0,1 1 0 0 0,-31 56 0 0 0,56-90 0 0 0,-1 0 0 0 0,1 1 0 0 0,0-1 0 0 0,0 0 0 0 0,-1 0 0 0 0,1 1 0 0 0,0-1 0 0 0,0 0 0 0 0,0 0 0 0 0,0 1 0 0 0,0-1 0 0 0,-1 0 0 0 0,1 1 0 0 0,0-1 0 0 0,0 0 0 0 0,0 0 0 0 0,0 1 0 0 0,0-1 0 0 0,0 0-1 0 0,0 1 1 0 0,0-1 0 0 0,0 0 0 0 0,0 1 0 0 0,0-1 0 0 0,0 0 0 0 0,0 1 0 0 0,0-1 0 0 0,0 0 0 0 0,0 1 0 0 0,1-1 0 0 0,-1 0 0 0 0,0 0 0 0 0,0 1 0 0 0,0-1 0 0 0,0 0 0 0 0,1 1 0 0 0,-1-1 0 0 0,0 0 0 0 0,7 1-10 0 0,-7-1 9 0 0,4-1-5 0 0,0 1-1 0 0,1-1 1 0 0,-1 0-1 0 0,0 0 0 0 0,0 0 1 0 0,0-1-1 0 0,0 0 1 0 0,0 1-1 0 0,0-1 1 0 0,0-1-1 0 0,4-2 1 0 0,7-6-63 0 0,18-17 1 0 0,-16 13-17 0 0,4-3 28 0 0,29-26-96 0 0,-43 37 128 0 0,-6 5-33 0 0,-2 5-317 0 0,-56 111 233 0 0,-47 136-1 0 0,95-223 109 0 0,-98 330 341 0 0,99-314-6 0 0,2 1 0 0 0,1 0 0 0 0,3 0 0 0 0,3 45 0 0 0,3-27 32 0 0,4-1 0 0 0,19 79 0 0 0,-25-130-278 0 0,1-1-16 0 0,-1-1 1 0 0,-1 0-1 0 0,1 14 0 0 0,-4-11 9 0 0,1-10-44 0 0,-1 0-1 0 0,1 0 0 0 0,0 0 1 0 0,-1 0-1 0 0,1 0 1 0 0,0 0-1 0 0,-1-1 0 0 0,1 1 1 0 0,-1 0-1 0 0,1-1 0 0 0,-1 1 1 0 0,1-1-1 0 0,-1 0 1 0 0,0 1-1 0 0,1-1 0 0 0,-1 0 1 0 0,0 0-1 0 0,1 0 1 0 0,-1 0-1 0 0,-1-1 0 0 0,-36-6 30 0 0,29 5-8 0 0,-10-4-60 0 0,1-1-1 0 0,-1 0 0 0 0,1-1 0 0 0,1-2 0 0 0,-1 0 0 0 0,1 0 1 0 0,1-2-1 0 0,-19-15 0 0 0,13 5-1730 0 0,3-1-575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21391 0 0,'0'0'472'0'0,"-14"9"96"0"0,1-5 16 0 0,-3 1 24 0 0,-4 4-488 0 0,1 0-120 0 0,-1 0 0 0 0,0 0 0 0 0,0-2 152 0 0,6 0 8 0 0,3-1 0 0 0,4-1 0 0 0,20-9-1840 0 0,8-3-7464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13303 0 0,'0'0'3571'0'0,"0"1"-3303"0"0,-7 25 313 0 0,-1-1 1 0 0,-19 41 0 0 0,5-11-311 0 0,11-26-172 0 0,-160 400 299 0 0,151-385-398 0 0,-46 72 0 0 0,-36 31 0 0 0,86-125 0 0 0,15-20 0 0 0,-34 50-104 0 0,32-46-12 0 0,-1 0 1 0 0,1 1 0 0 0,0-1-1 0 0,1 1 1 0 0,-1 0 0 0 0,0 8-1 0 0,2-13-216 0 0,8 8-941 0 0,-6-10 953 0 0,0 1 147 0 0,0 0 1 0 0,-1-1-1 0 0,1 1 1 0 0,0-1-1 0 0,0 0 1 0 0,0 1-1 0 0,0-1 1 0 0,0 1-1 0 0,0-1 1 0 0,-1 0-1 0 0,1 0 1 0 0,0 0-1 0 0,0 1 0 0 0,0-1 1 0 0,0 0-1 0 0,0 0 1 0 0,0 0-1 0 0,0 0 1 0 0,2-1-1 0 0,7-3-1203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4 258 10591 0 0,'0'0'819'0'0,"-1"-2"-534"0"0,1 2-180 0 0,-1-1 0 0 0,1 0 0 0 0,0 0 0 0 0,-1 1 0 0 0,1-1 0 0 0,0 0 0 0 0,0 0 0 0 0,0 0 0 0 0,-1 1 0 0 0,1-1 0 0 0,0 0 0 0 0,0 0 0 0 0,0 0 0 0 0,0 0 0 0 0,0 1 0 0 0,1-1 0 0 0,-1 0 0 0 0,0 0 0 0 0,0 0 0 0 0,0 0 0 0 0,1 1 0 0 0,-1-1 0 0 0,0 0 1 0 0,1 0-1 0 0,-1 1 0 0 0,1-1 0 0 0,-1 0 0 0 0,1 1 0 0 0,-1-1 0 0 0,2 0 0 0 0,0-1 177 0 0,0 1 0 0 0,0-1 0 0 0,0 1 0 0 0,1-1 1 0 0,-1 1-1 0 0,4-1 0 0 0,-4 1-98 0 0,26-9 324 0 0,-1 2 0 0 0,2 1-1 0 0,46-5 1 0 0,-21 4-114 0 0,170-40 949 0 0,8-1-226 0 0,13 13-508 0 0,-44 11-3452 0 0,-187 23-441 0 0,23-5 1 0 0,-17 0-2432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959 61 9215 0 0,'2'-5'606'0'0,"0"0"-478"0"0,1 0-1 0 0,-1 0 1 0 0,-1-1 0 0 0,3-10-1 0 0,-5 0 6761 0 0,-8 14-3352 0 0,8 2-3495 0 0,0 0 0 0 0,0 0 0 0 0,0-1 0 0 0,0 1 0 0 0,0 0 0 0 0,0 0 0 0 0,0 0 0 0 0,0 0 0 0 0,0 0 0 0 0,0 0 0 0 0,1 1 0 0 0,-1-1 0 0 0,0 0 0 0 0,0 0 0 0 0,0 1 0 0 0,0-1 0 0 0,0 0 0 0 0,-1 2 0 0 0,-8 5 34 0 0,0 1 1 0 0,0 1-1 0 0,1 0 0 0 0,0 1 0 0 0,0-1 1 0 0,1 1-1 0 0,-13 21 0 0 0,-11 23 81 0 0,-28 64 0 0 0,-16 63 11 0 0,-7 14-59 0 0,-7-10 12 0 0,-12-8-68 0 0,71-135-1422 0 0,-39 42 0 0 0,66-79 798 0 0,-6 7-916 0 0</inkml:trace>
  <inkml:trace contextRef="#ctx0" brushRef="#br0" timeOffset="1">1 761 9215 0 0,'0'0'1312'0'0,"2"0"447"0"0,10 2-176 0 0,0-1 0 0 0,0 0 1 0 0,-1-1-1 0 0,23-2 0 0 0,50-12-104 0 0,-72 12-1195 0 0,243-58 1093 0 0,100-15 376 0 0,-286 69-2493 0 0,-61 6 549 0 0,1 0-1 0 0,-1 1 1 0 0,0 0 0 0 0,0 0 0 0 0,0 1 0 0 0,11 4-1 0 0,-2 3-2289 0 0,-7 5-5095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14047 0 0,'0'0'1276'0'0,"2"1"-1049"0"0,0-1-164 0 0,0 0 0 0 0,0 1 0 0 0,0-1 1 0 0,0 1-1 0 0,0 0 0 0 0,0-1 0 0 0,0 1 0 0 0,0 0 0 0 0,0 0 0 0 0,-1 0 1 0 0,1 1-1 0 0,0-1 0 0 0,-1 0 0 0 0,1 1 0 0 0,-1-1 0 0 0,1 1 1 0 0,-1-1-1 0 0,0 1 0 0 0,1 0 0 0 0,-1-1 0 0 0,0 1 0 0 0,0 0 0 0 0,-1 0 1 0 0,1 0-1 0 0,0 0 0 0 0,0 0 0 0 0,-1 0 0 0 0,1 0 0 0 0,-1 0 0 0 0,0 0 1 0 0,0 0-1 0 0,0 4 0 0 0,0 3 98 0 0,0 1 0 0 0,-1-1 0 0 0,-1 1 0 0 0,1-1 0 0 0,-1 0 0 0 0,-4 10 0 0 0,5-18-153 0 0,-117 331 1221 0 0,97-284-1183 0 0,-3-1 0 0 0,-1-1-1 0 0,-2-1 1 0 0,-56 69 0 0 0,-1-19 255 0 0,65-78-242 0 0,0-1 1 0 0,-1 0-1 0 0,-31 18 1 0 0,57-48-200 0 0,10-9-58 0 0,0 2-1 0 0,34-36 1 0 0,-26 31 105 0 0,-8 9 35 0 0,0 1 1 0 0,1 1 0 0 0,19-14-1 0 0,-24 21 31 0 0,0 1 0 0 0,0 0 0 0 0,0 0 0 0 0,1 1 0 0 0,0 1 0 0 0,16-5 0 0 0,-25 9 33 0 0,0 0 1 0 0,1 0-1 0 0,-1 1 0 0 0,0-1 0 0 0,0 1 0 0 0,1 0 0 0 0,-1 0 1 0 0,0 1-1 0 0,1-1 0 0 0,-1 1 0 0 0,0 0 0 0 0,0 0 1 0 0,0 0-1 0 0,5 3 0 0 0,-7-3 5 0 0,1 0-1 0 0,-1 1 1 0 0,0-1 0 0 0,0 1-1 0 0,0 0 1 0 0,0 0 0 0 0,0 0-1 0 0,0 0 1 0 0,0 0 0 0 0,0 0 0 0 0,-1 0-1 0 0,1 1 1 0 0,-1-1 0 0 0,0 0-1 0 0,0 1 1 0 0,0-1 0 0 0,0 1-1 0 0,0 0 1 0 0,0-1 0 0 0,-1 1-1 0 0,1-1 1 0 0,-1 1 0 0 0,0 3 0 0 0,0 7 14 0 0,0-1 0 0 0,-1 0 1 0 0,0 0-1 0 0,-1 0 0 0 0,-1-1 1 0 0,-6 21-1 0 0,2-13 23 0 0,-1-1 1 0 0,0 0-1 0 0,-16 22 0 0 0,24-39-13 0 0,0 0 1 0 0,-1 0-1 0 0,0 0 0 0 0,1 0 0 0 0,-1 0 0 0 0,1 0 0 0 0,-1 0 1 0 0,0-1-1 0 0,0 1 0 0 0,0 0 0 0 0,1 0 0 0 0,-1-1 0 0 0,0 1 1 0 0,0 0-1 0 0,-1 0 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3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129 199 3223 0 0,'2'0'240'0'0,"23"-3"-361"0"0,15-10 4656 0 0,-1 2 1730 0 0,-21 6-5151 0 0,-2 1-304 0 0,0 0 0 0 0,1 1-1 0 0,28-1 1 0 0,-32 4-420 0 0,0-1-1 0 0,14-2 0 0 0,-25 3-412 0 0,0-1 1 0 0,0 1-1 0 0,0-1 0 0 0,0 1 0 0 0,0-1 0 0 0,0 0 1 0 0,0 0-1 0 0,0 0 0 0 0,-1 0 0 0 0,1-1 1 0 0,0 1-1 0 0,0 0 0 0 0,-1-1 0 0 0,1 1 0 0 0,-1-1 1 0 0,0 1-1 0 0,1-1 0 0 0,-1 0 0 0 0,0 0 0 0 0,0 1 1 0 0,2-5-1 0 0,-2 2-44 0 0,1 1 0 0 0,-1-1 0 0 0,0 0 0 0 0,-1 0 0 0 0,1 0 0 0 0,-1 0 0 0 0,1 1 0 0 0,-2-8 0 0 0,1 6-67 0 0,-1 0 0 0 0,1 0 0 0 0,-1 1 0 0 0,0-1 0 0 0,-1 0 0 0 0,1 1 0 0 0,-1-1-1 0 0,0 1 1 0 0,0 0 0 0 0,-5-8 0 0 0,6 10 65 0 0,-1 1 0 0 0,1-1 0 0 0,-1 1 0 0 0,1 0 0 0 0,-1-1 0 0 0,1 1 0 0 0,-1 0 0 0 0,0 0 0 0 0,0 0 0 0 0,1 0 0 0 0,-1 0 0 0 0,0 0 0 0 0,0 1 0 0 0,0-1 0 0 0,0 1 0 0 0,0-1 0 0 0,0 1 0 0 0,0 0 0 0 0,0-1 0 0 0,0 1-1 0 0,0 0 1 0 0,0 1 0 0 0,0-1 0 0 0,0 0 0 0 0,0 0 0 0 0,0 1 0 0 0,-4 1 0 0 0,-6 3-55 0 0,0 0 1 0 0,0 1-1 0 0,0 1 0 0 0,1 0 0 0 0,-1 1 0 0 0,2 0 0 0 0,-17 15 1 0 0,-12 9 157 0 0,-2-1 309 0 0,12-11 78 0 0,1 2 1 0 0,1 0-1 0 0,-31 35 0 0 0,53-52-307 0 0,0 1-1 0 0,1 0 1 0 0,0 1-1 0 0,0-1 1 0 0,1 1 0 0 0,-1 0-1 0 0,-2 10 1 0 0,5-14-60 0 0,0 0 0 0 0,0 0 0 0 0,1 0 1 0 0,-1 0-1 0 0,1 0 0 0 0,0 0 0 0 0,0 1 0 0 0,0-1 1 0 0,0 0-1 0 0,1 0 0 0 0,-1 0 0 0 0,1 0 1 0 0,0 0-1 0 0,-1 0 0 0 0,1-1 0 0 0,1 1 0 0 0,-1 0 1 0 0,0 0-1 0 0,1-1 0 0 0,-1 1 0 0 0,3 2 1 0 0,2 2 46 0 0,1-1 0 0 0,-1-1 0 0 0,1 1 0 0 0,0-1 0 0 0,1 0 0 0 0,-1-1 0 0 0,1 1 0 0 0,0-2 0 0 0,0 1 1 0 0,0-1-1 0 0,0 0 0 0 0,0-1 0 0 0,1 0 0 0 0,-1 0 0 0 0,10 0 0 0 0,7 0-9 0 0,0-1 0 0 0,0 0 0 0 0,50-8 0 0 0,-40 2-1596 0 0,-1-2-5255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4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0 13591 0 0,'0'0'1848'0'0,"1"2"-1656"0"0,0 1-147 0 0,-1 0-1 0 0,1 0 0 0 0,0 0 0 0 0,-1 1 1 0 0,0-1-1 0 0,0 0 0 0 0,0 0 1 0 0,-1 7-1 0 0,-6 28 137 0 0,5-29-129 0 0,-14 56 353 0 0,-32 80 0 0 0,-39 59-23 0 0,31-91-310 0 0,-5-2 0 0 0,-83 111 0 0 0,34-72 420 0 0,44-63 818 0 0,62-81-1262 0 0,-1 0 0 0 0,0-1 0 0 0,0 0 0 0 0,0 0 0 0 0,-11 8 0 0 0,13-12-62 0 0,1 1 1 0 0,0-1-1 0 0,0 1 1 0 0,-1-1-1 0 0,1 0 1 0 0,-1 0-1 0 0,1 0 0 0 0,-1-1 1 0 0,1 1-1 0 0,-1 0 1 0 0,0-1-1 0 0,1 0 1 0 0,-1 0-1 0 0,0 0 0 0 0,1 0 1 0 0,-1 0-1 0 0,1 0 1 0 0,-6-2-1 0 0,6 2 6 0 0,1-1 0 0 0,0 0 0 0 0,0 0 0 0 0,-1 1 0 0 0,1-1 0 0 0,0 0 0 0 0,0 0 0 0 0,0 0 0 0 0,0-1 0 0 0,0 1 0 0 0,0 0 0 0 0,0 0-1 0 0,1 0 1 0 0,-1-1 0 0 0,0 1 0 0 0,1-1 0 0 0,-1 1 0 0 0,1 0 0 0 0,-1-1 0 0 0,1 1 0 0 0,0-1 0 0 0,-1 1 0 0 0,1-1 0 0 0,0 1 0 0 0,0-1 0 0 0,0 1 0 0 0,0-1 0 0 0,1-1 0 0 0,-1-3-37 0 0,1 1 0 0 0,0-1 0 0 0,0 0 0 0 0,0 0 0 0 0,5-10 1 0 0,1 0-33 0 0,2 1 0 0 0,-1 1 0 0 0,2-1 1 0 0,0 1-1 0 0,1 1 0 0 0,18-19 1 0 0,-1 6-10 0 0,57-42 1 0 0,-59 51 226 0 0,0 1 0 0 0,1 2 0 0 0,0 0 0 0 0,50-16 0 0 0,-72 28-72 0 0,0 1 0 0 0,1-1-1 0 0,-1 1 1 0 0,1 1 0 0 0,-1-1 0 0 0,1 1 0 0 0,0 0-1 0 0,-1 0 1 0 0,1 1 0 0 0,0-1 0 0 0,-1 1 0 0 0,1 0 0 0 0,-1 1-1 0 0,0 0 1 0 0,1-1 0 0 0,-1 2 0 0 0,0-1 0 0 0,0 1-1 0 0,0-1 1 0 0,0 1 0 0 0,-1 1 0 0 0,1-1 0 0 0,-1 1 0 0 0,0-1-1 0 0,0 1 1 0 0,0 0 0 0 0,0 1 0 0 0,-1-1 0 0 0,0 1-1 0 0,0-1 1 0 0,0 1 0 0 0,0 0 0 0 0,-1 0 0 0 0,0 1 0 0 0,0-1-1 0 0,0 0 1 0 0,-1 1 0 0 0,2 5 0 0 0,-2 1-47 0 0,0 0 0 0 0,-1 0-1 0 0,0 0 1 0 0,0 0 0 0 0,-2 0 0 0 0,1 0 0 0 0,-1 0 0 0 0,-1 0-1 0 0,0 0 1 0 0,-1-1 0 0 0,0 1 0 0 0,-1-1 0 0 0,0 0 0 0 0,-1-1-1 0 0,-11 17 1 0 0,-17 29-559 0 0,34-54 294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4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14887 0 0,'0'0'1350'0'0,"1"3"-1110"0"0,55 107 3209 0 0,-52-102-3277 0 0,0-1 0 0 0,0 0 0 0 0,0 0 0 0 0,1 0 0 0 0,0-1 0 0 0,7 7 0 0 0,-9-9-397 0 0,1-1 0 0 0,0 0 0 0 0,0 0 0 0 0,6 4 0 0 0,-6-6-738 0 0,0 1 0 0 0,0 0 0 0 0,0-1 0 0 0,0 1 0 0 0,8 0 0 0 0,-1 0-5161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4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0 7831 0 0,'0'0'11227'0'0,"-1"1"-11067"0"0,-9 7-145 0 0,0 0 0 0 0,1 1 0 0 0,0 0 0 0 0,1 0 1 0 0,0 1-1 0 0,-10 16 0 0 0,9-13-12 0 0,-15 23 16 0 0,-22 44 0 0 0,-5 11 7 0 0,-200 322 147 0 0,178-290-146 0 0,-40 54 29 0 0,57-91 688 0 0,53-82-683 0 0,-5 12-78 0 0,17-19-2227 0 0,3-5 868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4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4143 0 0,'0'0'10870'0'0,"0"2"-10621"0"0,0 1-230 0 0,-1-1 0 0 0,0 1 1 0 0,0-1-1 0 0,0 1 0 0 0,0-1 1 0 0,0 0-1 0 0,0 1 0 0 0,-1-1 0 0 0,1 0 1 0 0,-1 0-1 0 0,1 0 0 0 0,-1 0 0 0 0,0 0 1 0 0,0 0-1 0 0,0-1 0 0 0,-3 3 1 0 0,-5 2 95 0 0,1-1 0 0 0,-19 8 1 0 0,4-2-53 0 0,-38 16 246 0 0,33-15 196 0 0,-36 20 0 0 0,58-28-441 0 0,0 1 1 0 0,0-1 0 0 0,0 2-1 0 0,0-1 1 0 0,1 1-1 0 0,0 0 1 0 0,0 0-1 0 0,1 1 1 0 0,-8 10-1 0 0,13-16-53 0 0,-1 0-1 0 0,1 0 1 0 0,-1 1-1 0 0,1-1 1 0 0,-1 0-1 0 0,1 1 1 0 0,0-1-1 0 0,-1 0 1 0 0,1 1-1 0 0,0-1 0 0 0,0 1 1 0 0,0-1-1 0 0,0 0 1 0 0,1 1-1 0 0,-1-1 1 0 0,0 0-1 0 0,0 1 1 0 0,1-1-1 0 0,-1 0 1 0 0,1 1-1 0 0,-1-1 1 0 0,1 0-1 0 0,0 0 1 0 0,-1 1-1 0 0,1-1 1 0 0,0 0-1 0 0,0 0 1 0 0,1 2-1 0 0,1-1 5 0 0,0 1-1 0 0,-1-1 1 0 0,1 1-1 0 0,0-1 1 0 0,0 0-1 0 0,1 0 1 0 0,-1 0-1 0 0,0 0 1 0 0,5 1 0 0 0,55 11-5 0 0,-32-7-8 0 0,-19-4-5 0 0,1 0 0 0 0,-1 0 0 0 0,18 8 0 0 0,-22-7 25 0 0,0 1 1 0 0,0 0 0 0 0,0 0 0 0 0,0 0 0 0 0,-1 1 0 0 0,0 0 0 0 0,6 7 0 0 0,-9-8 26 0 0,0 0 0 0 0,0-1 0 0 0,-1 2-1 0 0,0-1 1 0 0,0 0 0 0 0,0 1 0 0 0,0-1 0 0 0,-1 1 0 0 0,0 0 0 0 0,0 0 0 0 0,0 7 0 0 0,-2-12-32 0 0,0 0 0 0 0,0 1 0 0 0,0-1 0 0 0,0 0 0 0 0,0 1 0 0 0,0-1-1 0 0,-1 0 1 0 0,1 0 0 0 0,-1 1 0 0 0,1-1 0 0 0,-1 0 0 0 0,1 0 0 0 0,-1 0 0 0 0,0 0 0 0 0,1 1-1 0 0,-1-1 1 0 0,0 0 0 0 0,0 0 0 0 0,0-1 0 0 0,-1 3 0 0 0,-1-1 51 0 0,0 1 0 0 0,0-1 1 0 0,-1 0-1 0 0,-6 4 0 0 0,-4-2 26 0 0,0 1-1 0 0,0-2 1 0 0,-1 0-1 0 0,1-1 1 0 0,-1 0-1 0 0,-25-1 1 0 0,7 1-21 0 0,-101 9-405 0 0,105-7 208 0 0,-1 1 0 0 0,-39 13 0 0 0,67-17 26 0 0,4-2-1328 0 0,8-4 799 0 0,18-9-4803 0 0,-11 7 115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4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 14079 0 0,'0'0'1276'0'0,"-1"0"-1049"0"0,-5 4-196 0 0,1-1 1 0 0,-1 1-1 0 0,1 0 0 0 0,0 1 1 0 0,0-1-1 0 0,0 1 0 0 0,-4 6 1 0 0,-27 39 681 0 0,-90 174 1826 0 0,48-77-1777 0 0,-46 56-337 0 0,-7 12-298 0 0,88-142 189 0 0,-74 96-1 0 0,111-161-339 0 0,-1-2 1 0 0,0 1-1 0 0,0-1 1 0 0,0 0 0 0 0,-1 0-1 0 0,0-1 1 0 0,0 0-1 0 0,0 0 1 0 0,-17 6-1 0 0,17-8-822 0 0,-1 0-1 0 0,0-1 0 0 0,-10 2 1 0 0,6-3-852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4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36 204 5063 0 0,'-6'-5'528'0'0,"-2"-1"-55"0"0,-14-2 12988 0 0,34 8-12879 0 0,31-3 476 0 0,84-15 0 0 0,-77 10-709 0 0,376-76 375 0 0,-157 29-629 0 0,-263 53-97 0 0,18-3-13 0 0,0 1 1 0 0,0 1 0 0 0,29 1-1 0 0,-51 2-51 0 0,-1 0-1 0 0,1 0 0 0 0,0 0 1 0 0,-1 0-1 0 0,1 1 1 0 0,-1-1-1 0 0,1 1 1 0 0,-1-1-1 0 0,1 1 0 0 0,-1 0 1 0 0,2 0-1 0 0,-2 0-97 0 0,-1-1 0 0 0,1 1 0 0 0,-1-1 0 0 0,1 1 0 0 0,-1-1 0 0 0,1 1 0 0 0,-1-1 0 0 0,0 1-1 0 0,1 0 1 0 0,-1-1 0 0 0,0 1 0 0 0,0 0 0 0 0,1-1 0 0 0,-1 1 0 0 0,0-1 0 0 0,0 1 0 0 0,0 0 0 0 0,0 0 0 0 0,0-1-1 0 0,0 1 1 0 0,0 0 0 0 0,0-1 0 0 0,0 1 0 0 0,0 0 0 0 0,0 0 0 0 0,-5 13-6639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4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59 14223 0 0,'1'2'654'0'0,"2"29"19"0"0,-3-21-212 0 0,1 0 0 0 0,0 0 0 0 0,1-1 0 0 0,0 1 0 0 0,1 0 0 0 0,0-1 0 0 0,6 14 0 0 0,-4-14 4 0 0,-4-7-15 0 0,10 4 644 0 0,-7-4-1011 0 0,0-1 0 0 0,1 1-1 0 0,-1-1 1 0 0,1 0 0 0 0,0 0-1 0 0,-1-1 1 0 0,1 0 0 0 0,0 0-1 0 0,-1 0 1 0 0,1 0 0 0 0,0 0-1 0 0,-1-1 1 0 0,1 0 0 0 0,-1 0-1 0 0,9-3 1 0 0,-5 1-64 0 0,0 0-1 0 0,-1-1 1 0 0,1 0 0 0 0,-1 0-1 0 0,0-1 1 0 0,0 1 0 0 0,0-2-1 0 0,7-6 1 0 0,-6 4-21 0 0,8-7-41 0 0,23-30 0 0 0,-36 40-41 0 0,0 1-1 0 0,0-1 1 0 0,0 0-1 0 0,-1 1 0 0 0,1-1 1 0 0,-1 0-1 0 0,-1-1 1 0 0,1 1-1 0 0,-1 0 1 0 0,1 0-1 0 0,-2-1 1 0 0,2-6-1 0 0,-2 11 47 0 0,-1 1 0 0 0,1-1 0 0 0,0 0 0 0 0,-1 1 0 0 0,1-1 0 0 0,0 1 1 0 0,-1-1-1 0 0,1 0 0 0 0,-1 1 0 0 0,1-1 0 0 0,-1 1 0 0 0,1-1 0 0 0,-1 1 0 0 0,1 0 0 0 0,-1-1 0 0 0,1 1 0 0 0,-1-1 0 0 0,1 1 0 0 0,-1 0 0 0 0,0 0 0 0 0,1-1 0 0 0,-1 1 0 0 0,0 0 0 0 0,0 0 1 0 0,-17-4-420 0 0,18 4 446 0 0,-6-1-25 0 0,1 1 0 0 0,-1 0 0 0 0,0 0 0 0 0,1 1 0 0 0,-1 0 0 0 0,1 0 0 0 0,-1 0 0 0 0,-8 3-1 0 0,-43 21 15 0 0,46-20 15 0 0,-19 9 62 0 0,1 1 1 0 0,-52 36-1 0 0,70-43 46 0 0,1 0 0 0 0,1 1-1 0 0,-1 0 1 0 0,2 0 0 0 0,-1 1 0 0 0,1 1-1 0 0,1-1 1 0 0,0 1 0 0 0,0 0-1 0 0,-7 18 1 0 0,12-23-72 0 0,0 0 0 0 0,0 1 0 0 0,1-1 0 0 0,0 1-1 0 0,0 0 1 0 0,0-1 0 0 0,1 1 0 0 0,0 0 0 0 0,1-1 0 0 0,-1 1 0 0 0,1 0-1 0 0,1-1 1 0 0,-1 1 0 0 0,1-1 0 0 0,0 0 0 0 0,0 1 0 0 0,1-1-1 0 0,0 0 1 0 0,0 0 0 0 0,1-1 0 0 0,-1 1 0 0 0,1-1 0 0 0,0 1 0 0 0,1-1-1 0 0,-1 0 1 0 0,1-1 0 0 0,0 1 0 0 0,0-1 0 0 0,1 0 0 0 0,-1 0-1 0 0,1-1 1 0 0,6 4 0 0 0,-4-3-241 0 0,0 0 0 0 0,0 0 1 0 0,1-1-1 0 0,-1 0 0 0 0,1 0 0 0 0,-1-1 0 0 0,1 0 0 0 0,14 1 1 0 0,-7-3-1427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4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108 510 16871 0 0,'0'0'4758'0'0,"-6"-5"-4176"0"0,-28-20 88 0 0,28 22-633 0 0,0-1 0 0 0,0 0 0 0 0,1 0 0 0 0,-1-1 0 0 0,1 1 0 0 0,0-1 0 0 0,0-1 0 0 0,-6-8 0 0 0,9 10-30 0 0,0 1 0 0 0,0-1 0 0 0,1 1 0 0 0,0-1 0 0 0,0 0 0 0 0,0 0 0 0 0,0 0 0 0 0,0 0 0 0 0,1 1 0 0 0,0-1 0 0 0,-1 0 0 0 0,2 0 0 0 0,-1 0 0 0 0,0 0 1 0 0,1 0-1 0 0,0 0 0 0 0,0 0 0 0 0,0 0 0 0 0,0 1 0 0 0,0-1 0 0 0,1 0 0 0 0,0 1 0 0 0,0-1 0 0 0,3-4 0 0 0,6-7-105 0 0,0-1 0 0 0,1 2 0 0 0,26-25 0 0 0,-25 26-29 0 0,22-21-251 0 0,2 1 0 0 0,44-29 0 0 0,-54 44 199 0 0,1 1 1 0 0,1 1-1 0 0,0 1 1 0 0,36-12 0 0 0,-56 24-773 0 0,0 1 1 0 0,1-1 0 0 0,11 0-1 0 0,-7 1-5341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123 419 9215 0 0,'0'1'8283'0'0,"-2"7"-6854"0"0,-1 4-105 0 0,-1 1 0 0 0,-7 12 0 0 0,-27 48 176 0 0,32-62-1291 0 0,-8 13-255 0 0,2-1 0 0 0,1 2-1 0 0,-10 29 1 0 0,21-52-1065 0 0</inkml:trace>
  <inkml:trace contextRef="#ctx0" brushRef="#br0" timeOffset="1">378 1 9007 0 0,'0'0'976'0'0,"-1"9"-976"0"0,2 2 0 0 0,2 0 0 0 0,2 0 0 0 0,3 0 0 0 0,1 0 0 0 0,2 0 0 0 0,2 0-80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4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143 302 13359 0 0,'0'0'5690'0'0,"1"2"-4322"0"0,1 3-1181 0 0,0 1 1 0 0,-1-1-1 0 0,1 1 1 0 0,-1 0-1 0 0,0-1 1 0 0,0 1-1 0 0,-1 0 1 0 0,0 0 0 0 0,0 0-1 0 0,0-1 1 0 0,-1 1-1 0 0,1 0 1 0 0,-2 0-1 0 0,1 0 1 0 0,-4 9-1 0 0,-4 9 125 0 0,-1-1-1 0 0,-18 31 0 0 0,19-37-235 0 0,-22 35 8 0 0,18-30-244 0 0,0 0-1 0 0,-18 45 1 0 0,31-65-127 0 0,13-1-4431 0 0,1-2-2308 0 0</inkml:trace>
  <inkml:trace contextRef="#ctx0" brushRef="#br0" timeOffset="1">342 18 10591 0 0,'-2'-18'8424'0'0,"9"27"-8424"0"0,2 0-736 0 0,2 0-168 0 0,0 2-32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4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11055 0 0,'0'0'4319'0'0,"6"11"362"0"0,-4-8-4363 0 0,0-1-98 0 0,0 1 1 0 0,0 0-1 0 0,0 1 1 0 0,-1-1-1 0 0,0 0 1 0 0,1 0-1 0 0,-1 1 1 0 0,0-1-1 0 0,-1 0 0 0 0,2 5 1 0 0,-3-6-205 0 0,0 1-1 0 0,-1-1 1 0 0,1 1 0 0 0,0-1-1 0 0,-1 1 1 0 0,1-1 0 0 0,-1 0 0 0 0,0 0-1 0 0,0 0 1 0 0,0 0 0 0 0,0 0-1 0 0,0 0 1 0 0,-3 2 0 0 0,-42 33 81 0 0,-39 34 123 0 0,58-45-116 0 0,-1 1 151 0 0,-33 40 0 0 0,55-58-174 0 0,0-1 0 0 0,1 2 0 0 0,0-1 1 0 0,1 1-1 0 0,0 0 0 0 0,0 0 0 0 0,1 0 0 0 0,0 0 0 0 0,-3 17 0 0 0,6-24-53 0 0,1-1-1 0 0,-1 1 0 0 0,1-1 1 0 0,0 1-1 0 0,0 0 0 0 0,0-1 1 0 0,0 1-1 0 0,0-1 0 0 0,1 1 0 0 0,-1 0 1 0 0,1-1-1 0 0,-1 1 0 0 0,1-1 1 0 0,0 1-1 0 0,0-1 0 0 0,0 0 0 0 0,1 1 1 0 0,-1-1-1 0 0,0 0 0 0 0,1 0 1 0 0,0 0-1 0 0,-1 0 0 0 0,1 0 1 0 0,0 0-1 0 0,0 0 0 0 0,0-1 0 0 0,0 1 1 0 0,0-1-1 0 0,0 1 0 0 0,1-1 1 0 0,-1 0-1 0 0,0 0 0 0 0,1 0 1 0 0,-1 0-1 0 0,4 0 0 0 0,5 2 75 0 0,0-1-1 0 0,1 0 1 0 0,-1-1-1 0 0,1 0 1 0 0,-1-1-1 0 0,19-2 1 0 0,40-6 275 0 0,47-2 434 0 0,-76 14-1347 0 0,-39-4 18 0 0,19-2-2219 0 0,-11-1 941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204 189 3679 0 0,'4'-5'14318'0'0,"-7"40"-13489"0"0,2-32-628 0 0,2-1-29 0 0,0 1-125 0 0,0 1-1 0 0,1-1 0 0 0,-1 1 0 0 0,1-1 1 0 0,0 0-1 0 0,0 1 0 0 0,0-1 1 0 0,0 0-1 0 0,1 0 0 0 0,-1-1 1 0 0,1 1-1 0 0,-1 0 0 0 0,1-1 0 0 0,0 0 1 0 0,0 1-1 0 0,7 2 0 0 0,-6-3 3 0 0,1 0 0 0 0,0 0 0 0 0,0 0-1 0 0,0-1 1 0 0,0 0 0 0 0,0 0 0 0 0,0 0 0 0 0,0-1-1 0 0,0 0 1 0 0,0 0 0 0 0,0 0 0 0 0,8-1 0 0 0,6-4 14 0 0,-1 0 0 0 0,-1-1 0 0 0,1-1 0 0 0,-1 0 0 0 0,27-17 0 0 0,-7 0-55 0 0,60-49-1 0 0,-93 70-18 0 0,12-10-433 0 0,0-1 0 0 0,25-27 0 0 0,-40 40 409 0 0,0 0 0 0 0,0 0-1 0 0,-1 0 1 0 0,1 0 0 0 0,0 0-1 0 0,-1 0 1 0 0,1 0 0 0 0,-1 0-1 0 0,1 0 1 0 0,-1 0 0 0 0,0 0-1 0 0,1 0 1 0 0,-1-1 0 0 0,0 1-1 0 0,0 0 1 0 0,0 0 0 0 0,0 0-1 0 0,0 0 1 0 0,0 0 0 0 0,0-1-1 0 0,0 1 1 0 0,0 0 0 0 0,0 0-1 0 0,-1 0 1 0 0,1 0 0 0 0,-1 0-1 0 0,1 0 1 0 0,-1 0 0 0 0,1 0-1 0 0,-1 0 1 0 0,1 0 0 0 0,-1 0-1 0 0,0 0 1 0 0,1 0 0 0 0,-1 0-1 0 0,0 0 1 0 0,0 0 0 0 0,0 1-1 0 0,0-1 1 0 0,0 0 0 0 0,0 1-1 0 0,0-1 1 0 0,-1 0 0 0 0,-3-2-22 0 0,-1 0 0 0 0,1 1 1 0 0,-1 0-1 0 0,1 0 0 0 0,-1 0 1 0 0,0 1-1 0 0,-7-2 0 0 0,-16 1 11 0 0,0 1-1 0 0,-1 1 1 0 0,1 1 0 0 0,0 1-1 0 0,1 2 1 0 0,-1 1-1 0 0,0 2 1 0 0,1 0 0 0 0,-53 23-1 0 0,63-22 160 0 0,2 1 0 0 0,-1 1 0 0 0,1 0 0 0 0,0 2 0 0 0,1-1 0 0 0,1 2 0 0 0,0 0 0 0 0,-17 20 0 0 0,16-15 151 0 0,1 1-1 0 0,1 1 1 0 0,1 0 0 0 0,0 0-1 0 0,2 1 1 0 0,-12 32 0 0 0,20-47-238 0 0,0 0 0 0 0,1 0 0 0 0,-1 1 0 0 0,1-1 0 0 0,1 0 0 0 0,-1 1 0 0 0,1-1 0 0 0,0 0 0 0 0,1 9-1 0 0,0-13-11 0 0,-1 0 0 0 0,1 0 0 0 0,-1 1 0 0 0,1-1 0 0 0,0 0 0 0 0,0 0 0 0 0,0 0 0 0 0,0 0 0 0 0,0 0 0 0 0,0 0 0 0 0,0 0 0 0 0,1 0 0 0 0,-1 0 0 0 0,1-1 0 0 0,0 1 0 0 0,-1-1 0 0 0,1 1 0 0 0,0-1 0 0 0,0 1 0 0 0,0-1 0 0 0,0 0 0 0 0,0 0 0 0 0,0 0 0 0 0,0 0 0 0 0,0 0 0 0 0,0-1 0 0 0,1 1 0 0 0,2 0 0 0 0,16 1 83 0 0,1-1 1 0 0,-1-1-1 0 0,0-1 0 0 0,30-5 0 0 0,8-1-95 0 0,-7 2-307 0 0,11 0-929 0 0,-20 5-4765 0 0,-27 1 105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74 332 9215 0 0,'-1'2'4803'0'0,"-38"25"856"0"0,7-4-4506 0 0,31-22-592 0 0,1-3-554 0 0,1 0-1 0 0,0 1 1 0 0,-1-1-1 0 0,1 0 1 0 0,0 1-1 0 0,0-1 1 0 0,0 1 0 0 0,0 0-1 0 0,2-2 1 0 0,0-1-31 0 0,42-50-221 0 0,87-81 0 0 0,-100 106 154 0 0,58-41 0 0 0,-70 57 153 0 0,1 0 0 0 0,0 2-1 0 0,1 0 1 0 0,33-11 0 0 0,-51 21-9 0 0,0 0 0 0 0,0 0 1 0 0,0 0-1 0 0,1 0 0 0 0,-1 1 0 0 0,0 0 1 0 0,0-1-1 0 0,1 1 0 0 0,-1 1 0 0 0,0-1 1 0 0,7 2-1 0 0,-9-1-41 0 0,-1 0 1 0 0,1-1-1 0 0,0 1 0 0 0,-1 0 1 0 0,1 0-1 0 0,-1 0 0 0 0,1 0 1 0 0,-1 0-1 0 0,1 0 0 0 0,-1 1 1 0 0,0-1-1 0 0,1 0 1 0 0,-1 1-1 0 0,0-1 0 0 0,0 1 1 0 0,0-1-1 0 0,0 1 0 0 0,0 0 1 0 0,0-1-1 0 0,-1 1 1 0 0,1 0-1 0 0,-1 0 0 0 0,1 0 1 0 0,-1-1-1 0 0,1 1 0 0 0,-1 0 1 0 0,0 3-1 0 0,0 6 15 0 0,0 0 0 0 0,-1 0-1 0 0,0-1 1 0 0,-1 1 0 0 0,0 0-1 0 0,-1-1 1 0 0,-4 10 0 0 0,-33 71 275 0 0,19-45-242 0 0,4-10-108 0 0,7-17-57 0 0,-10 30-1 0 0,18-42 72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71 178 14655 0 0,'0'0'1328'0'0,"0"2"-997"0"0,1 0-162 0 0,1 0-1 0 0,-1 1 1 0 0,0-1 0 0 0,1 0-1 0 0,-1 0 1 0 0,1 0 0 0 0,-1 0-1 0 0,1 0 1 0 0,0 0 0 0 0,0-1-1 0 0,0 1 1 0 0,0 0 0 0 0,3 1-1 0 0,0-1 57 0 0,-1 0 0 0 0,1 1 0 0 0,0-2 0 0 0,0 1 0 0 0,11 2 0 0 0,1-2 206 0 0,1-1 1 0 0,34-1-1 0 0,-27-2-164 0 0,0-1-1 0 0,40-12 1 0 0,-12 3-143 0 0,-44 10-166 0 0,-1 0 0 0 0,0-1 0 0 0,1 0 0 0 0,-1-1 0 0 0,0 0 0 0 0,0 0 0 0 0,-1-1 0 0 0,1 1 0 0 0,-1-2 0 0 0,10-8-1 0 0,-15 12-30 0 0,1-1-1 0 0,-1 0 0 0 0,0 1 0 0 0,0-1 1 0 0,0 0-1 0 0,0 0 0 0 0,0 0 0 0 0,-1 0 1 0 0,1-1-1 0 0,-1 1 0 0 0,0 0 0 0 0,1-6 0 0 0,-2 6 13 0 0,0 0-1 0 0,0 0 0 0 0,0 1 0 0 0,0-1 0 0 0,0 0 0 0 0,-1 0 0 0 0,1 0 0 0 0,-1 0 0 0 0,0 1 0 0 0,0-1 1 0 0,0 0-1 0 0,0 1 0 0 0,-1-1 0 0 0,1 1 0 0 0,-1-1 0 0 0,1 1 0 0 0,-4-3 0 0 0,1 0-79 0 0,1 1-1 0 0,-1 0 1 0 0,-1 1-1 0 0,1-1 1 0 0,0 1-1 0 0,-1 0 1 0 0,0 0-1 0 0,0 0 1 0 0,0 1-1 0 0,0-1 1 0 0,0 1-1 0 0,0 0 1 0 0,-1 1-1 0 0,-8-2 1 0 0,5 2-3 0 0,1 0 0 0 0,-1 0 0 0 0,0 1 0 0 0,0 1 0 0 0,1-1 0 0 0,-1 2 0 0 0,0-1 0 0 0,-12 5 0 0 0,2 0 309 0 0,1 1 1 0 0,0 1 0 0 0,0 1-1 0 0,0 0 1 0 0,2 1 0 0 0,-1 1-1 0 0,1 1 1 0 0,-23 22 0 0 0,21-17 133 0 0,2 1 1 0 0,0 1 0 0 0,1 0 0 0 0,1 1 0 0 0,1 0 0 0 0,-17 37 0 0 0,26-48-209 0 0,0 0 0 0 0,0 0-1 0 0,1 1 1 0 0,1 0 0 0 0,-1-1-1 0 0,2 1 1 0 0,-1 0 0 0 0,1 15 0 0 0,1-22-79 0 0,0 1 0 0 0,0-1 0 0 0,1 1 1 0 0,0-1-1 0 0,-1 0 0 0 0,1 1 1 0 0,0-1-1 0 0,1 0 0 0 0,-1 1 0 0 0,1-1 1 0 0,-1 0-1 0 0,1 0 0 0 0,0 0 1 0 0,0 0-1 0 0,0 0 0 0 0,1-1 0 0 0,-1 1 1 0 0,1-1-1 0 0,-1 1 0 0 0,1-1 0 0 0,0 0 1 0 0,0 0-1 0 0,0 0 0 0 0,0-1 1 0 0,0 1-1 0 0,6 2 0 0 0,6 1-152 0 0,0 0 0 0 0,0-1 0 0 0,0 0 0 0 0,22 2 0 0 0,-28-5-2184 0 0,0-1 1 0 0,16-2 0 0 0,-12 0-3451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1 540 9991 0 0,'1'2'456'0'0,"14"33"7841"0"0,-17-55-6402 0 0,2-26-1095 0 0,3 18-560 0 0,1 0 1 0 0,1 0-1 0 0,2 0 0 0 0,0 1 0 0 0,2 0 1 0 0,1 0-1 0 0,1 1 0 0 0,23-40 0 0 0,-23 50-289 0 0,0-1-1 0 0,1 2 1 0 0,1-1 0 0 0,0 2-1 0 0,1-1 1 0 0,1 2 0 0 0,0 0-1 0 0,1 1 1 0 0,0 1-1 0 0,0 0 1 0 0,2 1 0 0 0,-1 1-1 0 0,22-9 1 0 0,-16 10 10 0 0,1 1-1 0 0,-1 1 1 0 0,1 1 0 0 0,1 1-1 0 0,-1 1 1 0 0,0 1 0 0 0,1 2 0 0 0,31 2-1 0 0,-30 1-1413 0 0,1 1 0 0 0,26 8 0 0 0,-40-9-457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599 161 4607 0 0,'0'0'208'0'0,"11"-4"5455"0"0,10-8 1693 0 0,7-15-6481 0 0,-18 16 191 0 0,-8 9-1012 0 0,0 0-1 0 0,-1-1 1 0 0,1 1-1 0 0,-1-1 1 0 0,1 1-1 0 0,-1-1 1 0 0,0 1-1 0 0,0-1 1 0 0,0 0-1 0 0,0-4 1 0 0,0 6-54 0 0,-1 0 1 0 0,0 0-1 0 0,1 0 1 0 0,-1-1-1 0 0,0 1 0 0 0,0 0 1 0 0,0 0-1 0 0,0-1 1 0 0,0 1-1 0 0,0 0 0 0 0,-1 0 1 0 0,1 0-1 0 0,0-1 1 0 0,-1 1-1 0 0,1 0 1 0 0,-1 0-1 0 0,1 0 0 0 0,-1 0 1 0 0,1 0-1 0 0,-1 0 1 0 0,0 0-1 0 0,1 0 0 0 0,-1 0 1 0 0,0 0-1 0 0,0 0 1 0 0,-1-1-1 0 0,-3-1-1 0 0,-9-5 4 0 0,14 7-4 0 0,0 1 0 0 0,-1-1 1 0 0,1 1-1 0 0,-1-1 0 0 0,1 1 1 0 0,0-1-1 0 0,0 1 1 0 0,-1-1-1 0 0,1 1 0 0 0,0-1 1 0 0,0 1-1 0 0,0-1 1 0 0,-1 1-1 0 0,1-1 0 0 0,0 0 1 0 0,0 1-1 0 0,0-1 0 0 0,0 1 1 0 0,0-1-1 0 0,0 0 1 0 0,0 1-1 0 0,0-1 0 0 0,0 1 1 0 0,1-1-1 0 0,-1 0 1 0 0,0 1-6 0 0,0-1 1 0 0,1 1 0 0 0,-1-1 0 0 0,0 1 0 0 0,0-1 0 0 0,0 1 0 0 0,0-1 0 0 0,0 1 0 0 0,0-1 0 0 0,0 1-1 0 0,0-1 1 0 0,0 1 0 0 0,0-1 0 0 0,0 1 0 0 0,0-1 0 0 0,0 1 0 0 0,0-1 0 0 0,0 1 0 0 0,-1-1 0 0 0,1 1-1 0 0,0 0 1 0 0,0-1 0 0 0,0 1 0 0 0,-1-1 0 0 0,1 1 0 0 0,0 0 0 0 0,-1-1 0 0 0,0 0-2 0 0,0 1 0 0 0,0-1 0 0 0,0 1 0 0 0,0-1 1 0 0,0 1-1 0 0,0 0 0 0 0,0-1 0 0 0,0 1 0 0 0,0 0 0 0 0,0 0 0 0 0,0 0 1 0 0,-1 0-1 0 0,-4 0-18 0 0,0 0 1 0 0,1 1 0 0 0,-11 2-1 0 0,-7 5 56 0 0,0 0 0 0 0,0 1-1 0 0,1 1 1 0 0,0 2-1 0 0,1 0 1 0 0,-21 16 0 0 0,-112 97 1712 0 0,151-123-1701 0 0,-12 12 351 0 0,-1 1 0 0 0,-14 19 0 0 0,24-26-247 0 0,0 0 1 0 0,1 0-1 0 0,0 0 1 0 0,0 1-1 0 0,1 0 1 0 0,-6 16-1 0 0,10-23-55 0 0,26 4 81 0 0,-15-6-158 0 0,0-2 1 0 0,0 1 0 0 0,1-1-1 0 0,-1-1 1 0 0,0 0 0 0 0,-1-1-1 0 0,20-9 1 0 0,69-43-25 0 0,-91 51 8 0 0,115-83-809 0 0,-122 86 575 0 0,-4 3-588 0 0,1 0 783 0 0,-1 1 0 0 0,0-1 0 0 0,1 0 0 0 0,-1 1 0 0 0,1-1 0 0 0,0 1 1 0 0,-1 0-1 0 0,1 0 0 0 0,-2 2 0 0 0,-19 24-11 0 0,19-23 44 0 0,-49 64-64 0 0,-79 139 1 0 0,109-164-155 0 0,2 0 1 0 0,3 1-1 0 0,1 1 1 0 0,-20 87 0 0 0,13 75 124 0 0,21-159 291 0 0,-14 97 1198 0 0,13-123-1069 0 0,-1 0 0 0 0,-1-1-1 0 0,-1 1 1 0 0,-12 25-1 0 0,13-36 5 0 0,-1 0 0 0 0,-17 20 0 0 0,14-19 41 0 0,9-11-25 0 0,1-2-332 0 0,0 0 0 0 0,0 0 0 0 0,-1 0 0 0 0,1 0 0 0 0,0 1 0 0 0,0-1 0 0 0,0 0-1 0 0,0 0 1 0 0,0 0 0 0 0,-1 0 0 0 0,1 0 0 0 0,0 0 0 0 0,0 0 0 0 0,0 0 0 0 0,0 1 0 0 0,-1-1 0 0 0,1 0 0 0 0,0 0 0 0 0,0 0 0 0 0,0 0-1 0 0,-1 0 1 0 0,1 0 0 0 0,0 0 0 0 0,0 0 0 0 0,0 0 0 0 0,0 0 0 0 0,-1 0 0 0 0,1 0 0 0 0,0 0 0 0 0,0 0 0 0 0,0 0 0 0 0,-1 0 0 0 0,1-1-1 0 0,0 1 1 0 0,0 0 0 0 0,0 0 0 0 0,0 0 0 0 0,-1 0 0 0 0,1 0 0 0 0,0-1 0 0 0,-10-3 28 0 0,10 4-26 0 0,-2-2-2 0 0,0-1-1 0 0,0 1 1 0 0,0 0 0 0 0,1-1-1 0 0,-1 1 1 0 0,1-1-1 0 0,0 0 1 0 0,0 1 0 0 0,0-1-1 0 0,0 0 1 0 0,0 0-1 0 0,0 1 1 0 0,0-5 0 0 0,-2-41-115 0 0,2 31-28 0 0,-2-327-4409 0 0,4 325 3827 0 0,1-1-1 0 0,6-23 1 0 0,1 8-4993 0 0,-2 14-111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 10591 0 0,'0'0'3735'0'0,"-8"-2"285"0"0,7 2-3962 0 0,0 0 0 0 0,1 0 0 0 0,-1-1 0 0 0,0 1 0 0 0,1 0-1 0 0,-1 0 1 0 0,0 0 0 0 0,1 1 0 0 0,-1-1 0 0 0,0 0 0 0 0,1 0 0 0 0,-1 0 0 0 0,0 0 0 0 0,1 1 0 0 0,-1-1 0 0 0,1 0 0 0 0,-1 1 0 0 0,0-1-1 0 0,1 0 1 0 0,-1 1 0 0 0,1-1 0 0 0,-1 1 0 0 0,1-1 0 0 0,-1 1 0 0 0,0 1 32 0 0,0-1-1 0 0,0 1 1 0 0,0-1 0 0 0,0 1-1 0 0,1 0 1 0 0,-1-1 0 0 0,0 1-1 0 0,1 0 1 0 0,-1 2 0 0 0,0 3 111 0 0,1-1 0 0 0,0 1-1 0 0,0 0 1 0 0,1 9 0 0 0,2 0-26 0 0,1-1-1 0 0,1 1 1 0 0,0-1 0 0 0,0 0-1 0 0,2 0 1 0 0,0 0 0 0 0,1-1-1 0 0,0 0 1 0 0,1-1 0 0 0,16 20-1 0 0,-22-30-378 0 0,0 0 0 0 0,0 0 0 0 0,0-1 0 0 0,0 1 0 0 0,1-1 0 0 0,-1 0 0 0 0,1 0 0 0 0,0 0 0 0 0,-1-1 0 0 0,1 1 0 0 0,0-1 0 0 0,0 0 0 0 0,0 0-1 0 0,0 0 1 0 0,0 0 0 0 0,0-1 0 0 0,7 1 0 0 0,3 0-1388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740 110 13359 0 0,'4'-21'1251'0'0,"-2"0"0"0"0,1-40 1 0 0,-3 61-1188 0 0,0 0 1 0 0,0 0 0 0 0,0 0-1 0 0,0-1 1 0 0,0 1 0 0 0,0 0-1 0 0,0 0 1 0 0,0 0-1 0 0,0-1 1 0 0,0 1 0 0 0,0 0-1 0 0,0 0 1 0 0,0 0 0 0 0,0 0-1 0 0,0-1 1 0 0,0 1 0 0 0,0 0-1 0 0,0 0 1 0 0,0 0 0 0 0,0-1-1 0 0,0 1 1 0 0,0 0 0 0 0,0 0-1 0 0,0 0 1 0 0,0 0 0 0 0,1-1-1 0 0,-1 1 1 0 0,0 0 0 0 0,0 0-1 0 0,0 0 1 0 0,0 0 0 0 0,0 0-1 0 0,1-1 1 0 0,-1 1 0 0 0,0 0-1 0 0,0 0 1 0 0,0 0 0 0 0,0 0-1 0 0,1 0 1 0 0,-1 0-1 0 0,0 0 1 0 0,0 0 0 0 0,0 0-1 0 0,1 0 1 0 0,-1 0 0 0 0,0 0-1 0 0,0 0 1 0 0,0 0 0 0 0,1 0-1 0 0,-1 0 1 0 0,0 0 0 0 0,0 0-1 0 0,0 0 1 0 0,0 0 0 0 0,1 0-1 0 0,-1 0 1 0 0,0 0 0 0 0,0 0-1 0 0,0 0 1 0 0,1 1 0 0 0,-1-1-1 0 0,0 0 1 0 0,0 0 0 0 0,1 1-5 0 0,0-1 0 0 0,-1 1 0 0 0,1 0 0 0 0,0-1 1 0 0,-1 1-1 0 0,1 0 0 0 0,-1 0 0 0 0,1 0 1 0 0,-1-1-1 0 0,1 1 0 0 0,-1 0 0 0 0,1 0 0 0 0,-1 0 1 0 0,1 2-1 0 0,-1 3-51 0 0,0 0 0 0 0,0 0 1 0 0,0 0-1 0 0,-1 0 0 0 0,0 0 0 0 0,0 0 1 0 0,0-1-1 0 0,-3 8 0 0 0,-21 48 125 0 0,16-42-74 0 0,-129 264 845 0 0,33-70-187 0 0,33-61-273 0 0,-157 347 228 0 0,187-400-609 0 0,-51 114 91 0 0,80-184-204 0 0,8-18-98 0 0,0 0 0 0 0,-1 0 0 0 0,-8 11 0 0 0,13-21-677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187 358 3679 0 0,'-1'2'6200'0'0,"-3"7"-3533"0"0,0-1-1 0 0,-9 13 1 0 0,8-13-2355 0 0,-1-1-1 0 0,0 0 1 0 0,-1 0 0 0 0,1-1 0 0 0,-1 1 0 0 0,-1-1 0 0 0,1-1 0 0 0,-1 0 0 0 0,-10 6 0 0 0,16-10-292 0 0,0 0 0 0 0,0-1 1 0 0,1 1-1 0 0,-1-1 0 0 0,0 0 1 0 0,0 1-1 0 0,1-1 0 0 0,-1 0 1 0 0,0 0-1 0 0,0 0 0 0 0,0 0 1 0 0,1 0-1 0 0,-1-1 0 0 0,0 1 0 0 0,0 0 1 0 0,1-1-1 0 0,-1 0 0 0 0,0 1 1 0 0,0-1-1 0 0,1 0 0 0 0,-1 0 1 0 0,1 0-1 0 0,-1 0 0 0 0,1 0 1 0 0,-1 0-1 0 0,1 0 0 0 0,0 0 1 0 0,-2-3-1 0 0,-1 0 4 0 0,1 1 0 0 0,0-1 0 0 0,0 0-1 0 0,1-1 1 0 0,-1 1 0 0 0,1 0 0 0 0,0-1 0 0 0,0 1 0 0 0,-2-7 0 0 0,2 1-8 0 0,0 0 1 0 0,0 0 0 0 0,1 0-1 0 0,0-1 1 0 0,0 1 0 0 0,1 0-1 0 0,1 0 1 0 0,0 0-1 0 0,0-1 1 0 0,1 1 0 0 0,0 0-1 0 0,6-15 1 0 0,-1 7-336 0 0,1 1 0 0 0,0 0 0 0 0,1 0 0 0 0,1 1 1 0 0,0 0-1 0 0,1 1 0 0 0,1 1 0 0 0,0-1 0 0 0,25-21 0 0 0,-26 27 189 0 0,0 1-1 0 0,1 0 1 0 0,0 0-1 0 0,0 1 1 0 0,1 1-1 0 0,-1 0 1 0 0,1 1-1 0 0,1 0 1 0 0,-1 1-1 0 0,1 1 1 0 0,-1 0-1 0 0,1 0 0 0 0,23 0 1 0 0,-4 3 543 0 0,1 1-1 0 0,52 8 1 0 0,-70-6-190 0 0,0 0 0 0 0,0 1 0 0 0,-1 1 0 0 0,0 1 0 0 0,0 0 0 0 0,0 1 0 0 0,19 12 1 0 0,-31-17-187 0 0,0 0 1 0 0,-1 0 0 0 0,1 0 0 0 0,0 0-1 0 0,-1 1 1 0 0,0-1 0 0 0,1 1 0 0 0,-1 0 0 0 0,0-1-1 0 0,0 1 1 0 0,-1 0 0 0 0,1 0 0 0 0,1 5 0 0 0,-2-6-28 0 0,-1 0 0 0 0,1 1 0 0 0,-1-1 1 0 0,0 0-1 0 0,0 1 0 0 0,0-1 0 0 0,0 0 1 0 0,0 0-1 0 0,0 1 0 0 0,-1-1 0 0 0,1 0 1 0 0,-1 0-1 0 0,1 0 0 0 0,-1 1 0 0 0,0-1 1 0 0,0 0-1 0 0,0 0 0 0 0,0 0 0 0 0,0 0 1 0 0,-1 0-1 0 0,-1 2 0 0 0,-3 2 5 0 0,0 0 0 0 0,0 0 0 0 0,-1 0 0 0 0,1-1 0 0 0,-16 9 0 0 0,-41 19-70 0 0,46-25-9 0 0,-112 49-342 0 0,-14 8 235 0 0,124-57 147 0 0,-24 8 0 0 0,7-3-70 0 0,35-12 6 0 0,0-4-750 0 0,1 2 752 0 0,0 1 0 0 0,0 0 0 0 0,0-1 0 0 0,0 1 1 0 0,0 0-1 0 0,0-1 0 0 0,0 1 0 0 0,0 0 0 0 0,0-1 1 0 0,0 1-1 0 0,0 0 0 0 0,0-1 0 0 0,0 1 0 0 0,1 0 1 0 0,-1-1-1 0 0,0 1 0 0 0,0 0 0 0 0,0-1 0 0 0,0 1 1 0 0,0 0-1 0 0,1-1 0 0 0,-1 1 0 0 0,6-9-6150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16095 0 0,'0'0'4408'0'0,"-2"2"-4104"0"0,-20 21 155 0 0,-2-1-1 0 0,-51 38 1 0 0,75-60-459 0 0,-13 10 16 0 0,-1 0 0 0 0,0-1 0 0 0,-1-1 0 0 0,0 0 0 0 0,0-1 0 0 0,0-1 0 0 0,-18 5 0 0 0,-2 1-31 0 0,34-11-54 0 0,1 3 28 0 0,-1 0-1 0 0,1 1 0 0 0,0-1 1 0 0,1 0-1 0 0,-1 0 1 0 0,1 0-1 0 0,0 0 0 0 0,0 0 1 0 0,0 1-1 0 0,1-1 1 0 0,-1-1-1 0 0,1 1 0 0 0,0 0 1 0 0,4 7-1 0 0,3 0-135 0 0,1 0-1 0 0,0 0 1 0 0,0-1 0 0 0,1 0-1 0 0,1-1 1 0 0,14 10-1 0 0,26 20 522 0 0,-40-27-18 0 0,-11-11-175 0 0,-5 7-16 0 0,3-6-126 0 0,-1 1 1 0 0,0-1 0 0 0,0 0 0 0 0,0 0-1 0 0,-1 0 1 0 0,1 0 0 0 0,0-1 0 0 0,-1 1 0 0 0,1 0-1 0 0,-1-1 1 0 0,1 0 0 0 0,-1 0 0 0 0,-4 2-1 0 0,-6 1 61 0 0,-21 3 0 0 0,16-3 7 0 0,-9 2-21 0 0,13-4-113 0 0,1 1-1 0 0,-1 1 1 0 0,1 0 0 0 0,-1 1-1 0 0,-16 8 1 0 0,29-12-174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0 6911 0 0,'-1'1'4475'0'0,"-16"10"-3664"0"0,1 1 0 0 0,0 0 0 0 0,1 1 0 0 0,1 1-1 0 0,0 0 1 0 0,0 1 0 0 0,-19 30 0 0 0,-1 8-834 0 0,-30 67 0 0 0,-13 20 867 0 0,42-87-663 0 0,-3-2 1 0 0,-45 48-1 0 0,-98 86-121 0 0,121-126-37 0 0,41-40 2 0 0,-4 3-243 0 0,-20 26 0 0 0,42-46-1 0 0,-2 2 321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108 164 15175 0 0,'0'0'1372'0'0,"2"1"-1130"0"0,13 6-243 0 0,-8-4 343 0 0,0 0 0 0 0,0 1-1 0 0,9 6 1 0 0,-9-6-67 0 0,-1 1 1 0 0,1-1-1 0 0,0 0 0 0 0,1-1 0 0 0,-1 1 0 0 0,1-1 0 0 0,-1-1 1 0 0,1 0-1 0 0,0 0 0 0 0,0 0 0 0 0,0-1 0 0 0,0 0 0 0 0,0-1 0 0 0,0 0 1 0 0,16-1-1 0 0,-11-1-113 0 0,64-12 414 0 0,-67 11-551 0 0,-1 0 0 0 0,1 0 1 0 0,-1-1-1 0 0,-1-1 1 0 0,1 1-1 0 0,9-7 1 0 0,-4 1-139 0 0,1-1 0 0 0,-2 0 1 0 0,17-18-1 0 0,-27 26 33 0 0,0 0 0 0 0,0-1 0 0 0,-1 1 1 0 0,1 0-1 0 0,-1-1 0 0 0,0 0 0 0 0,0 1 1 0 0,0-1-1 0 0,0 0 0 0 0,-1 0 0 0 0,1 0 0 0 0,-1 0 1 0 0,0-1-1 0 0,-1 1 0 0 0,1 0 0 0 0,-1 0 1 0 0,1 0-1 0 0,-1-1 0 0 0,-1-6 0 0 0,1 9 44 0 0,-1 1 0 0 0,1-1 0 0 0,0 1 0 0 0,-1-1 0 0 0,1 0 0 0 0,-1 1 0 0 0,0-1 0 0 0,1 1 0 0 0,-1-1 0 0 0,0 1 0 0 0,0 0-1 0 0,0-1 1 0 0,0 1 0 0 0,0 0 0 0 0,0 0 0 0 0,-1 0 0 0 0,1 0 0 0 0,0 0 0 0 0,-1 0 0 0 0,1 0 0 0 0,0 0 0 0 0,-1 0 0 0 0,1 0 0 0 0,-1 1 0 0 0,1-1 0 0 0,-1 1 0 0 0,0-1-1 0 0,1 1 1 0 0,-1 0 0 0 0,1-1 0 0 0,-1 1 0 0 0,0 0 0 0 0,1 0 0 0 0,-1 0 0 0 0,-3 1 0 0 0,-4 0-66 0 0,0 1 0 0 0,0 1 1 0 0,1 0-1 0 0,-1 0 0 0 0,-9 5 0 0 0,13-6 91 0 0,-29 13 48 0 0,1 1 0 0 0,1 2-1 0 0,0 1 1 0 0,2 2 0 0 0,0 1 0 0 0,-28 26 0 0 0,42-32 67 0 0,-84 84 533 0 0,86-84-481 0 0,1 0 1 0 0,1 0-1 0 0,0 1 1 0 0,-16 33-1 0 0,27-47-135 0 0,0-1 0 0 0,0 0-1 0 0,0 1 1 0 0,0-1 0 0 0,0 1-1 0 0,1-1 1 0 0,-1 1-1 0 0,1-1 1 0 0,0 1 0 0 0,-1-1-1 0 0,1 1 1 0 0,1 0-1 0 0,-1-1 1 0 0,0 1 0 0 0,0-1-1 0 0,1 1 1 0 0,0-1 0 0 0,1 5-1 0 0,-1-5-10 0 0,1 0 0 0 0,-1 0 0 0 0,1 0 0 0 0,0 0 0 0 0,-1 0 0 0 0,1 0 0 0 0,0-1-1 0 0,0 1 1 0 0,0-1 0 0 0,0 1 0 0 0,1-1 0 0 0,-1 0 0 0 0,0 0 0 0 0,1 0 0 0 0,-1 0 0 0 0,0 0 0 0 0,1 0 0 0 0,3 0-1 0 0,11 1-494 0 0,0-1-1 0 0,0 0 0 0 0,0-1 1 0 0,0-1-1 0 0,0 0 0 0 0,19-5 1 0 0,-3-1-6273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28 368 13847 0 0,'0'0'1254'0'0,"-1"1"-1029"0"0,-25 27 5883 0 0,42-42-5787 0 0,-12 11-270 0 0,83-70-10 0 0,13-10-474 0 0,-76 65 333 0 0,0 1 0 0 0,36-18 0 0 0,-51 31 133 0 0,-1 1-1 0 0,1-1 1 0 0,-1 1 0 0 0,15-2 0 0 0,-22 4 384 0 0,1 3-193 0 0,0 1-172 0 0,0 0 1 0 0,0 0-1 0 0,0 0 0 0 0,0 0 0 0 0,0 0 1 0 0,-1 1-1 0 0,0-1 0 0 0,1 0 0 0 0,-1 1 1 0 0,0-1-1 0 0,-1 1 0 0 0,1 0 0 0 0,-1-1 1 0 0,1 1-1 0 0,-1-1 0 0 0,0 1 0 0 0,-1 0 1 0 0,1-1-1 0 0,-1 1 0 0 0,1 0 0 0 0,-2 3 1 0 0,-1 3 23 0 0,1-1 0 0 0,-2 1 1 0 0,0-1-1 0 0,0 0 0 0 0,0 0 1 0 0,-10 14-1 0 0,-2-1-28 0 0,15-20-121 0 0,2-5-121 0 0,7-19-410 0 0,15-32-1 0 0,-10 26 196 0 0,-4 11 242 0 0,0 1 1 0 0,1 0 0 0 0,1 0-1 0 0,1 1 1 0 0,0 0-1 0 0,0 1 1 0 0,2 1-1 0 0,-1 0 1 0 0,2 1 0 0 0,19-14-1 0 0,-27 21 244 0 0,1 1 0 0 0,0-1 0 0 0,0 1 0 0 0,0 0 0 0 0,1 1 0 0 0,-1 0 0 0 0,1 1 0 0 0,0-1 0 0 0,-1 2 0 0 0,1-1 0 0 0,0 1 0 0 0,18 0 1 0 0,-24 2 0 0 0,1 0 0 0 0,-1 0 0 0 0,0 0 0 0 0,0 0 1 0 0,0 0-1 0 0,1 1 0 0 0,-1 0 0 0 0,-1-1 0 0 0,1 1 1 0 0,0 0-1 0 0,0 0 0 0 0,-1 1 0 0 0,1-1 1 0 0,-1 0-1 0 0,0 1 0 0 0,0 0 0 0 0,0-1 0 0 0,0 1 1 0 0,3 5-1 0 0,1 6 20 0 0,0-1 0 0 0,-1 1 1 0 0,5 17-1 0 0,-6-17-126 0 0,-1-4 77 0 0,-2 0 1 0 0,1-1-1 0 0,-1 1 1 0 0,-1 0-1 0 0,0 0 1 0 0,0 0-1 0 0,-1-1 0 0 0,0 1 1 0 0,-4 17-1 0 0,-1-3 18 0 0,-2-1-1 0 0,-17 40 0 0 0,20-52-66 0 0,2-3-15 0 0,2-6-97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52 8751 0 0,'9'-5'11958'0'0,"-8"4"-11883"0"0,-1 0 1 0 0,1 0 0 0 0,-1 0-1 0 0,1 0 1 0 0,-1 0 0 0 0,0 0 0 0 0,1 0-1 0 0,-1 0 1 0 0,0 0 0 0 0,0 0 0 0 0,0 0-1 0 0,0 0 1 0 0,0-1 0 0 0,0 1 0 0 0,0 0-1 0 0,0 0 1 0 0,0 0 0 0 0,0 0 0 0 0,-1 0-1 0 0,1 0 1 0 0,0 0 0 0 0,-1 0-1 0 0,0-1 1 0 0,0 0-67 0 0,0 1 0 0 0,0 0 1 0 0,-1 0-1 0 0,1 0 0 0 0,0 0 0 0 0,-1 0 0 0 0,1 0 0 0 0,-1 0 0 0 0,1 0 1 0 0,-1 0-1 0 0,1 0 0 0 0,-1 1 0 0 0,-2-1 0 0 0,-2-1-123 0 0,-1 1 0 0 0,0-1-1 0 0,0 2 1 0 0,1-1 0 0 0,-1 1-1 0 0,-10 1 1 0 0,1 1-22 0 0,0 1 1 0 0,1 0 0 0 0,-1 2-1 0 0,1 0 1 0 0,0 0-1 0 0,0 2 1 0 0,0 0 0 0 0,-15 10-1 0 0,1 2 343 0 0,2 0-1 0 0,-46 44 1 0 0,19-13 285 0 0,-34 32 533 0 0,73-67-823 0 0,2 1 0 0 0,0 0 0 0 0,-18 30 0 0 0,30-46-187 0 0,1 1-1 0 0,0-1 0 0 0,-1 1 0 0 0,1-1 0 0 0,0 1 0 0 0,-1-1 0 0 0,1 1 1 0 0,0 0-1 0 0,0-1 0 0 0,-1 1 0 0 0,1 0 0 0 0,0-1 0 0 0,0 1 0 0 0,0 0 1 0 0,0-1-1 0 0,0 1 0 0 0,0 0 0 0 0,0-1 0 0 0,0 1 0 0 0,0 0 0 0 0,1-1 1 0 0,-1 1-1 0 0,0-1 0 0 0,0 1 0 0 0,0 0 0 0 0,1-1 0 0 0,-1 1 0 0 0,0-1 0 0 0,1 1 1 0 0,-1 0-1 0 0,0-1 0 0 0,1 1 0 0 0,-1-1 0 0 0,1 1 0 0 0,-1-1 0 0 0,1 0 1 0 0,-1 1-1 0 0,1-1 0 0 0,-1 0 0 0 0,1 1 0 0 0,0-1 0 0 0,-1 0 0 0 0,1 1 1 0 0,-1-1-1 0 0,1 0 0 0 0,0 0 0 0 0,-1 0 0 0 0,1 0 0 0 0,1 1 0 0 0,3 0 36 0 0,0-1-1 0 0,0 1 0 0 0,0-1 1 0 0,0 0-1 0 0,7-1 0 0 0,4-1-12 0 0,-1-2 0 0 0,-1 1 0 0 0,1-2 0 0 0,-1 0-1 0 0,0-1 1 0 0,14-7 0 0 0,78-50 145 0 0,-79 44-293 0 0,0-1 0 0 0,31-32 0 0 0,-57 51 40 0 0,0-5-293 0 0,0 9-17 0 0,-3 13 106 0 0,-8 10 7 0 0,3-10 357 0 0,-8 27-1 0 0,14-38-402 0 0,0 1-1 0 0,0-1 0 0 0,0 1 1 0 0,1-1-1 0 0,-1 1 0 0 0,1-1 1 0 0,1 1-1 0 0,-1-1 0 0 0,3 8 1 0 0,0-2-1089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8287 0 0,'0'0'756'0'0,"2"-8"-608"0"0,0-6 1640 0 0,1 0-1 0 0,1 0 1 0 0,1 1-1 0 0,0-1 1 0 0,1 1 0 0 0,0 0-1 0 0,1 1 1 0 0,14-22-1 0 0,-9 22-1851 0 0,1 1 0 0 0,-1 0 0 0 0,2 1 1 0 0,-1 0-1 0 0,28-14 0 0 0,-31 18 27 0 0,-4 3-18 0 0,98-54-1102 0 0,-90 50 1007 0 0,-1 2 0 0 0,1 0 0 0 0,0 0 0 0 0,1 2 0 0 0,-1-1 0 0 0,16 0-1 0 0,-14 4 147 0 0,-12 4 48 0 0,-3-3-14 0 0,2 1 20 0 0,-1 0-1 0 0,0 0 1 0 0,0 0 0 0 0,0 0-1 0 0,-1 0 1 0 0,1 0 0 0 0,0 0 0 0 0,-1 1-1 0 0,1-1 1 0 0,-1 1 0 0 0,0-1 0 0 0,0 1-1 0 0,0-1 1 0 0,0 1 0 0 0,0 0 0 0 0,-1 0-1 0 0,1-1 1 0 0,-1 5 0 0 0,1 7 206 0 0,0 0 1 0 0,-3 22 0 0 0,0-6-47 0 0,2-19-178 0 0,1-1 1 0 0,0 0-1 0 0,4 18 0 0 0,-3-23-781 0 0,-1 1 0 0 0,1-1-1 0 0,0 0 1 0 0,5 8 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168 371 4143 0 0,'1'1'319'0'0,"7"4"2048"0"0,-8-5-2168 0 0,0 0 0 0 0,1 0 0 0 0,0 1 995 0 0,-1 0-995 0 0,0-1 0 0 0,1 0-1 0 0,-1 0 1 0 0,0 1 0 0 0,0-1 0 0 0,0 0 0 0 0,0 0 0 0 0,0 1 0 0 0,0-1 0 0 0,1 0 0 0 0,-1 1 0 0 0,0-1 0 0 0,0 0 0 0 0,0 1 0 0 0,0-1 0 0 0,0 0 0 0 0,0 0 0 0 0,0 1 0 0 0,0-1 0 0 0,0 0 0 0 0,0 1 0 0 0,-1-1 0 0 0,1 0 0 0 0,0 1 0 0 0,0-1 0 0 0,0 0 0 0 0,0 0 0 0 0,0 1 0 0 0,0-1 0 0 0,-2 1 995 0 0,2 0-995 0 0,0-1 0 0 0,-12 10 2874 0 0,6-7-2702 0 0,-1 0 1 0 0,0 0-1 0 0,1 0 1 0 0,-1-1-1 0 0,0 0 0 0 0,-1 0 1 0 0,1 0-1 0 0,0-1 1 0 0,0 0-1 0 0,-1-1 1 0 0,1 0-1 0 0,0 0 0 0 0,-8-1 1 0 0,10 0-283 0 0,1 1 0 0 0,-1-1 0 0 0,1 0 0 0 0,-1 0 0 0 0,1 0 0 0 0,-1-1 0 0 0,1 0 0 0 0,-1 0 0 0 0,-7-4 0 0 0,12 5-80 0 0,-1 0 0 0 0,0 0 0 0 0,1 0 0 0 0,-1 0 0 0 0,0 0 0 0 0,1 0 0 0 0,-1 0 0 0 0,1 0 0 0 0,-1 0 0 0 0,1 0 0 0 0,0 0 0 0 0,0-1 0 0 0,-1 1 0 0 0,1 0 0 0 0,0 0 0 0 0,0 0 0 0 0,0 0 0 0 0,0-2 0 0 0,3-19-22 0 0,-1 14-54 0 0,0 1 1 0 0,1-1-1 0 0,0 1 0 0 0,1 0 1 0 0,-1 0-1 0 0,1 1 1 0 0,9-13-1 0 0,39-39-239 0 0,-46 52 266 0 0,14-14-211 0 0,1 2 0 0 0,1 0 0 0 0,1 1 0 0 0,1 2 0 0 0,0 0 0 0 0,47-20 0 0 0,-34 18 63 0 0,1 1 1 0 0,76-19-1 0 0,-12 17 816 0 0,-91 17-539 0 0,0 0-1 0 0,1 1 1 0 0,-1 1-1 0 0,0 0 1 0 0,1 0 0 0 0,21 6-1 0 0,-32-6-86 0 0,0-1 1 0 0,0 0-1 0 0,0 1 0 0 0,0-1 0 0 0,0 1 1 0 0,0-1-1 0 0,0 1 0 0 0,0-1 0 0 0,0 1 0 0 0,0 0 1 0 0,0-1-1 0 0,0 2 0 0 0,0 4 15 0 0,-1-5-10 0 0,1 3 2 0 0,-1-1-1 0 0,0 1 0 0 0,0-1 0 0 0,0 1 0 0 0,0 0 0 0 0,0-1 0 0 0,-1 1 1 0 0,0-1-1 0 0,1 1 0 0 0,-1-1 0 0 0,-1 1 0 0 0,0 2 0 0 0,-5 8 92 0 0,-12 20 0 0 0,8-16-47 0 0,-9 15 99 0 0,-46 58-1 0 0,-34 22 134 0 0,93-106-341 0 0,-1 1-1 0 0,1-1 1 0 0,-1 0 0 0 0,-1-1-1 0 0,1 0 1 0 0,-1 0 0 0 0,0-1-1 0 0,-1 0 1 0 0,1-1 0 0 0,-1 0-1 0 0,0 0 1 0 0,0-1 0 0 0,0 0-1 0 0,0-1 1 0 0,-16 2 0 0 0,23-4-144 0 0,-13 1-84 0 0,0 0 0 0 0,-21-1 0 0 0,31-1-102 0 0,1 0 0 0 0,-1 0 0 0 0,1 0-1 0 0,-6-3 1 0 0,7 3-500 0 0,0-1 0 0 0,1 0-1 0 0,-1 0 1 0 0,1 0 0 0 0,-1 0 0 0 0,-3-5-1 0 0,-3-2-5353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1:5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16 2303 0 0,'9'-2'100'0'0,"-6"1"-7"0"0,1-1 0 0 0,0 1 1 0 0,12-9 12052 0 0,-17 12-10949 0 0,-43 43-471 0 0,3 2-1 0 0,1 3 1 0 0,3 0 0 0 0,2 3-1 0 0,2 0 1 0 0,-32 74 0 0 0,-109 254 2150 0 0,172-376-2848 0 0,-9 16 56 0 0,2 0 1 0 0,0 1 0 0 0,-10 43-1 0 0,19-62-119 0 0,-1-1 0 0 0,1 0-1 0 0,0 0 1 0 0,0 1-1 0 0,0-1 1 0 0,0 0 0 0 0,1 1-1 0 0,-1-1 1 0 0,1 0-1 0 0,-1 1 1 0 0,1-1 0 0 0,0 0-1 0 0,0 0 1 0 0,0 0-1 0 0,0 0 1 0 0,0 0-1 0 0,0 0 1 0 0,1 0 0 0 0,-1 0-1 0 0,0 0 1 0 0,1 0-1 0 0,0-1 1 0 0,-1 1 0 0 0,1-1-1 0 0,0 1 1 0 0,0-1-1 0 0,0 0 1 0 0,0 0 0 0 0,0 1-1 0 0,0-1 1 0 0,0-1-1 0 0,1 1 1 0 0,-1 0-1 0 0,0-1 1 0 0,0 1 0 0 0,1-1-1 0 0,-1 1 1 0 0,0-1-1 0 0,1 0 1 0 0,-1 0 0 0 0,0 0-1 0 0,4-1 1 0 0,3-2-1760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0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6911 0 0,'0'0'11666'0'0,"0"2"-11566"0"0,-1 10-29 0 0,0-1 0 0 0,-1 1 0 0 0,0 0 0 0 0,-1-1 1 0 0,0 1-1 0 0,-1-1 0 0 0,-6 14 0 0 0,-44 77 418 0 0,35-67-361 0 0,-18 29 49 0 0,-3-2 0 0 0,-73 89 0 0 0,-57 39 108 0 0,124-140-209 0 0,28-28-128 0 0,-1-1 0 0 0,-38 31 0 0 0,56-51-164 0 0,4-3-1897 0 0,-1 1 1872 0 0,0 0 0 0 0,-1-1 0 0 0,1 1 1 0 0,-1 0-1 0 0,0-1 0 0 0,1 1 0 0 0,1-4 1 0 0,0 2-237 0 0,9-12-1624 0 0,1-3-3082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0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102 503 2303 0 0,'-1'1'306'0'0,"-8"1"1572"0"0,1 0 1 0 0,-16 2 0 0 0,5-1 506 0 0,18-3-2263 0 0,-1 0-1 0 0,1 0 1 0 0,0 0 0 0 0,0 0-1 0 0,-1 0 1 0 0,1-1 0 0 0,0 1-1 0 0,0 0 1 0 0,-1-1 0 0 0,1 1-1 0 0,0-1 1 0 0,0 1 0 0 0,0-1-1 0 0,0 0 1 0 0,0 1 0 0 0,0-1-1 0 0,0 0 1 0 0,0 0 0 0 0,-1-1-1 0 0,-13-17 1625 0 0,15 16-1571 0 0,-1-1 0 0 0,1 1 0 0 0,0 0 1 0 0,0-1-1 0 0,0 1 0 0 0,0-1 1 0 0,0 1-1 0 0,1 0 0 0 0,0-1 0 0 0,-1 1 1 0 0,1 0-1 0 0,2-5 0 0 0,5-13 10 0 0,1 1 0 0 0,1 0 0 0 0,0 0 0 0 0,2 1 0 0 0,16-22-1 0 0,79-82 6 0 0,-85 100-307 0 0,1 1 1 0 0,1 1 0 0 0,47-32-1 0 0,-60 45 90 0 0,1 1 1 0 0,-1 1-1 0 0,1 0 0 0 0,1 1 0 0 0,-1 0 1 0 0,1 1-1 0 0,0 0 0 0 0,0 1 0 0 0,0 1 1 0 0,0 0-1 0 0,24 0 0 0 0,-32 2 65 0 0,0 0 0 0 0,1 1 0 0 0,-1 0 0 0 0,0 0 0 0 0,0 1 0 0 0,0-1 0 0 0,0 1 0 0 0,-1 0 0 0 0,1 0 0 0 0,0 1 0 0 0,-1 0 0 0 0,0-1 0 0 0,7 7 0 0 0,-5-4 26 0 0,-1 1 0 0 0,0 0 1 0 0,0 0-1 0 0,0 0 1 0 0,-1 0-1 0 0,0 1 0 0 0,0 0 1 0 0,4 11-1 0 0,-3-6-8 0 0,-1 0 0 0 0,-1 0 0 0 0,0 1 1 0 0,0-1-1 0 0,-2 1 0 0 0,1 0 0 0 0,-2 0 0 0 0,1-1 0 0 0,-2 1 0 0 0,0 0 0 0 0,-2 13 0 0 0,1-21-28 0 0,0 1 0 0 0,0-1 0 0 0,0 0 0 0 0,-1 0 0 0 0,0 1 0 0 0,0-2 0 0 0,0 1 0 0 0,0 0 0 0 0,-1-1 0 0 0,0 1 0 0 0,0-1 0 0 0,-7 6 0 0 0,-5 3 42 0 0,-1-1 1 0 0,-21 12 0 0 0,-11 2-43 0 0,0-2 0 0 0,-1-3 0 0 0,-105 30 0 0 0,99-42-54 0 0,56-9-10 0 0,-1 0 0 0 0,1 0 1 0 0,-1 0-1 0 0,1-1 0 0 0,-1 1 1 0 0,1 0-1 0 0,-1 0 0 0 0,1 0 1 0 0,-1-1-1 0 0,1 1 0 0 0,-1 0 1 0 0,1 0-1 0 0,-1-1 1 0 0,1 1-1 0 0,0 0 0 0 0,-1-1 1 0 0,1 1-1 0 0,-1-1 0 0 0,1 1 1 0 0,0 0-1 0 0,0-1 0 0 0,-1 1 1 0 0,1-1-1 0 0,0 1 0 0 0,0-1 1 0 0,-1 1-1 0 0,1-1 1 0 0,0 1-1 0 0,0-1 0 0 0,0 1 1 0 0,0-2-1 0 0,-3-15-1658 0 0,3 5 419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0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 14887 0 0,'0'0'1350'0'0,"0"1"-1110"0"0,-2 6-220 0 0,0-1 0 0 0,0 1 0 0 0,0-1 0 0 0,-1 0 0 0 0,0 0 0 0 0,-6 9-1 0 0,-27 35 307 0 0,28-39-269 0 0,-104 117 697 0 0,16-18-357 0 0,-135 226 468 0 0,137-176-736 0 0,33-54-87 0 0,52-89-58 0 0,1 0 0 0 0,-8 24 0 0 0,5-9-2696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17 9215 0 0,'0'0'422'0'0,"-6"-6"132"0"0,3 5-481 0 0,1-1 0 0 0,-1 1 0 0 0,0 0 0 0 0,1-1 0 0 0,-1 2 0 0 0,0-1 0 0 0,0 0 0 0 0,0 0 0 0 0,0 1 0 0 0,1-1 0 0 0,-1 1 0 0 0,0 0 0 0 0,0 0 0 0 0,0 0 0 0 0,0 0-1 0 0,0 1 1 0 0,0-1 0 0 0,0 1 0 0 0,0 0 0 0 0,1 0 0 0 0,-1 0 0 0 0,-3 2 0 0 0,-3 1 299 0 0,0 0 0 0 0,0 1 0 0 0,1 0 0 0 0,0 1 0 0 0,-10 8 0 0 0,0 3 178 0 0,0 0 1 0 0,-26 37 0 0 0,-23 45 554 0 0,41-60-708 0 0,-62 104 1271 0 0,-100 220-1 0 0,142-265-1206 0 0,-5-3 1 0 0,-78 111-1 0 0,117-189-1915 0 0,5-6-3241 0 0,1-1-2107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0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525 122 5527 0 0,'0'0'423'0'0,"1"-2"-278"0"0,8-5 1700 0 0,0-2 0 0 0,-1 1 0 0 0,14-19 0 0 0,2-12-977 0 0,-24 38-826 0 0,1 0 0 0 0,-1 0 0 0 0,1 0 0 0 0,-1 1 0 0 0,0-1 0 0 0,1 0 0 0 0,-1 0 0 0 0,0 0-1 0 0,0 0 1 0 0,1 0 0 0 0,-1 0 0 0 0,0 1 0 0 0,0-1 0 0 0,0 0 0 0 0,0 0 0 0 0,0 0 0 0 0,0 0 0 0 0,-1 0-1 0 0,1 0 1 0 0,0 0 0 0 0,0 1 0 0 0,-1-2 0 0 0,0 1-23 0 0,1 0-1 0 0,-1 1 1 0 0,0-1 0 0 0,1 1-1 0 0,-1-1 1 0 0,0 0-1 0 0,0 1 1 0 0,0 0 0 0 0,1-1-1 0 0,-1 1 1 0 0,0-1-1 0 0,0 1 1 0 0,0 0 0 0 0,0 0-1 0 0,0-1 1 0 0,0 1 0 0 0,-1 0-1 0 0,-3 0 15 0 0,-1 0 0 0 0,1 0 0 0 0,-1 0 0 0 0,0 1-1 0 0,-6 1 1 0 0,-6 3 78 0 0,0 2 0 0 0,0 0 0 0 0,0 1-1 0 0,1 1 1 0 0,-25 16 0 0 0,1 0 208 0 0,-24 12 245 0 0,2 4 0 0 0,2 2 0 0 0,-76 70 0 0 0,131-107-494 0 0,-1 0 0 0 0,1 1 0 0 0,1 0 0 0 0,-1 0 0 0 0,1 0 0 0 0,-4 9 0 0 0,8-14 362 0 0,3-2-194 0 0,11 1-161 0 0,-1-1-1 0 0,1 0 0 0 0,-1-1 1 0 0,0-1-1 0 0,1 0 0 0 0,-1 0 1 0 0,0-2-1 0 0,0 1 0 0 0,0-1 1 0 0,13-7-1 0 0,14-8-143 0 0,58-40 1 0 0,-42 15-14 0 0,-53 43 15 0 0,-3 25-21 0 0,-4 12 33 0 0,3-24 87 0 0,-1 24 0 0 0,3-35-32 0 0,0 1 0 0 0,-1-1 0 0 0,1 1 0 0 0,1-1 1 0 0,-1 1-1 0 0,0-1 0 0 0,0 1 0 0 0,1-1 0 0 0,-1 1 0 0 0,1-1 0 0 0,-1 1 1 0 0,1-1-1 0 0,-1 1 0 0 0,1-1 0 0 0,0 0 0 0 0,0 1 0 0 0,0-1 0 0 0,0 0 0 0 0,0 0 1 0 0,0 0-1 0 0,0 0 0 0 0,0 0 0 0 0,2 2 0 0 0,0-1 11 0 0,1 2-346 0 0,-4-3 244 0 0,0-1 0 0 0,1 0 0 0 0,-1 1 0 0 0,0-1 0 0 0,1 0 0 0 0,-1 1 0 0 0,0-1 0 0 0,1 0 0 0 0,-1 0 1 0 0,1 1-1 0 0,-1-1 0 0 0,0 0 0 0 0,1 0 0 0 0,-1 1 0 0 0,1-1 0 0 0,-1 0 0 0 0,1 0 0 0 0,-1 0 0 0 0,1 0 0 0 0,8 2-1122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0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 15119 0 0,'0'0'694'0'0,"1"-1"-22"0"0,4-2-372 0 0,-4 2 428 0 0,-12 10 70 0 0,-13 7-356 0 0,-111 87 1077 0 0,114-85-1280 0 0,1 0 1 0 0,1 2-1 0 0,1 0 0 0 0,-19 27 1 0 0,29-34-117 0 0,0-1 1 0 0,1 1 0 0 0,1 0 0 0 0,-7 18 0 0 0,12-26-88 0 0,-1-1-1 0 0,1 0 1 0 0,0 0 0 0 0,0 1 0 0 0,0-1-1 0 0,1 1 1 0 0,-1-1 0 0 0,1 1 0 0 0,0-1-1 0 0,1 1 1 0 0,-1-1 0 0 0,1 1 0 0 0,0-1-1 0 0,0 1 1 0 0,0-1 0 0 0,1 0 0 0 0,-1 0-1 0 0,3 5 1 0 0,7 4 19 0 0,-6-11-27 0 0,-3-2-23 0 0,4 2-221 0 0,-1 0 0 0 0,1 0 0 0 0,0 0 1 0 0,0-1-1 0 0,0 0 0 0 0,0 0 0 0 0,0-1 0 0 0,0 1 0 0 0,0-1 0 0 0,7-1 0 0 0,-4-1-543 0 0,1 0-1 0 0,-1 0 1 0 0,0-1-1 0 0,-1 0 1 0 0,17-9-1 0 0,-5 2-5292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0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5983 0 0,'0'0'464'0'0,"2"10"1131"0"0,-1-2-525 0 0,1 0 0 0 0,0-1 0 0 0,1 1 0 0 0,0-1 0 0 0,0 0 0 0 0,0 0 0 0 0,7 9 0 0 0,-8-12-850 0 0,1-1 0 0 0,0 1 0 0 0,0-1 0 0 0,0 0 0 0 0,0 0 0 0 0,1 0 0 0 0,-1 0 0 0 0,1-1 0 0 0,0 1 0 0 0,0-1 0 0 0,0 0 0 0 0,0 0 0 0 0,0 0 0 0 0,7 1 0 0 0,6 2 114 0 0,-1-1 0 0 0,1-1 0 0 0,0 0 0 0 0,1-1 0 0 0,16-1 0 0 0,-29-1-333 0 0,-1 0 0 0 0,1-1-1 0 0,0 0 1 0 0,-1 0 0 0 0,1 0 0 0 0,-1-1 0 0 0,0 1 0 0 0,1-1-1 0 0,-1 0 1 0 0,5-3 0 0 0,-6 3-61 0 0,0-1 0 0 0,0 1 1 0 0,-1 0-1 0 0,1-1 0 0 0,-1 0 0 0 0,0 0 0 0 0,0 1 0 0 0,0-1 1 0 0,0 0-1 0 0,0-1 0 0 0,-1 1 0 0 0,1 0 0 0 0,-1 0 1 0 0,0-1-1 0 0,1-3 0 0 0,-2 5 5 0 0,1 1 1 0 0,-1-1 0 0 0,0 1-1 0 0,1 0 1 0 0,-1-1-1 0 0,0 1 1 0 0,0-1-1 0 0,0 1 1 0 0,0-1 0 0 0,-1 1-1 0 0,1-1 1 0 0,0 1-1 0 0,0 0 1 0 0,-1-1-1 0 0,1 1 1 0 0,-1-1 0 0 0,0 1-1 0 0,1 0 1 0 0,-1-1-1 0 0,-1-1 1 0 0,0 2-32 0 0,1-1 0 0 0,-1 1 1 0 0,1 0-1 0 0,-1 0 0 0 0,0-1 0 0 0,0 1 0 0 0,0 0 1 0 0,0 0-1 0 0,0 1 0 0 0,0-1 0 0 0,0 0 1 0 0,-3 0-1 0 0,-4 0-102 0 0,1 0 0 0 0,-1 0 0 0 0,0 1 0 0 0,1 0 0 0 0,-16 2 1 0 0,11 1 201 0 0,1 0 1 0 0,-1 0 0 0 0,0 1 0 0 0,-22 11 0 0 0,-46 30 541 0 0,71-39-470 0 0,-1 2 41 0 0,0-1 1 0 0,0 2 0 0 0,1-1-1 0 0,0 1 1 0 0,1 1-1 0 0,0 0 1 0 0,0 0 0 0 0,-11 18-1 0 0,16-22-107 0 0,1-1 0 0 0,0 1-1 0 0,0-1 1 0 0,1 1-1 0 0,-1 0 1 0 0,1 0-1 0 0,0 0 1 0 0,1 1-1 0 0,-1-1 1 0 0,1 0 0 0 0,1 1-1 0 0,-1-1 1 0 0,1 0-1 0 0,0 1 1 0 0,1-1-1 0 0,-1 1 1 0 0,1-1-1 0 0,0 0 1 0 0,5 12 0 0 0,-5-15-165 0 0,0 0 0 0 0,0-1 1 0 0,1 0-1 0 0,-1 1 0 0 0,1-1 1 0 0,3 3-1 0 0,7 6-4638 0 0,0-4-1259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0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108 493 3223 0 0,'2'-1'143'0'0,"22"-9"17145"0"0,-35-2-16751 0 0,-19-16-1 0 0,19 17-543 0 0,0 1-1 0 0,-15-19 1 0 0,19 19-70 0 0,1 0 0 0 0,0 0 1 0 0,0-1-1 0 0,-4-11 1 0 0,8 18-1 0 0,0-1 1 0 0,1 0-1 0 0,-1 0 0 0 0,1 0 1 0 0,0 0-1 0 0,1 0 1 0 0,-1 0-1 0 0,1 0 0 0 0,0 0 1 0 0,1-1-1 0 0,-1 1 0 0 0,2-5 1 0 0,1-1-96 0 0,1 0 0 0 0,0 1 1 0 0,0-1-1 0 0,1 1 0 0 0,1 0 1 0 0,0 1-1 0 0,0-1 0 0 0,13-14 0 0 0,-2 6 189 0 0,0 1 0 0 0,1 1 0 0 0,22-15-1 0 0,-29 23-316 0 0,0 1 1 0 0,1 0-1 0 0,0 1 0 0 0,0 0 1 0 0,1 1-1 0 0,22-6 0 0 0,-10 5 292 0 0,-1 2 0 0 0,45-3 0 0 0,-16 4 384 0 0,0 3 0 0 0,104 11 0 0 0,-148-9-232 0 0,0-1 1 0 0,0 2 0 0 0,-1-1 0 0 0,1 2 0 0 0,-1-1 0 0 0,1 1 0 0 0,10 6 0 0 0,-17-9-102 0 0,0 0 0 0 0,0 1 0 0 0,-1-1 1 0 0,1 1-1 0 0,0-1 0 0 0,0 1 1 0 0,-1-1-1 0 0,1 1 0 0 0,-1 0 0 0 0,0 0 1 0 0,1 0-1 0 0,-1 0 0 0 0,0 0 0 0 0,0 0 1 0 0,0 0-1 0 0,0 0 0 0 0,-1 0 1 0 0,1 1-1 0 0,0-1 0 0 0,-1 0 0 0 0,0 1 1 0 0,1-1-1 0 0,-1 0 0 0 0,0 0 1 0 0,0 1-1 0 0,0-1 0 0 0,-1 0 0 0 0,1 1 1 0 0,-1-1-1 0 0,1 0 0 0 0,-1 0 1 0 0,0 1-1 0 0,-1 2 0 0 0,-2 3 39 0 0,-1 0-1 0 0,0-1 1 0 0,0 0-1 0 0,-1 0 1 0 0,1 0-1 0 0,-2 0 1 0 0,1-1-1 0 0,-1 0 1 0 0,-7 5 0 0 0,-9 5 112 0 0,-38 21 0 0 0,-170 77 219 0 0,134-76-1306 0 0,95-37 657 0 0,0-1 0 0 0,1 0 1 0 0,-1 0-1 0 0,0 1 0 0 0,1-1 0 0 0,-1 0 0 0 0,0 0 0 0 0,1-1 0 0 0,-1 1 0 0 0,0 0 0 0 0,1-1 1 0 0,-1 1-1 0 0,0 0 0 0 0,1-1 0 0 0,-1 0 0 0 0,1 1 0 0 0,-1-1 0 0 0,-1-1 0 0 0,2 1-79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0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22 5527 0 0,'23'-22'12519'0'0,"-24"25"-12431"0"0,1 0-1 0 0,-1 0 1 0 0,0 0 0 0 0,0 0 0 0 0,-1-1 0 0 0,1 1-1 0 0,0 0 1 0 0,-3 2 0 0 0,-1 4 50 0 0,-22 40 231 0 0,-1-1 0 0 0,-55 69 0 0 0,-83 78 469 0 0,26-33-141 0 0,98-109-262 0 0,-40 67 0 0 0,69-98-669 0 0,1 0 0 0 0,1 1-1 0 0,0 1 1 0 0,-10 39 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3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37 1839 0 0,'27'-36'11802'0'0,"-28"38"-11452"0"0,-150 327 957 0 0,93-215-1200 0 0,-76 161-21 0 0,31-71 193 0 0,90-177-155 0 0,-9 15 450 0 0,-1-1 0 0 0,-41 55-1 0 0,121-205 1323 0 0,-4 12-2104 0 0,58-101-2114 0 0,-102 183 2059 0 0,13-16 1 0 0,-19 27 251 0 0,0 1-1 0 0,1-1 1 0 0,-1 1 0 0 0,1-1-1 0 0,-1 1 1 0 0,1 1 0 0 0,0-1-1 0 0,9-4 1 0 0,-12 7 34 0 0,0-1 1 0 0,0 1-1 0 0,1 0 1 0 0,-1 0-1 0 0,0 0 0 0 0,0 0 1 0 0,1 0-1 0 0,-1 0 1 0 0,0 0-1 0 0,0 1 1 0 0,1-1-1 0 0,-1 0 0 0 0,0 1 1 0 0,0-1-1 0 0,1 1 1 0 0,18 10 244 0 0,-16-9-190 0 0,11 7 134 0 0,0-1 0 0 0,1 0 0 0 0,-1-2 0 0 0,20 6 0 0 0,90 23 444 0 0,-120-34-656 0 0,-1 0 0 0 0,0 1 0 0 0,1 0 0 0 0,-1 0 0 0 0,0 0 0 0 0,0 0 0 0 0,0 1 0 0 0,0 0 0 0 0,7 6 0 0 0,-10-8 0 0 0,1 1 0 0 0,-1 0 0 0 0,1 0 0 0 0,-1 0 0 0 0,0 0 0 0 0,0 0 0 0 0,0 0 0 0 0,0 1 0 0 0,0-1 0 0 0,-1 0 0 0 0,1 0 0 0 0,-1 1 0 0 0,1-1 0 0 0,-1 0 0 0 0,0 1 0 0 0,0-1 0 0 0,0 1 0 0 0,0-1 0 0 0,0 0 0 0 0,-1 1 0 0 0,0 3 0 0 0,-2 5 67 0 0,-1 1-1 0 0,-1-1 1 0 0,1 0-1 0 0,-2 0 1 0 0,1 0 0 0 0,-2-1-1 0 0,1 0 1 0 0,-2 0-1 0 0,1 0 1 0 0,-1-1-1 0 0,-18 16 1 0 0,-6 2 223 0 0,-2-2 1 0 0,-39 23-1 0 0,66-44-285 0 0,-35 23 30 0 0,-90 40 0 0 0,112-58-54 0 0,-1-2-1 0 0,0-1 1 0 0,0 0-1 0 0,0-2 1 0 0,-1 0-1 0 0,0-1 1 0 0,-22-1 0 0 0,41-1 9 0 0,2-1 10 0 0,0 0 0 0 0,0 1-1 0 0,0-1 1 0 0,0 0 0 0 0,0 0 0 0 0,-1 0-1 0 0,1 0 1 0 0,0 0 0 0 0,0-1 0 0 0,0 1-1 0 0,0 0 1 0 0,0 0 0 0 0,0-1-1 0 0,-1 1 1 0 0,2 0-1 0 0,0 0 0 0 0,-1 0-1 0 0,1 0 1 0 0,0 0 0 0 0,-1-1-1 0 0,1 1 1 0 0,0 0 0 0 0,-1 0-1 0 0,1 0 1 0 0,0 0 0 0 0,-1 0-1 0 0,1 0 1 0 0,0 0 0 0 0,0-1-1 0 0,-1 1 1 0 0,1 0 0 0 0,0 0-1 0 0,0-1 1 0 0,-1 1 0 0 0,1 0-1 0 0,0 0 1 0 0,0-1 0 0 0,-1 1-1 0 0,1 0 1 0 0,0 0 0 0 0,0-1-1 0 0,0 1 1 0 0,0 0 0 0 0,0-1-1 0 0,0 1 1 0 0,-1 0 0 0 0,1-1-1 0 0,0 1 1 0 0,0 0 0 0 0,0-1-1 0 0,0 1 1 0 0,0 0 0 0 0,0-1-1 0 0,0 1 1 0 0,0 0 0 0 0,0-1-1 0 0,0 1 1 0 0,0 0 0 0 0,1-1-1 0 0,-1 1 1 0 0,0 0 0 0 0,0 0-1 0 0,0-1 1 0 0,1 1 0 0 0,-1-3-37 0 0,1 1 1 0 0,0-1 0 0 0,0 1 0 0 0,0-1 0 0 0,1 1 0 0 0,-1 0 0 0 0,1-1 0 0 0,-1 1 0 0 0,1 0 0 0 0,2-2 0 0 0,22-20-371 0 0,-15 14 233 0 0,46-38-1162 0 0,-17 17-3803 0 0,-12 10-390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3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2759 0 0,'0'2'5912'0'0,"-3"5"-4935"0"0,1 1 0 0 0,0-1 0 0 0,0 1 0 0 0,0 0 0 0 0,1 0 0 0 0,1 0 0 0 0,0 10 0 0 0,0-5-425 0 0,2 0 1 0 0,-1 0 0 0 0,2-1-1 0 0,4 14 1 0 0,0-5-250 0 0,1 0 1 0 0,1-1-1 0 0,1 0 1 0 0,24 36-1 0 0,-28-47-252 0 0,0-1 0 0 0,10 10 0 0 0,-13-16-85 0 0,-1 1 0 0 0,1-1-1 0 0,0 0 1 0 0,-1 0 0 0 0,1 0 0 0 0,0 0-1 0 0,0 0 1 0 0,0-1 0 0 0,0 0-1 0 0,5 2 1 0 0,-5-3-167 0 0,-1 0-1 0 0,0 0 1 0 0,0 0-1 0 0,0 0 1 0 0,0-1-1 0 0,0 1 1 0 0,0-1-1 0 0,-1 1 1 0 0,1-1-1 0 0,0 0 1 0 0,0 0-1 0 0,0 0 1 0 0,0 0-1 0 0,2-2 1 0 0,5-4-1209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3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64 11255 0 0,'10'-9'682'0'0,"6"-5"392"0"0,37-26 2549 0 0,-53 42-3464 0 0,-4 11-42 0 0,1 0 0 0 0,-2 0-1 0 0,0-1 1 0 0,-1 0 0 0 0,0 0 0 0 0,-11 16 0 0 0,3-3 7 0 0,-20 37 100 0 0,-103 193 530 0 0,-10 50 644 0 0,40-61-284 0 0,-40 77-644 0 0,117-271-433 0 0,20-34-17 0 0,0-1 0 0 0,1 2-1 0 0,1 0 1 0 0,-7 17 0 0 0,13-24-33 0 0,2-9-228 0 0,2-1-743 0 0,10-2-303 0 0,4-4-52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418 292 10191 0 0,'0'0'5028'0'0,"2"-1"-4713"0"0,6-4-211 0 0,1-2 0 0 0,-1 1 0 0 0,-1-1 0 0 0,1 0 0 0 0,-1-1 0 0 0,0 0 0 0 0,-1 0 0 0 0,0 0 0 0 0,0-1 0 0 0,4-9 0 0 0,6-15-127 0 0,18-51 1 0 0,-32 78 43 0 0,0 3-11 0 0,0-3 19 0 0,1-1 0 0 0,-1 0-1 0 0,0 0 1 0 0,-1 0 0 0 0,1-10 0 0 0,-4 8 35 0 0,1 8-57 0 0,1 0 1 0 0,-1 0-1 0 0,0 0 1 0 0,-1 0 0 0 0,1 0-1 0 0,0 0 1 0 0,0 0-1 0 0,0 1 1 0 0,0-1-1 0 0,-1 0 1 0 0,1 1 0 0 0,0-1-1 0 0,-1 1 1 0 0,1-1-1 0 0,0 1 1 0 0,-1 0 0 0 0,1-1-1 0 0,-1 1 1 0 0,1 0-1 0 0,-1 0 1 0 0,1 0 0 0 0,0 0-1 0 0,-1 0 1 0 0,1 0-1 0 0,-1 1 1 0 0,-1-1 0 0 0,-4 2 26 0 0,-1 0 1 0 0,1 0 0 0 0,-12 5 0 0 0,-2 2-8 0 0,1 2 0 0 0,0 1 1 0 0,-32 23-1 0 0,-52 52 367 0 0,53-43-295 0 0,15-14 78 0 0,2 2-1 0 0,1 1 1 0 0,2 1-1 0 0,-36 51 1 0 0,65-81-44 0 0,-1-1 0 0 0,1 2 1 0 0,0-1-1 0 0,0 0 0 0 0,0 0 1 0 0,0 1-1 0 0,1-1 0 0 0,0 1 0 0 0,0-1 1 0 0,-1 8-1 0 0,2-11-99 0 0,0 1 0 0 0,1 0 0 0 0,-1 0 0 0 0,0-1 0 0 0,0 1 0 0 0,1-1 0 0 0,-1 1 0 0 0,1 0 0 0 0,0-1 0 0 0,-1 1 0 0 0,1-1 0 0 0,0 1 0 0 0,0-1 0 0 0,0 1 0 0 0,0-1 0 0 0,0 0 0 0 0,0 0-1 0 0,0 1 1 0 0,0-1 0 0 0,1 0 0 0 0,-1 0 0 0 0,0 0 0 0 0,1 0 0 0 0,-1 0 0 0 0,1 0 0 0 0,-1-1 0 0 0,1 1 0 0 0,-1-1 0 0 0,1 1 0 0 0,0-1 0 0 0,3 1 0 0 0,4 1 6 0 0,0-1-1 0 0,0 0 1 0 0,0-1-1 0 0,0 0 0 0 0,0 0 1 0 0,0-1-1 0 0,0 0 1 0 0,12-3-1 0 0,70-24 250 0 0,-70 20-413 0 0,-1 0 0 0 0,0-1 0 0 0,0-1 0 0 0,29-21 0 0 0,-38 23 59 0 0,-1-1 0 0 0,0 1 0 0 0,-1-2-1 0 0,0 1 1 0 0,0-1 0 0 0,-1-1 0 0 0,0 0 0 0 0,-1 0-1 0 0,6-12 1 0 0,-10 14 12 0 0,-4 3 53 0 0,1 5 197 0 0,-1 2-137 0 0,-6 6-19 0 0,1 0 0 0 0,1 1 0 0 0,-1 0 0 0 0,1-1 0 0 0,0 2 0 0 0,1-1 0 0 0,0 0 0 0 0,-5 19 0 0 0,7-22-121 0 0,1-1 0 0 0,0 1 1 0 0,1 0-1 0 0,-1 0 0 0 0,1 0 0 0 0,0-1 0 0 0,0 1 1 0 0,2 9-1 0 0,-2-11-175 0 0,1-1 0 0 0,0 1 1 0 0,0 0-1 0 0,0 0 0 0 0,1 0 1 0 0,-1 0-1 0 0,1-1 1 0 0,-1 1-1 0 0,1-1 0 0 0,0 1 1 0 0,0-1-1 0 0,0 0 0 0 0,0 0 1 0 0,5 4-1 0 0,5 2-5908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110 354 4607 0 0,'0'0'354'0'0,"-2"0"178"0"0,-46 13 9960 0 0,43-11-9901 0 0,-1-1 0 0 0,0-1 0 0 0,0 1 0 0 0,0-1 0 0 0,0 0 0 0 0,-8-1 0 0 0,13 1-545 0 0,1 0 1 0 0,-1 0 0 0 0,1-1-1 0 0,-1 1 1 0 0,1 0-1 0 0,-1 0 1 0 0,1-1 0 0 0,-1 1-1 0 0,1 0 1 0 0,-1-1-1 0 0,1 1 1 0 0,-1 0 0 0 0,1-1-1 0 0,-1 1 1 0 0,1-1-1 0 0,0 1 1 0 0,-1-1 0 0 0,1 1-1 0 0,0-1 1 0 0,-1 1-1 0 0,1-1 1 0 0,0 1-1 0 0,0-1 1 0 0,0 0 0 0 0,-1 1-1 0 0,1-1 1 0 0,0 1-1 0 0,0-1 1 0 0,0 0 0 0 0,0 1-1 0 0,0-1 1 0 0,0 1-1 0 0,0-1 1 0 0,0 0 0 0 0,0 1-1 0 0,0-1 1 0 0,1 1-1 0 0,-1-1 1 0 0,0 0 0 0 0,0 1-1 0 0,0-1 1 0 0,1 1-1 0 0,-1-1 1 0 0,1 0 0 0 0,13-24 2 0 0,-14 25-27 0 0,14-18-22 0 0,1 0-1 0 0,0 1 1 0 0,26-22 0 0 0,59-37-355 0 0,-55 45 40 0 0,87-45 1 0 0,-115 68 366 0 0,0 0 1 0 0,1 2-1 0 0,0 0 1 0 0,0 0-1 0 0,1 2 0 0 0,0 0 1 0 0,-1 2-1 0 0,35-2 1 0 0,-46 4-16 0 0,1 1 0 0 0,-1 0 0 0 0,0 0 1 0 0,0 0-1 0 0,0 1 0 0 0,0 0 0 0 0,-1 0 1 0 0,8 4-1 0 0,-12-5-31 0 0,0 0-1 0 0,0 0 1 0 0,0 1 0 0 0,0-1-1 0 0,0 1 1 0 0,0-1 0 0 0,-1 1-1 0 0,1 0 1 0 0,0-1 0 0 0,-1 1-1 0 0,0 0 1 0 0,1 0 0 0 0,-1 0-1 0 0,0 0 1 0 0,0 0 0 0 0,0 0 0 0 0,0 1-1 0 0,0-1 1 0 0,0 0 0 0 0,-1 0-1 0 0,1 1 1 0 0,-1-1 0 0 0,0 0-1 0 0,0 1 1 0 0,1-1 0 0 0,-2 0-1 0 0,1 5 1 0 0,-3 8-6 0 0,0-1 0 0 0,-1 1 0 0 0,-9 19 0 0 0,-1 6 0 0 0,-6 15 0 0 0,-6 23 0 0 0,24-68 0 0 0,0 1 0 0 0,0-1 0 0 0,1 0 0 0 0,0 1 0 0 0,1 17 0 0 0,1-26-180 0 0,-1 0 0 0 0,1 0 0 0 0,-1 0 0 0 0,1 0 0 0 0,0 0 0 0 0,0 0 0 0 0,0 0 0 0 0,0 0 0 0 0,0 0 0 0 0,0 0 0 0 0,0-1 0 0 0,1 1 0 0 0,-1 0 0 0 0,1-1 0 0 0,-1 1 0 0 0,1-1 0 0 0,-1 0 0 0 0,1 1 0 0 0,0-1 0 0 0,0 0 0 0 0,0 0 0 0 0,4 1 0 0 0,6 1-6504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4 134 19751 0 0,'0'0'447'0'0,"0"-1"-315"0"0,-1 0 1 0 0,1 1-1 0 0,-1-1 0 0 0,1 0 1 0 0,-1 0-1 0 0,1 0 1 0 0,0 0-1 0 0,0 1 1 0 0,-1-1-1 0 0,1 0 0 0 0,0 0 1 0 0,0-2-1 0 0,1 2-102 0 0,0 0 0 0 0,-1 0 0 0 0,1-1 1 0 0,0 1-1 0 0,0 0 0 0 0,0 0 0 0 0,0 0 0 0 0,0 0 0 0 0,0 0 0 0 0,0 0 0 0 0,0 1 0 0 0,1-1 0 0 0,-1 0 0 0 0,2 0 0 0 0,20-9 702 0 0,-19 9-634 0 0,51-16 337 0 0,1 4-1 0 0,113-14 0 0 0,-29 11-184 0 0,-62 8-1698 0 0,0-1-5262 0 0,-41 4-438 0 0</inkml:trace>
  <inkml:trace contextRef="#ctx0" brushRef="#br0" timeOffset="1">871 68 5983 0 0,'-1'1'3440'0'0,"-15"32"4139"0"0,-2 0-3318 0 0,-73 115-998 0 0,29-45-2904 0 0,43-58-2931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260 193 5063 0 0,'-2'1'232'0'0,"-42"19"509"0"0,14-1 5152 0 0,30-19-5706 0 0,-1 0 1 0 0,1 1 0 0 0,0-1 0 0 0,-1 0 0 0 0,1 1 0 0 0,-1-1-1 0 0,1 0 1 0 0,0 1 0 0 0,-1-1 0 0 0,1 1 0 0 0,0-1 0 0 0,-1 1 0 0 0,1-1-1 0 0,0 1 1 0 0,0-1 0 0 0,-1 1 0 0 0,1-1 0 0 0,0 1 0 0 0,0-1-1 0 0,0 1 1 0 0,0-1 0 0 0,0 1 0 0 0,0-1 0 0 0,0 1 0 0 0,0-1-1 0 0,0 1 1 0 0,0 0 0 0 0,0 0-66 0 0,1 0 0 0 0,-1 0-1 0 0,1 0 1 0 0,-1 0 0 0 0,1-1 0 0 0,-1 1-1 0 0,1 0 1 0 0,0 0 0 0 0,-1-1 0 0 0,1 1-1 0 0,0 0 1 0 0,0-1 0 0 0,1 2 0 0 0,1 0 2 0 0,1 0-1 0 0,-1-1 1 0 0,0 1 0 0 0,1-1 0 0 0,-1 0 0 0 0,1 0 0 0 0,0 0-1 0 0,3 0 1 0 0,24 0 161 0 0,0-1 0 0 0,0-2-1 0 0,0-1 1 0 0,-1-1 0 0 0,52-15-1 0 0,-58 12-294 0 0,35-16 0 0 0,-52 20-67 0 0,-1 0 1 0 0,0-1 0 0 0,0 0-1 0 0,0 0 1 0 0,0 0 0 0 0,0-1-1 0 0,-1 1 1 0 0,0-1 0 0 0,0-1 0 0 0,5-6-1 0 0,-8 9 14 0 0,5-7-187 0 0,0-1 0 0 0,-1 0 0 0 0,0-1 0 0 0,5-12 0 0 0,-10 22 194 0 0,0-1-1 0 0,0 0 1 0 0,-1 0 0 0 0,1 1-1 0 0,-1-1 1 0 0,1 0-1 0 0,-1 0 1 0 0,0 1-1 0 0,0-1 1 0 0,0 0-1 0 0,0 0 1 0 0,-1 0 0 0 0,1 1-1 0 0,-1-1 1 0 0,0 0-1 0 0,1 0 1 0 0,-1 1-1 0 0,0-1 1 0 0,-1 1-1 0 0,1-1 1 0 0,0 1 0 0 0,-1-1-1 0 0,0 1 1 0 0,-3-4-1 0 0,3 4-21 0 0,-1 0-1 0 0,0 0 1 0 0,0 0 0 0 0,0 1-1 0 0,0-1 1 0 0,0 1-1 0 0,0 0 1 0 0,0 0 0 0 0,-1 0-1 0 0,1 0 1 0 0,0 1 0 0 0,0-1-1 0 0,-1 1 1 0 0,1 0-1 0 0,-4 0 1 0 0,-5 0-169 0 0,0 1-1 0 0,-22 4 1 0 0,2 4 159 0 0,1 1 0 0 0,-60 27 0 0 0,57-21 64 0 0,-1 0 323 0 0,1 1 1 0 0,0 3-1 0 0,2 0 0 0 0,0 2 0 0 0,1 2 0 0 0,2 0 0 0 0,-34 37 1 0 0,57-55-114 0 0,1 0 0 0 0,1 0 0 0 0,-1 0 0 0 0,1 1 1 0 0,0 0-1 0 0,0 0 0 0 0,1 0 0 0 0,-5 12 0 0 0,7-15-120 0 0,1 0-1 0 0,-1-1 0 0 0,0 1 1 0 0,1 0-1 0 0,0 0 0 0 0,0-1 1 0 0,0 1-1 0 0,0 0 0 0 0,1 0 1 0 0,-1-1-1 0 0,1 1 0 0 0,0 0 1 0 0,0-1-1 0 0,1 1 0 0 0,-1-1 1 0 0,1 1-1 0 0,-1-1 0 0 0,1 0 1 0 0,5 6-1 0 0,-3-4 12 0 0,0 0 0 0 0,1 0 0 0 0,0-1 1 0 0,0 1-1 0 0,0-1 0 0 0,1-1 0 0 0,0 1 0 0 0,-1-1 0 0 0,1 0 0 0 0,0 0 0 0 0,0 0 0 0 0,1-1 0 0 0,-1 0 0 0 0,1-1 1 0 0,-1 1-1 0 0,1-1 0 0 0,-1 0 0 0 0,9 0 0 0 0,8-1 77 0 0,0-1 0 0 0,0-1-1 0 0,43-9 1 0 0,46-17-1237 0 0,-105 27 587 0 0,0 1-3178 0 0,2 0 1919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386 207 3223 0 0,'2'-1'240'0'0,"13"-8"1036"0"0,0-1 0 0 0,-1 0 0 0 0,-1-1 0 0 0,1-1 0 0 0,-1 0 0 0 0,-1 0 0 0 0,11-15 0 0 0,-4 3-37 0 0,-14 18-807 0 0,0 1 0 0 0,0-1 0 0 0,-1 1 0 0 0,0-1 0 0 0,0-1 1 0 0,0 1-1 0 0,-1 0 0 0 0,0-1 0 0 0,3-9 0 0 0,-6 14 424 0 0,0 2-812 0 0,-1-1 0 0 0,0 0 0 0 0,0 1 0 0 0,0-1 0 0 0,0 0 0 0 0,0 1 0 0 0,0-1 0 0 0,0 1 0 0 0,0 0 0 0 0,0-1 0 0 0,-1 1 0 0 0,1 0 0 0 0,0 0 0 0 0,0 0 0 0 0,-2-1 0 0 0,-3 1-39 0 0,1 1-1 0 0,-1-1 0 0 0,1 1 1 0 0,-1 0-1 0 0,1 0 1 0 0,-1 1-1 0 0,1-1 0 0 0,0 1 1 0 0,-6 3-1 0 0,-46 27-11 0 0,43-24 10 0 0,-68 42 37 0 0,1 3 0 0 0,-76 68 0 0 0,105-72 316 0 0,45-42-237 0 0,1 0 1 0 0,0 1 0 0 0,0 0-1 0 0,1 0 1 0 0,-6 11-1 0 0,9-16-98 0 0,1-1 0 0 0,0 1-1 0 0,1-1 1 0 0,-1 1-1 0 0,0 0 1 0 0,1-1 0 0 0,0 1-1 0 0,-1 0 1 0 0,1-1-1 0 0,0 1 1 0 0,0 0 0 0 0,1-1-1 0 0,-1 1 1 0 0,1 4-1 0 0,0-5-10 0 0,0-1 0 0 0,-1 0-1 0 0,1 1 1 0 0,0-1 0 0 0,-1 0 0 0 0,1 0-1 0 0,0 0 1 0 0,0 0 0 0 0,0 0-1 0 0,0 0 1 0 0,0 0 0 0 0,0 0 0 0 0,0 0-1 0 0,1 0 1 0 0,-1 0 0 0 0,0-1 0 0 0,0 1-1 0 0,1 0 1 0 0,-1-1 0 0 0,0 1-1 0 0,1-1 1 0 0,-1 1 0 0 0,1-1 0 0 0,-1 0-1 0 0,1 0 1 0 0,-1 0 0 0 0,0 0-1 0 0,3 0 1 0 0,11 0 38 0 0,0-2 0 0 0,0 0 0 0 0,0 0 0 0 0,0-2-1 0 0,0 0 1 0 0,22-9 0 0 0,83-45 40 0 0,-65 29-146 0 0,-23 12-367 0 0,-1-1 0 0 0,-1-1 0 0 0,32-26-1 0 0,-60 43 138 0 0,-6 3 273 0 0,-1 0 1 0 0,1 0-1 0 0,0 1 0 0 0,0-1 1 0 0,0 1-1 0 0,0 0 0 0 0,0 0 1 0 0,-6 4-1 0 0,1 0 3 0 0,-4 2 112 0 0,0 0 0 0 0,1 0 0 0 0,-20 20 0 0 0,25-22-82 0 0,1 0-1 0 0,0 1 1 0 0,0 0 0 0 0,1 1 0 0 0,0-1 0 0 0,0 1 0 0 0,-5 11 0 0 0,10-18-32 0 0,0 0 1 0 0,-1-1-1 0 0,1 1 1 0 0,0-1 0 0 0,0 1-1 0 0,0 0 1 0 0,0-1-1 0 0,0 1 1 0 0,0 0-1 0 0,0-1 1 0 0,0 1-1 0 0,0 0 1 0 0,0-1 0 0 0,1 1-1 0 0,-1 0 1 0 0,0-1-1 0 0,0 1 1 0 0,0 0-1 0 0,1-1 1 0 0,-1 1-1 0 0,0-1 1 0 0,1 1-1 0 0,-1-1 1 0 0,1 1 0 0 0,-1-1-1 0 0,1 1 1 0 0,-1-1-1 0 0,1 1 1 0 0,-1-1-1 0 0,1 1 1 0 0,-1-1-1 0 0,2 1 1 0 0,0 0-91 0 0,0 0 0 0 0,0 0 0 0 0,0 0 0 0 0,0-1 1 0 0,0 1-1 0 0,0-1 0 0 0,0 1 0 0 0,3 0 0 0 0,68-1-4370 0 0,-53 0 2720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1839 0 0,'1'2'83'0'0,"15"22"428"0"0,-4 2 20567 0 0,-9-53-20938 0 0,0 19-133 0 0,0 0-1 0 0,0 0 1 0 0,1 0 0 0 0,0 1-1 0 0,1 0 1 0 0,5-9 0 0 0,37-39 53 0 0,-32 38-38 0 0,37-40-22 0 0,2 3 0 0 0,3 1-1 0 0,91-63 1 0 0,3 21-2484 0 0,-84 55-153 0 0,-35 22 746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16 16127 0 0,'2'0'738'0'0,"25"-16"1654"0"0,-28 28-1608 0 0,-2 2-609 0 0,-1 0 1 0 0,-1 0-1 0 0,0-1 1 0 0,-1 1 0 0 0,0-1-1 0 0,-14 19 1 0 0,12-17-39 0 0,-25 42 277 0 0,-93 172 336 0 0,60-110-642 0 0,-3 5-8 0 0,29-47-197 0 0,-4-1 0 0 0,-3-2 0 0 0,-80 95 0 0 0,95-123-3116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9671 0 0,'2'1'6327'0'0,"2"1"-5416"0"0,1 0 1 0 0,-1-1-1 0 0,1 1 0 0 0,-1-1 1 0 0,6 1-1 0 0,25-1 801 0 0,-12-3-2141 0 0,27-6 1 0 0,-20 2 1094 0 0,278-55 642 0 0,-235 42-1829 0 0,-2-4 0 0 0,83-37 0 0 0,-111 40-1060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5 4607 0 0,'0'0'354'0'0,"18"-3"6070"0"0,-18 3-6077 0 0,1-1 0 0 0,0 1 1 0 0,0 0-1 0 0,0 0 0 0 0,-1 0 0 0 0,1-1 1 0 0,0 1-1 0 0,0 0 0 0 0,0 0 1 0 0,0 0-1 0 0,-1 0 0 0 0,1 0 0 0 0,0 1 1 0 0,0-1-1 0 0,0 0 0 0 0,-1 0 1 0 0,1 0-1 0 0,0 1 0 0 0,0-1 0 0 0,0 0 1 0 0,1 2-1 0 0,-1-1-192 0 0,0 0 1 0 0,0 0-1 0 0,1 0 0 0 0,-1 1 1 0 0,0-1-1 0 0,0 0 0 0 0,0 1 1 0 0,0-1-1 0 0,-1 1 0 0 0,2 2 1 0 0,0 0-133 0 0,-1 1 0 0 0,1 0 0 0 0,-1 0 0 0 0,0 0 1 0 0,-1 0-1 0 0,1 0 0 0 0,-1 6 0 0 0,-1 4 84 0 0,-1 0-1 0 0,-1-1 1 0 0,0 1-1 0 0,-6 15 1 0 0,-25 57 69 0 0,20-55-119 0 0,-106 245 474 0 0,78-190-319 0 0,-60 90-1 0 0,-102 115 2084 0 0,203-290-2161 0 0,6-15-300 0 0,1-2-59 0 0,1 0 0 0 0,1 1 0 0 0,0 0 0 0 0,20-26 0 0 0,49-45-912 0 0,-66 73 1083 0 0,2 0-1 0 0,-1 0 0 0 0,2 2 0 0 0,-1-1 1 0 0,1 2-1 0 0,1 0 0 0 0,0 0 0 0 0,0 2 0 0 0,1 0 1 0 0,0 0-1 0 0,27-6 0 0 0,-41 12 90 0 0,0 1 0 0 0,1-1 0 0 0,-1 1 0 0 0,0 0 0 0 0,0 0 0 0 0,1 0 0 0 0,-1 0 0 0 0,0 0 0 0 0,1 0-1 0 0,-1 1 1 0 0,0-1 0 0 0,0 1 0 0 0,1-1 0 0 0,-1 1 0 0 0,0 0 0 0 0,0 0 0 0 0,0 0 0 0 0,0 0 0 0 0,0 0 0 0 0,0 0 0 0 0,0 1 0 0 0,0-1-1 0 0,0 1 1 0 0,-1-1 0 0 0,1 1 0 0 0,-1 0 0 0 0,1 0 0 0 0,-1-1 0 0 0,0 1 0 0 0,1 0 0 0 0,-1 0 0 0 0,1 4 0 0 0,1 2 48 0 0,-1-1 0 0 0,0 0 1 0 0,0 1-1 0 0,-1-1 0 0 0,0 1 1 0 0,-1 0-1 0 0,0-1 0 0 0,-1 14 1 0 0,0 0 69 0 0,-5 85 286 0 0,6-86-421 0 0,0 0-1 0 0,2-1 1 0 0,6 28-1 0 0,-8-46-177 0 0,1 1 0 0 0,-1-1 0 0 0,1 1 0 0 0,0 0 0 0 0,-1-1 0 0 0,1 0 0 0 0,0 1 0 0 0,0-1 0 0 0,0 1 0 0 0,0-1 0 0 0,1 0-1 0 0,-1 0 1 0 0,0 0 0 0 0,0 0 0 0 0,1 0 0 0 0,-1 0 0 0 0,1 0 0 0 0,-1 0 0 0 0,1 0 0 0 0,-1 0 0 0 0,1-1 0 0 0,-1 1-1 0 0,1-1 1 0 0,0 1 0 0 0,-1-1 0 0 0,1 0 0 0 0,0 0 0 0 0,-1 0 0 0 0,3 0 0 0 0,8 1-7131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854 133 15575 0 0,'0'0'3584'0'0,"0"-1"-2941"0"0,32-52 1536 0 0,-30 48-2165 0 0,0 0 1 0 0,0 0-1 0 0,0 0 1 0 0,-1-1 0 0 0,0 1-1 0 0,1-11 1 0 0,-2 15-72 0 0,0 0 1 0 0,0-1 0 0 0,0 1-1 0 0,0 0 1 0 0,0 0 0 0 0,-1-1-1 0 0,1 1 1 0 0,0 0 0 0 0,-1 0-1 0 0,1 0 1 0 0,-1-1 0 0 0,0 1-1 0 0,1 0 1 0 0,-1 0 0 0 0,0 0-1 0 0,1 0 1 0 0,-1 0 0 0 0,0 0-1 0 0,0 0 1 0 0,0 0 0 0 0,0 0-1 0 0,0 1 1 0 0,0-1 0 0 0,0 0-1 0 0,0 1 1 0 0,0-1 0 0 0,-1 0-1 0 0,1 1 1 0 0,0 0 0 0 0,0-1 0 0 0,0 1-1 0 0,-1 0 1 0 0,1-1 0 0 0,-3 1-1 0 0,-7 0-282 0 0,-1 0-1 0 0,0 1 1 0 0,0 0 0 0 0,0 1-1 0 0,0 0 1 0 0,1 1-1 0 0,-1 0 1 0 0,-13 6 0 0 0,-4 2 746 0 0,1 1 0 0 0,1 2 0 0 0,0 0 0 0 0,1 2 0 0 0,0 1 0 0 0,1 1 0 0 0,1 1 0 0 0,1 1 1 0 0,1 1-1 0 0,1 1 0 0 0,-33 43 0 0 0,50-59-287 0 0,1 0 1 0 0,-1 0-1 0 0,1 0 1 0 0,0 0-1 0 0,0 0 0 0 0,-3 14 1 0 0,6-19-98 0 0,0 0-1 0 0,0 1 1 0 0,-1-1 0 0 0,1 0-1 0 0,0 1 1 0 0,0-1 0 0 0,1 1-1 0 0,-1-1 1 0 0,0 0 0 0 0,0 1-1 0 0,1-1 1 0 0,-1 0 0 0 0,1 1-1 0 0,-1-1 1 0 0,1 0 0 0 0,1 2-1 0 0,-1-2 6 0 0,0 1 0 0 0,0-1 0 0 0,1 0 1 0 0,-1 0-1 0 0,0 0 0 0 0,1 0 0 0 0,-1 0 0 0 0,1-1 0 0 0,-1 1 0 0 0,1 0 0 0 0,-1-1 0 0 0,1 1 0 0 0,0-1 0 0 0,-1 1 0 0 0,1-1 0 0 0,3 0 0 0 0,3 0 49 0 0,1 0 1 0 0,-1-1-1 0 0,0 0 0 0 0,0 0 0 0 0,0-1 1 0 0,0 0-1 0 0,0-1 0 0 0,0 1 0 0 0,0-2 0 0 0,-1 1 1 0 0,1-1-1 0 0,10-8 0 0 0,-7 6-60 0 0,0 1 0 0 0,0 0 0 0 0,1 1-1 0 0,13-4 1 0 0,13-5 7 0 0,25-12-177 0 0,-61 25-6 0 0,-8 13-529 0 0,-3 0 644 0 0,1 0-1 0 0,-21 22 1 0 0,2-2-10 0 0,-129 167 39 0 0,-97 135 70 0 0,222-289-21 0 0,-81 130 381 0 0,98-150-330 0 0,1 0 0 0 0,1 0-1 0 0,2 1 1 0 0,1 1 0 0 0,-7 31 0 0 0,13-45-64 0 0,2-1 0 0 0,-2 17 0 0 0,3-26-12 0 0,0 1 0 0 0,1-1 0 0 0,-1 1-1 0 0,1-1 1 0 0,0 1 0 0 0,0-1 0 0 0,0 1-1 0 0,0-1 1 0 0,1 0 0 0 0,2 5 0 0 0,-3-7-5 0 0,0-1 1 0 0,1 1-1 0 0,-1-1 1 0 0,0 0-1 0 0,1 1 1 0 0,-1-1-1 0 0,1 0 0 0 0,0 0 1 0 0,-1 0-1 0 0,1 0 1 0 0,0 0-1 0 0,0 0 1 0 0,-1 0-1 0 0,1 0 1 0 0,0-1-1 0 0,0 1 1 0 0,0-1-1 0 0,0 0 0 0 0,0 1 1 0 0,0-1-1 0 0,0 0 1 0 0,0 0-1 0 0,0 0 1 0 0,0 0-1 0 0,0-1 1 0 0,3 0-1 0 0,2 0-20 0 0,1-1 1 0 0,-1-1-1 0 0,1 1 1 0 0,-1-1-1 0 0,11-6 0 0 0,12-9-2013 0 0,54-41 0 0 0,-50 31-5550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238 167 4607 0 0,'12'-15'1849'0'0,"13"-18"471"0"0,-25 33-2085 0 0,1 0 0 0 0,-1-1 1 0 0,0 1-1 0 0,0 0 0 0 0,0-1 1 0 0,0 1-1 0 0,1 0 1 0 0,-1-1-1 0 0,0 1 0 0 0,0 0 1 0 0,0-1-1 0 0,0 1 1 0 0,0 0-1 0 0,0-1 0 0 0,0 1 1 0 0,0 0-1 0 0,0-1 1 0 0,0 1-1 0 0,0 0 0 0 0,0-1 1 0 0,0 1-1 0 0,0-1 1 0 0,0 1-1 0 0,-1 0 0 0 0,1-1 1 0 0,0 1-1 0 0,-9-3 1467 0 0,-13 8-1056 0 0,16-2-444 0 0,0 0 0 0 0,0 0 0 0 0,1 1 0 0 0,-1 0-1 0 0,1 0 1 0 0,0 0 0 0 0,0 0 0 0 0,-5 7 0 0 0,-33 45 738 0 0,38-48-803 0 0,-20 28 336 0 0,1 0 0 0 0,2 2 1 0 0,1 0-1 0 0,-18 51 0 0 0,36-82-394 0 0,1 0 0 0 0,0 1-1 0 0,1-1 1 0 0,-1 0 0 0 0,1 13 0 0 0,0-19-62 0 0,1 1 1 0 0,0-1-1 0 0,0 0 1 0 0,1 1 0 0 0,-1-1-1 0 0,0 1 1 0 0,0-1-1 0 0,1 0 1 0 0,-1 1-1 0 0,1-1 1 0 0,-1 1 0 0 0,1-1-1 0 0,0 0 1 0 0,-1 0-1 0 0,1 1 1 0 0,0-1-1 0 0,0 0 1 0 0,0 0 0 0 0,0 0-1 0 0,0 0 1 0 0,0 0-1 0 0,0 0 1 0 0,0 0 0 0 0,0 0-1 0 0,1-1 1 0 0,-1 1-1 0 0,0 0 1 0 0,0-1-1 0 0,1 1 1 0 0,-1-1 0 0 0,0 1-1 0 0,1-1 1 0 0,-1 0-1 0 0,1 1 1 0 0,1-1-1 0 0,4 0 59 0 0,0 0-1 0 0,1 0 0 0 0,-1-1 0 0 0,0 0 0 0 0,0 0 1 0 0,0 0-1 0 0,0-1 0 0 0,0 0 0 0 0,7-4 0 0 0,60-31 270 0 0,-50 24-295 0 0,12-8-53 0 0,-1-1 1 0 0,0-1-1 0 0,-2-2 0 0 0,-1-2 1 0 0,56-59-1 0 0,-49 39-707 0 0,53-83 1 0 0,-52 70 261 0 0,-15 21-3345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187 186 14167 0 0,'1'-1'647'0'0,"19"-3"-259"0"0,-1-2 0 0 0,1 0 1 0 0,-1-1-1 0 0,0-1 0 0 0,-1-1 0 0 0,0 0 0 0 0,-1-1 1 0 0,0-1-1 0 0,0-1 0 0 0,-1-1 0 0 0,23-22 1 0 0,-36 31-179 0 0,-1 1 1 0 0,1 0 0 0 0,-1-1-1 0 0,1 0 1 0 0,2-6 0 0 0,-5 10-186 0 0,0-1 1 0 0,0 1-1 0 0,0-1 1 0 0,0 0-1 0 0,0 1 1 0 0,0-1-1 0 0,0 1 1 0 0,-1-1-1 0 0,1 1 1 0 0,0-1 0 0 0,0 0-1 0 0,0 1 1 0 0,0-1-1 0 0,-1 1 1 0 0,1-1-1 0 0,0 1 1 0 0,-1-1-1 0 0,1 1 1 0 0,0-1 0 0 0,-1 1-1 0 0,1-1 1 0 0,-1 1-1 0 0,1 0 1 0 0,0-1-1 0 0,-2 0 1 0 0,-11-7 76 0 0,10 7-102 0 0,-1 0 0 0 0,1 0 0 0 0,0 0 0 0 0,-1 1 0 0 0,1 0 0 0 0,-1-1 0 0 0,1 1 0 0 0,-1 1 0 0 0,1-1 0 0 0,-6 1 0 0 0,-35 11 0 0 0,34-9 0 0 0,-12 5 72 0 0,0 1 0 0 0,0 1 0 0 0,1 1 0 0 0,-39 27 0 0 0,26-14 216 0 0,-58 59 0 0 0,85-77-265 0 0,0 1-1 0 0,1 0 1 0 0,1 0 0 0 0,-1 1-1 0 0,1 0 1 0 0,0 0 0 0 0,1 0-1 0 0,-6 12 1 0 0,10-19-12 0 0,0-1 1 0 0,0 1-1 0 0,0-1 0 0 0,0 1 0 0 0,0 0 1 0 0,0-1-1 0 0,0 1 0 0 0,0 0 0 0 0,0-1 1 0 0,0 1-1 0 0,1-1 0 0 0,-1 1 0 0 0,0-1 0 0 0,0 1 1 0 0,0 0-1 0 0,1-1 0 0 0,-1 1 0 0 0,0-1 1 0 0,1 1-1 0 0,-1-1 0 0 0,0 1 0 0 0,1-1 1 0 0,-1 1-1 0 0,1-1 0 0 0,-1 0 0 0 0,1 1 1 0 0,-1-1-1 0 0,1 0 0 0 0,-1 1 0 0 0,1-1 1 0 0,-1 0-1 0 0,1 1 0 0 0,-1-1 0 0 0,1 0 0 0 0,-1 0 1 0 0,1 0-1 0 0,1 1 0 0 0,21 2 182 0 0,-10-4-120 0 0,0-1 0 0 0,0 0 1 0 0,0-1-1 0 0,0 0 0 0 0,15-7 0 0 0,27-6-171 0 0,-15 9-194 0 0,-38 7 227 0 0,0 1 1 0 0,4 2-5 0 0,-6-2 60 0 0,1 0 1 0 0,-1 0 0 0 0,1 0-1 0 0,-1 0 1 0 0,0 0 0 0 0,1 0-1 0 0,-1 0 1 0 0,0 0-1 0 0,0 0 1 0 0,0 0 0 0 0,0 0-1 0 0,1 0 1 0 0,-1 0-1 0 0,-1 0 1 0 0,1 0 0 0 0,0 0-1 0 0,0 2 1 0 0,0-2-12 0 0,-5 20-32 0 0,4-19-107 0 0,0 1 0 0 0,0-1-1 0 0,1 0 1 0 0,-1 1 0 0 0,1-1 0 0 0,0 1 0 0 0,-1-1 0 0 0,1 1-1 0 0,1 3 1 0 0,-1-6-90 0 0,0 0 0 0 0,0 1 0 0 0,1-1-1 0 0,-1 1 1 0 0,0-1 0 0 0,0 0 0 0 0,1 1-1 0 0,-1-1 1 0 0,1 0 0 0 0,-1 1 0 0 0,0-1 0 0 0,1 0-1 0 0,-1 1 1 0 0,1-1 0 0 0,-1 0 0 0 0,0 0-1 0 0,1 0 1 0 0,-1 1 0 0 0,1-1 0 0 0,0 0 0 0 0,0 1-1072 0 0,11 4-5041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38 3223 0 0,'5'-7'73'0'0,"-3"6"-26"0"0,-1 0 0 0 0,0-1 0 0 0,0 1 0 0 0,0-1 0 0 0,0 1-1 0 0,0-1 1 0 0,0 0 0 0 0,0 1 0 0 0,-1-1 0 0 0,-2-14 12443 0 0,-3 18-12270 0 0,2-1 0 0 0,-1 0 0 0 0,0 1 0 0 0,0 0 0 0 0,0 0 0 0 0,1 0 0 0 0,-1 1-1 0 0,1-1 1 0 0,0 1 0 0 0,-1-1 0 0 0,1 1 0 0 0,-5 7 0 0 0,-5 6 329 0 0,-14 23 1 0 0,22-31-357 0 0,-27 44 614 0 0,-38 89 0 0 0,43-82-716 0 0,-32 93-2 0 0,43-104-169 0 0,-37 78 1 0 0,43-108-374 0 0,-1 0 1 0 0,0-1 0 0 0,-1 0 0 0 0,-15 15 0 0 0,17-22-1697 0 0,-1 0 1 0 0,1-1-1 0 0,-23 15 1 0 0,17-15-2711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11975 0 0,'0'0'3584'0'0,"-5"4"-736"0"0,5 6-2744 0 0,2 1-40 0 0,3 0 0 0 0,1 0-1200 0 0,3-2-240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1 568 2303 0 0,'1'-2'167'0'0,"4"-3"814"0"0,1-1 0 0 0,0 1 0 0 0,1 0 0 0 0,-1 0 0 0 0,1 0 0 0 0,9-3 0 0 0,6-6 968 0 0,119-63 4477 0 0,-79 45-5019 0 0,186-84 1622 0 0,59-31-1329 0 0,-278 130-1641 0 0,8-3-182 0 0,-2-2 0 0 0,61-48 0 0 0,-89 63-415 0 0,-6 6-138 0 0,-2 0-26 0 0,-2 1 415 0 0,1-1 1 0 0,0 0-1 0 0,-1 1 0 0 0,1 0 1 0 0,0 0-1 0 0,-1 0 0 0 0,1 0 1 0 0,-1 0-1 0 0,1 0 0 0 0,0 0 1 0 0,-1 1-1 0 0,1 0 0 0 0,-4 0 1 0 0,-11 6-1476 0 0</inkml:trace>
  <inkml:trace contextRef="#ctx0" brushRef="#br0" timeOffset="1">295 410 2759 0 0,'-18'33'-499'0'0,"16"-27"1816"0"0,-1 1 1 0 0,1 0-1 0 0,0 0 1 0 0,0 0-1 0 0,-1 13 0 0 0,3-16-594 0 0,0 0 0 0 0,0-1 1 0 0,0 1-1 0 0,1 0 0 0 0,-1-1 0 0 0,1 1 0 0 0,0 0 0 0 0,0-1 0 0 0,0 1 0 0 0,1-1 0 0 0,-1 1 0 0 0,3 3 0 0 0,-2-4-483 0 0,0 0 0 0 0,0 0 0 0 0,1 0 0 0 0,-1-1 0 0 0,1 1 0 0 0,0-1 0 0 0,-1 0 0 0 0,7 4 1 0 0,4 1 405 0 0,0-1 0 0 0,0 0 0 0 0,1 0 0 0 0,0-2 0 0 0,0 0 0 0 0,18 3 0 0 0,91 7 967 0 0,-93-11-1490 0 0,-18-3-381 0 0,-1 1-1 0 0,16-2 1 0 0,-23 0-264 0 0,0 1 1 0 0,0-1-1 0 0,0 0 1 0 0,0 0 0 0 0,-1 0-1 0 0,1 0 1 0 0,0-1 0 0 0,-1 0-1 0 0,1 1 1 0 0,4-4-1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4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91 11519 0 0,'1'2'7290'0'0,"2"5"-6215"0"0,-1-4-909 0 0,-1 1-1 0 0,1 0 1 0 0,0-1 0 0 0,0 0 0 0 0,0 1 0 0 0,0-1 0 0 0,0 0 0 0 0,1 0-1 0 0,0 0 1 0 0,0 0 0 0 0,-1-1 0 0 0,1 1 0 0 0,1-1 0 0 0,-1 1-1 0 0,0-1 1 0 0,6 2 0 0 0,0-1-101 0 0,0 0-1 0 0,-1-1 1 0 0,1 0-1 0 0,0 0 1 0 0,1-1-1 0 0,-1-1 1 0 0,0 1 0 0 0,0-1-1 0 0,18-3 1 0 0,6-3-3 0 0,43-12 0 0 0,-60 13-21 0 0,3 1-38 0 0,46-16 36 0 0,-58 17-28 0 0,-1 1 0 0 0,1-2 0 0 0,-1 1 0 0 0,0-1 0 0 0,0 0 0 0 0,-1 0 0 0 0,8-7 0 0 0,-12 10-10 0 0,0 0-1 0 0,0 1 1 0 0,0-1-1 0 0,0 0 1 0 0,0 0-1 0 0,0 0 1 0 0,0 0-1 0 0,0 0 0 0 0,-1 0 1 0 0,1 0-1 0 0,0 0 1 0 0,-1 0-1 0 0,1-1 1 0 0,-1 1-1 0 0,1 0 0 0 0,-1 0 1 0 0,0 0-1 0 0,1-3 1 0 0,-1 1-10 0 0,1 1-49 0 0,-1 1-34 0 0,-1-2 19 0 0,0 1-1 0 0,1 0 1 0 0,-1 0 0 0 0,0-1 0 0 0,0 1-1 0 0,-1 0 1 0 0,1 0 0 0 0,0 0 0 0 0,-1 0-1 0 0,1 0 1 0 0,-1 0 0 0 0,0 0 0 0 0,1 1-1 0 0,-1-1 1 0 0,0 1 0 0 0,0-1 0 0 0,0 1-1 0 0,0 0 1 0 0,-1-1 0 0 0,1 1 0 0 0,0 0-1 0 0,0 1 1 0 0,-1-1 0 0 0,1 0 0 0 0,0 1-1 0 0,-5-1 1 0 0,-5-1-348 0 0,-1 1 1 0 0,0 0-1 0 0,-23 3 0 0 0,33-2 395 0 0,-83 11-1304 0 0,71-8 1275 0 0,-7 2 32 0 0,0 1 0 0 0,-29 12 0 0 0,7-2 21 0 0,25-8 95 0 0,0 0 0 0 0,0 1-1 0 0,1 1 1 0 0,0 1 0 0 0,1 0-1 0 0,0 1 1 0 0,-27 27 0 0 0,25-21 268 0 0,1 1 1 0 0,2 1-1 0 0,0 0 1 0 0,0 1-1 0 0,-21 43 1 0 0,34-59-293 0 0,1-1-1 0 0,1 0 1 0 0,-1 1 0 0 0,0-1-1 0 0,1 1 1 0 0,0-1 0 0 0,0 1-1 0 0,1 0 1 0 0,-1-1 0 0 0,1 1-1 0 0,0 0 1 0 0,0 5 0 0 0,1-6 25 0 0,0 0 1 0 0,0-1 0 0 0,1 1 0 0 0,-1 0-1 0 0,1 0 1 0 0,-1-1 0 0 0,1 1 0 0 0,0-1 0 0 0,1 1-1 0 0,-1-1 1 0 0,1 0 0 0 0,-1 0 0 0 0,1 0 0 0 0,5 4-1 0 0,2 1 217 0 0,0-1-1 0 0,0 0 1 0 0,1-1-1 0 0,0 0 1 0 0,1 0-1 0 0,19 6 1 0 0,-10-5 49 0 0,0-2 0 0 0,0 0 0 0 0,23 2 0 0 0,-3-3 13 0 0,1-1 0 0 0,-1-3 1 0 0,59-6-1 0 0,-69 3-487 0 0,-1-2 0 0 0,44-13-1 0 0,-72 18-509 0 0,-11 9-4881 0 0,-24 14 2554 0 0,19-14-2226 0 0,3-2-907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13 9215 0 0,'0'0'422'0'0,"1"-1"-13"0"0,5-4-264 0 0,-1-2 4063 0 0,-6 8-4135 0 0,0 0-1 0 0,0 0 0 0 0,0-1 0 0 0,0 1 1 0 0,0 0-1 0 0,0 0 0 0 0,0 0 1 0 0,0 0-1 0 0,0 0 0 0 0,0 0 1 0 0,1 0-1 0 0,-2 1 0 0 0,1 0 35 0 0,-47 63 922 0 0,-44 78-1 0 0,26-40-984 0 0,66-102-141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4607 0 0,'5'-7'7288'0'0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42 9095 0 0,'2'-1'415'0'0,"48"-23"6250"0"0,-50 23-6555 0 0,1 1-1 0 0,-1 0 0 0 0,0 0 1 0 0,1-1-1 0 0,-1 1 1 0 0,0 0-1 0 0,0 0 0 0 0,1-1 1 0 0,-1 1-1 0 0,0 0 1 0 0,0-1-1 0 0,0 1 0 0 0,1 0 1 0 0,-1-1-1 0 0,0 1 0 0 0,0 0 1 0 0,0-1-1 0 0,0 1 1 0 0,0 0-1 0 0,0-1 0 0 0,0 1 1 0 0,0 0-1 0 0,0-1 1 0 0,0 1-1 0 0,0-1 0 0 0,0 1 1 0 0,0 0-1 0 0,0-1 1 0 0,0 1-1 0 0,0 0 0 0 0,0-1 1 0 0,0 1-1 0 0,0 0 0 0 0,0-1 1 0 0,-1 1-1 0 0,1 0 1 0 0,0-1-1 0 0,0 1 0 0 0,0 0 1 0 0,-1-1-1 0 0,1 1 1 0 0,0 0-1 0 0,-1 0 0 0 0,1-1 1 0 0,-1 1-1 0 0,-3-1-60 0 0,0 1 0 0 0,-1 0 0 0 0,1 0 0 0 0,0 0 0 0 0,-1 1 0 0 0,1-1 0 0 0,0 1 0 0 0,0 0 0 0 0,-1 0 0 0 0,1 1 0 0 0,0-1 0 0 0,0 1 0 0 0,0 0 0 0 0,1 0 0 0 0,-1 0 0 0 0,-4 4 0 0 0,-7 5-59 0 0,0 1 0 0 0,-18 20 0 0 0,32-31 15 0 0,-11 11-12 0 0,-58 62-87 0 0,69-72 71 0 0,1 0 1 0 0,-1-1-1 0 0,0 1 0 0 0,0 0 1 0 0,1 0-1 0 0,-1 0 0 0 0,1 0 1 0 0,-1 0-1 0 0,1 0 0 0 0,0 0 1 0 0,0 0-1 0 0,0 3 0 0 0,0-4-3 0 0,0 0-88 0 0,18 13-358 0 0,-4-8 329 0 0,0-2 1 0 0,21 5-1 0 0,10 3-69 0 0,-38-9 235 0 0,-1-1 0 0 0,1 1 0 0 0,0 0 0 0 0,-1 1 0 0 0,0 0 1 0 0,0 0-1 0 0,0 0 0 0 0,0 1 0 0 0,-1 0 0 0 0,1 0 0 0 0,-1 0 0 0 0,-1 0 0 0 0,1 1 0 0 0,-1 0 0 0 0,0 0 0 0 0,0 0 0 0 0,0 1 0 0 0,-1-1 0 0 0,0 1 0 0 0,-1 0 0 0 0,1 0 0 0 0,-1 0 0 0 0,1 9 1 0 0,-1-7 29 0 0,-1-6-33 0 0,0 0 0 0 0,0 0 0 0 0,-1 0 0 0 0,0 0 0 0 0,1 0 0 0 0,-1 0 0 0 0,0 1 0 0 0,-1-1 0 0 0,1 0 0 0 0,-2 5 0 0 0,1-3 11 0 0,0 0 0 0 0,-1 0 0 0 0,0-1 0 0 0,0 1 1 0 0,0-1-1 0 0,0 0 0 0 0,-5 7 0 0 0,-24 27 331 0 0,28-34-317 0 0,-7 7 53 0 0,0-1 0 0 0,-1 0 1 0 0,0-1-1 0 0,-1 0 0 0 0,0-1 1 0 0,0 0-1 0 0,-1-1 0 0 0,0 0 1 0 0,0-1-1 0 0,-1-1 0 0 0,0 0 1 0 0,0 0-1 0 0,0-2 0 0 0,0 0 1 0 0,-16 2-1 0 0,25-5-77 0 0,-1 0-1 0 0,1 0 0 0 0,-1 0 1 0 0,1 0-1 0 0,-1-1 0 0 0,1 0 1 0 0,0 0-1 0 0,-1-1 1 0 0,1 1-1 0 0,0-1 0 0 0,0 0 1 0 0,-6-3-1 0 0,9 3-35 0 0,-1 0-1 0 0,0 0 1 0 0,1 0-1 0 0,-1 0 1 0 0,1 0 0 0 0,0 0-1 0 0,-1-1 1 0 0,1 1-1 0 0,0-1 1 0 0,0 1-1 0 0,1-1 1 0 0,-1 0-1 0 0,1 0 1 0 0,-1 0 0 0 0,1 0-1 0 0,0 0 1 0 0,0 0-1 0 0,0 0 1 0 0,0 0-1 0 0,1 0 1 0 0,-1-5-1 0 0,1-30-530 0 0,1 25 45 0 0,-1-1 1 0 0,-3-14-1 0 0,3 26 204 0 0,-19 2-559 0 0,17 1 727 0 0,0-1 0 0 0,1 1 1 0 0,-1 0-1 0 0,1 0 0 0 0,-1 0 0 0 0,1 0 0 0 0,-1 0 0 0 0,1 0 0 0 0,-1 0 0 0 0,1 0 1 0 0,0 1-1 0 0,-1 0 0 0 0,1-1 84 0 0,-13 14-943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0 9671 0 0,'0'0'748'0'0,"-10"5"5323"0"0,-7 16-4656 0 0,10-13-1057 0 0,0 0-1 0 0,-8 14 0 0 0,-69 119 115 0 0,-40 71 46 0 0,61-97-302 0 0,-188 323 416 0 0,180-330-497 0 0,-84 101 0 0 0,130-180-204 0 0,12-16-91 0 0,2 1-1 0 0,-1 0 1 0 0,2 0 0 0 0,0 1-1 0 0,-11 23 1 0 0,20-36-771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82 153 15631 0 0,'-3'-1'53'0'0,"-5"0"160"0"0,1 0 1 0 0,-1 1 0 0 0,0-1-1 0 0,0 1 1 0 0,0 1-1 0 0,0-1 1 0 0,-14 4 0 0 0,21-3 560 0 0,33-3 22 0 0,0-1 1 0 0,0-1-1 0 0,40-11 0 0 0,89-34 647 0 0,-96 27-870 0 0,97-19 1 0 0,-124 34-514 0 0,1 1 0 0 0,0 3 1 0 0,46 1-1 0 0,-79 2-217 0 0,1 1 0 0 0,-1 0 1 0 0,1 0-1 0 0,-1 1 0 0 0,9 3 0 0 0,-13-5-91 0 0,0 1 0 0 0,0 0 0 0 0,0 0 0 0 0,0 0 0 0 0,0 1 0 0 0,0-1 0 0 0,0 0 0 0 0,0 1 0 0 0,-1-1 0 0 0,1 1 0 0 0,-1 0 0 0 0,1 0 0 0 0,-1-1 0 0 0,0 1 0 0 0,1 0 0 0 0,-1 0 0 0 0,0 0 0 0 0,1 4 0 0 0,0 3-1771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4 126 6447 0 0,'0'0'499'0'0,"1"2"-328"0"0,1 4 1661 0 0,0-1 0 0 0,1 1 0 0 0,6 10 1 0 0,-6-11-1042 0 0,0-1 0 0 0,1 1 0 0 0,0-1 0 0 0,5 5 0 0 0,-4-6-587 0 0,-1 1 0 0 0,1-1 0 0 0,0 0 0 0 0,0 0 0 0 0,0-1 0 0 0,0 1 0 0 0,1-1 0 0 0,-1 0 0 0 0,0-1 0 0 0,1 1 0 0 0,0-1 0 0 0,-1 0 0 0 0,1 0 0 0 0,0-1 0 0 0,-1 0 0 0 0,1 0 0 0 0,8-1 0 0 0,1-2-6 0 0,1 0 0 0 0,-1-1 0 0 0,0 0 0 0 0,0-2 0 0 0,-1 0 0 0 0,0 0 0 0 0,0-1 0 0 0,13-9 0 0 0,-10 5-174 0 0,-1-1 0 0 0,-1 0 1 0 0,0-1-1 0 0,-1 0 0 0 0,25-31 0 0 0,-36 41-91 0 0,0 0-63 0 0,0-1 0 0 0,-1 1 0 0 0,1-1 0 0 0,-1 0 1 0 0,1 0-1 0 0,-1 0 0 0 0,-1 0 0 0 0,1 0 1 0 0,0 0-1 0 0,-1-1 0 0 0,1-5 0 0 0,-13 9-350 0 0,7 0 426 0 0,-1 2 0 0 0,0-1 0 0 0,0 1-1 0 0,0-1 1 0 0,1 1 0 0 0,-1 1 0 0 0,0-1 0 0 0,1 1-1 0 0,-1 0 1 0 0,-6 3 0 0 0,-6 5 58 0 0,-20 15 0 0 0,13-8-16 0 0,-26 15 195 0 0,-63 43 357 0 0,94-60-400 0 0,0 0-1 0 0,1 2 0 0 0,-24 26 0 0 0,38-38-113 0 0,1-1 1 0 0,0 1-1 0 0,0 0 0 0 0,0 0 0 0 0,0 0 0 0 0,1 0 1 0 0,0 0-1 0 0,0 0 0 0 0,-1 8 0 0 0,2-11-17 0 0,1 1-1 0 0,-1-1 0 0 0,1 0 1 0 0,0 1-1 0 0,0-1 1 0 0,0 0-1 0 0,1 1 0 0 0,-1-1 1 0 0,0 0-1 0 0,1 1 1 0 0,0-1-1 0 0,-1 0 0 0 0,1 0 1 0 0,0 0-1 0 0,0 1 1 0 0,0-1-1 0 0,0 0 0 0 0,1 0 1 0 0,-1-1-1 0 0,0 1 1 0 0,1 0-1 0 0,0 0 0 0 0,-1-1 1 0 0,4 4-1 0 0,2-1-240 0 0,0-1-1 0 0,0 1 0 0 0,0-1 1 0 0,0-1-1 0 0,0 1 1 0 0,1-1-1 0 0,-1 0 1 0 0,1-1-1 0 0,-1 0 1 0 0,1 0-1 0 0,15 0 1 0 0,5-3-1242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98 6447 0 0,'19'-11'778'0'0,"-1"-1"-1"0"0,19-16 1 0 0,6-11 8088 0 0,-43 39-8843 0 0,1 0-1 0 0,-1 0 1 0 0,0 0 0 0 0,0-1-1 0 0,0 1 1 0 0,0 0 0 0 0,1 0 0 0 0,-1 0-1 0 0,0 0 1 0 0,0 0 0 0 0,0-1-1 0 0,0 1 1 0 0,1 0 0 0 0,-1 0-1 0 0,0 0 1 0 0,0-1 0 0 0,0 1 0 0 0,0 0-1 0 0,0 0 1 0 0,0 0 0 0 0,0-1-1 0 0,0 1 1 0 0,0 0 0 0 0,0 0-1 0 0,0-1 1 0 0,0 1 0 0 0,0 0 0 0 0,0 0-1 0 0,0 0 1 0 0,0-1 0 0 0,0 1-1 0 0,0 0 1 0 0,0 0 0 0 0,0-1-1 0 0,-8 0 1142 0 0,-13 7 343 0 0,-50 27-1752 0 0,-32 13-270 0 0,66-32 283 0 0,-67 36 0 0 0,97-47 231 0 0,5-2 0 0 0,-1 1 1 0 0,1-1-1 0 0,0 0 0 0 0,0 1 0 0 0,0-1 0 0 0,0 1 0 0 0,0 0 0 0 0,0 0 0 0 0,1 0 0 0 0,-1 0 0 0 0,-1 2 0 0 0,3-3-2 0 0,0 1-1 0 0,0-1 1 0 0,0 1-1 0 0,0-1 1 0 0,0 0-1 0 0,0 1 0 0 0,0-1 1 0 0,0 1-1 0 0,0-1 1 0 0,1 0-1 0 0,-1 1 1 0 0,1-1-1 0 0,-1 0 1 0 0,1 1-1 0 0,-1-1 1 0 0,2 2-1 0 0,0 0 4 0 0,0 0 0 0 0,0-1 0 0 0,0 1 0 0 0,0 0 0 0 0,0-1 0 0 0,1 1 0 0 0,-1-1 0 0 0,1 0 0 0 0,0 0 0 0 0,4 2 0 0 0,34 17 0 0 0,-19-10 0 0 0,-5-3 18 0 0,14 8 135 0 0,47 32 1 0 0,-70-42-131 0 0,-1 0 0 0 0,0 0 0 0 0,0 0 1 0 0,0 1-1 0 0,0 0 0 0 0,-1 1 0 0 0,-1-1 0 0 0,1 1 0 0 0,-1 0 1 0 0,0 0-1 0 0,3 10 0 0 0,-7-17 1 0 0,-1 1 0 0 0,1-1-1 0 0,-1 1 1 0 0,1-1 0 0 0,-1 1 0 0 0,0-1 0 0 0,0 1 0 0 0,0 0-1 0 0,0-1 1 0 0,0 1 0 0 0,0-1 0 0 0,0 1 0 0 0,0 0 0 0 0,-1-1-1 0 0,1 1 1 0 0,0-1 0 0 0,-1 1 0 0 0,0-1 0 0 0,1 1 0 0 0,-1-1-1 0 0,0 1 1 0 0,0-1 0 0 0,0 0 0 0 0,0 1 0 0 0,0-1 0 0 0,0 0-1 0 0,0 0 1 0 0,0 0 0 0 0,0 0 0 0 0,0 0 0 0 0,-1 0 0 0 0,1 0-1 0 0,0 0 1 0 0,-1 0 0 0 0,1-1 0 0 0,-1 1 0 0 0,-2 1 0 0 0,-6 1 154 0 0,0 0 1 0 0,-1 0 0 0 0,1-1 0 0 0,-16 2 0 0 0,22-4-168 0 0,-67 6 194 0 0,-88-4 1 0 0,90-2-599 0 0,47-2-133 0 0,20 2 106 0 0,3-2 233 0 0,-1 1 1 0 0,1-1 0 0 0,-1 1 0 0 0,1-1 0 0 0,0 1 0 0 0,-1 0 0 0 0,1-1 0 0 0,0 1 0 0 0,0 0 0 0 0,0 0-1 0 0,0 0 1 0 0,0 0 0 0 0,2-2 0 0 0,-2 2-39 0 0,14-12-1926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41 10135 0 0,'2'-15'464'0'0,"-2"12"-9"0"0,0 1-295 0 0,-2-15 2057 0 0,2 17-2138 0 0,0 0 1 0 0,-1-1-1 0 0,1 1 0 0 0,0 0 0 0 0,0 0 0 0 0,0 0 0 0 0,0 0 0 0 0,0-1 1 0 0,0 1-1 0 0,0 0 0 0 0,-1 0 0 0 0,1 0 0 0 0,0 0 0 0 0,0 0 0 0 0,0-1 0 0 0,0 1 1 0 0,0 0-1 0 0,-1 0 0 0 0,1 0 0 0 0,0 0 0 0 0,0 0 0 0 0,0 0 0 0 0,0 0 0 0 0,-1 0 1 0 0,1 0-1 0 0,0 0 0 0 0,0 0 0 0 0,0 0 0 0 0,-1 0 0 0 0,1 0 0 0 0,0 0 1 0 0,0 0-1 0 0,0 0 0 0 0,-1 0 0 0 0,1 0 0 0 0,0 0 0 0 0,0 0 0 0 0,-2 1 338 0 0,0 1 0 0 0,0-1 0 0 0,1 1 0 0 0,-1-1 0 0 0,1 1 0 0 0,-1 0 0 0 0,-1 3 0 0 0,-1 0-1322 0 0,-17 21 1215 0 0,2 1 0 0 0,-24 44 1 0 0,-23 63 469 0 0,57-114-681 0 0,-86 202 707 0 0,-63 124-276 0 0,7-106-341 0 0,100-164-124 0 0,-86 137-385 0 0,103-158-3171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3223 0 0,'8'7'9782'0'0,"-8"-4"-9636"0"0,0 0 1 0 0,0-1-1 0 0,0 1 1 0 0,0-1-1 0 0,-1 1 1 0 0,1-1-1 0 0,-1 1 1 0 0,0-1-1 0 0,0 1 1 0 0,0-1-1 0 0,0 0 1 0 0,0 0 0 0 0,0 1-1 0 0,-1-1 1 0 0,1 0-1 0 0,-1 0 1 0 0,1 0-1 0 0,-4 2 1 0 0,-4 6 348 0 0,-1-1 0 0 0,-14 10-1 0 0,16-13-112 0 0,-64 48 1439 0 0,-26 20-394 0 0,79-58-1166 0 0,1-1 1 0 0,-16 17 0 0 0,30-28-177 0 0,1 1 1 0 0,-1-1-1 0 0,0 1 1 0 0,1 0-1 0 0,0 0 1 0 0,0 0 0 0 0,1 1-1 0 0,-1-1 1 0 0,-1 8-1 0 0,3-12-37 0 0,1 1-1 0 0,0 0 1 0 0,0 0 0 0 0,-1 0-1 0 0,1-1 1 0 0,0 1 0 0 0,0 0-1 0 0,1 0 1 0 0,-1 0 0 0 0,0-1-1 0 0,1 1 1 0 0,-1 0 0 0 0,1 0-1 0 0,-1-1 1 0 0,1 1 0 0 0,1 3-1 0 0,0-3 28 0 0,0 1-1 0 0,0-1 0 0 0,0 0 0 0 0,0 1 1 0 0,1-1-1 0 0,-1 0 0 0 0,0 0 0 0 0,1-1 1 0 0,3 3-1 0 0,5 1 192 0 0,1 1 0 0 0,0-2 0 0 0,22 7 0 0 0,-28-10-203 0 0,20 6 151 0 0,-1-1 1 0 0,1-1-1 0 0,39 2 0 0 0,-54-6-657 0 0,-1-2 0 0 0,1 1-1 0 0,0-1 1 0 0,0-1 0 0 0,-1 0 0 0 0,1 0 0 0 0,-1-1 0 0 0,1 0-1 0 0,-1-1 1 0 0,0 0 0 0 0,12-8 0 0 0,-6 3-1128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11055 0 0,'-7'0'116'0'0,"1"0"1"0"0,0 0-1 0 0,0 1 0 0 0,0 0 0 0 0,0 1 0 0 0,-8 2 0 0 0,12-4 35 0 0,0 1 0 0 0,0 0-1 0 0,0 0 1 0 0,0 0 0 0 0,1 0 0 0 0,-1 0-1 0 0,0 1 1 0 0,0-1 0 0 0,1 0 0 0 0,-1 1-1 0 0,1-1 1 0 0,-1 1 0 0 0,1 0 0 0 0,0 0-1 0 0,-1-1 1 0 0,1 1 0 0 0,0 0 0 0 0,0 0-1 0 0,0 0 1 0 0,1 0 0 0 0,-1 0 0 0 0,0 2-1 0 0,1-2 46 0 0,0 0-1 0 0,0 0 1 0 0,0 0-1 0 0,0 0 1 0 0,0 0 0 0 0,1 0-1 0 0,-1 0 1 0 0,1 0-1 0 0,-1 0 1 0 0,1-1-1 0 0,0 1 1 0 0,0 0-1 0 0,0 0 1 0 0,0-1 0 0 0,0 1-1 0 0,0 0 1 0 0,0-1-1 0 0,0 1 1 0 0,1-1-1 0 0,-1 0 1 0 0,0 1-1 0 0,1-1 1 0 0,-1 0 0 0 0,1 0-1 0 0,2 1 1 0 0,2 2-40 0 0,0 0 0 0 0,1-1 1 0 0,-1 0-1 0 0,1 0 0 0 0,11 3 1 0 0,2-2 168 0 0,0-1 1 0 0,0 0-1 0 0,39-1 1 0 0,61-9 549 0 0,62-19-42 0 0,-14 0-885 0 0,-162 26 17 0 0,98-10-977 0 0,-35 6-3124 0 0,-46 4-2966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3679 0 0,'0'0'167'0'0,"-1"1"-7"0"0,-2 5 180 0 0,1-1 1 0 0,0 1-1 0 0,0-1 0 0 0,-2 10 1 0 0,3-12 701 0 0,1 1-1 0 0,0-1 1 0 0,0 1 0 0 0,0-1 0 0 0,0 0 0 0 0,0 1-1 0 0,1-1 1 0 0,-1 0 0 0 0,2 6 0 0 0,0-7-743 0 0,0 1-1 0 0,0 0 1 0 0,0-1-1 0 0,0 0 1 0 0,0 1 0 0 0,0-1-1 0 0,0 0 1 0 0,1 0-1 0 0,-1 0 1 0 0,5 2 0 0 0,-5-3-44 0 0,4 3-52 0 0,1 0 0 0 0,0-1 0 0 0,-1 0 0 0 0,1 0 0 0 0,1-1 0 0 0,-1 0 1 0 0,0 0-1 0 0,0-1 0 0 0,1 0 0 0 0,14 1 0 0 0,-10-2-75 0 0,1-1-1 0 0,-1 0 1 0 0,0 0 0 0 0,0-1-1 0 0,23-7 1 0 0,-28 6-112 0 0,0-1 0 0 0,12-7 0 0 0,-14 8-31 0 0,-4 2-16 0 0,0-1 0 0 0,1 1-1 0 0,-1-1 1 0 0,0 1 0 0 0,-1-1-1 0 0,1 0 1 0 0,0 0 0 0 0,0 1 0 0 0,-1-1-1 0 0,1 0 1 0 0,-1 0 0 0 0,0 0-1 0 0,1 0 1 0 0,-1 1 0 0 0,0-1-1 0 0,0-2 1 0 0,0 3 17 0 0,-1 0-1 0 0,1 1 0 0 0,0-1 1 0 0,0 0-1 0 0,0 1 0 0 0,0-1 1 0 0,-1 1-1 0 0,1-1 0 0 0,0 1 1 0 0,0-1-1 0 0,-1 0 0 0 0,1 1 1 0 0,-1-1-1 0 0,1 1 0 0 0,0-1 1 0 0,-1 1-1 0 0,1-1 0 0 0,-1 1 1 0 0,1 0-1 0 0,-1-1 0 0 0,1 1 1 0 0,-1 0-1 0 0,1-1 0 0 0,-2 1 1 0 0,-14-5-214 0 0,16 5 226 0 0,-9-2-37 0 0,1 2 1 0 0,-1-1-1 0 0,1 1 0 0 0,-1 0 1 0 0,1 1-1 0 0,-1 0 0 0 0,1 0 1 0 0,-1 1-1 0 0,1 0 0 0 0,0 1 1 0 0,-9 3-1 0 0,-13 7 199 0 0,-43 26 0 0 0,71-37-145 0 0,-104 65 569 0 0,91-56-510 0 0,1 0-1 0 0,0 1 1 0 0,1 1-1 0 0,-22 27 1 0 0,33-38-70 0 0,0 2 1 0 0,0-1-1 0 0,0 0 1 0 0,0 0-1 0 0,0 1 1 0 0,1-1-1 0 0,0 1 1 0 0,0-1 0 0 0,0 1-1 0 0,-1 6 1 0 0,2-9-16 0 0,0 0 1 0 0,0 1 0 0 0,0-1 0 0 0,0 0 0 0 0,0 1 0 0 0,1-1 0 0 0,-1 0 0 0 0,0 0 0 0 0,1 1 0 0 0,-1-1 0 0 0,1 0 0 0 0,0 0 0 0 0,-1 0 0 0 0,1 0 0 0 0,0 0 0 0 0,-1 0 0 0 0,1 0 0 0 0,0 0 0 0 0,0 0 0 0 0,0 0-1 0 0,0 0 1 0 0,0 0 0 0 0,0 0 0 0 0,0-1 0 0 0,1 1 0 0 0,-1-1 0 0 0,0 1 0 0 0,0-1 0 0 0,0 1 0 0 0,1-1 0 0 0,-1 1 0 0 0,0-1 0 0 0,3 0 0 0 0,3 1-263 0 0,0 0 1 0 0,1 0 0 0 0,-1-1-1 0 0,0-1 1 0 0,10 0-1 0 0,18-4-699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144 349 8751 0 0,'0'0'674'0'0,"-1"2"-438"0"0,-1 6 874 0 0,-1 0 0 0 0,0 0 0 0 0,0-1 0 0 0,-8 14 0 0 0,10-19-903 0 0,-1 0 0 0 0,1 0 0 0 0,0 0-1 0 0,-1 0 1 0 0,0 0 0 0 0,1-1-1 0 0,-1 1 1 0 0,0 0 0 0 0,0-1 0 0 0,0 1-1 0 0,0-1 1 0 0,0 0 0 0 0,0 0-1 0 0,0 0 1 0 0,-1 0 0 0 0,1 0 0 0 0,0 0-1 0 0,-1-1 1 0 0,1 1 0 0 0,0-1-1 0 0,-4 1 1 0 0,5-1 285 0 0,-4-1 141 0 0,4 0-564 0 0,0 1 0 0 0,-1 0 1 0 0,1 0-1 0 0,0-1 0 0 0,0 1 0 0 0,-1-1 0 0 0,1 1 0 0 0,0-1 0 0 0,-2-1 0 0 0,-3-7 92 0 0,0 1 1 0 0,1-1-1 0 0,0 0 0 0 0,1-1 1 0 0,0 0-1 0 0,0 1 0 0 0,-2-15 1 0 0,1 2-294 0 0,1 1 0 0 0,-2-36 0 0 0,7 46 36 0 0,-1 0 1 0 0,2 1-1 0 0,-1-1 1 0 0,1 0-1 0 0,1 0 1 0 0,0 1-1 0 0,1-1 1 0 0,0 1-1 0 0,0 0 1 0 0,1 0-1 0 0,0 1 0 0 0,1-1 1 0 0,0 1-1 0 0,0 0 1 0 0,1 1-1 0 0,0 0 1 0 0,1 0-1 0 0,0 0 1 0 0,14-10-1 0 0,-13 13 140 0 0,-1 0 1 0 0,1 1-1 0 0,0 0 0 0 0,0 1 1 0 0,0 0-1 0 0,1 0 0 0 0,-1 1 1 0 0,1 1-1 0 0,-1-1 0 0 0,1 1 0 0 0,0 1 1 0 0,0 0-1 0 0,-1 0 0 0 0,1 1 1 0 0,13 2-1 0 0,10 4 220 0 0,0 2 0 0 0,63 25 0 0 0,-80-27-58 0 0,28 16-1 0 0,-39-20-146 0 0,0 0 0 0 0,0 1 1 0 0,0 0-1 0 0,0 0 0 0 0,0 0 0 0 0,-1 0 0 0 0,0 1 0 0 0,5 6 0 0 0,-8-10 113 0 0,-5 13-5 0 0,2-10-132 0 0,0-1 0 0 0,-1 1 1 0 0,1-1-1 0 0,-1 1 0 0 0,1-1 1 0 0,-1 0-1 0 0,0 0 1 0 0,0-1-1 0 0,-1 1 0 0 0,1 0 1 0 0,-1-1-1 0 0,-5 3 0 0 0,-6 3 93 0 0,-27 10 0 0 0,33-15-98 0 0,-80 34 78 0 0,-34 12-247 0 0,-22 6-1014 0 0,143-54 933 0 0,28-21-8380 0 0,-9 9 2532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3:5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31 11311 0 0,'7'-18'522'0'0,"-5"15"-13"0"0,0-7 3572 0 0,-7 15-2787 0 0,-31 40-817 0 0,-54 86 0 0 0,53-74-285 0 0,-198 310 180 0 0,147-221-321 0 0,77-125-44 0 0,1 2-1 0 0,0-1 1 0 0,2 2 0 0 0,-10 44-1 0 0,9-11 126 0 0,-11 50 234 0 0,18-102-363 0 0,-1 1 1 0 0,1-1-1 0 0,-1 1 1 0 0,0-1-1 0 0,-1 0 1 0 0,1 0 0 0 0,-1 0-1 0 0,0-1 1 0 0,0 1-1 0 0,-1-1 1 0 0,1 0-1 0 0,-1 0 1 0 0,0 0 0 0 0,0-1-1 0 0,0 0 1 0 0,0 0-1 0 0,-1 0 1 0 0,-8 3 0 0 0,12-5-115 0 0,2-3-1025 0 0,1 0 686 0 0,-1 0 0 0 0,1 0 1 0 0,0 0-1 0 0,0 0 0 0 0,-1 1 1 0 0,1-1-1 0 0,0 0 0 0 0,2-2 1 0 0,-1 1-887 0 0,7-9-4368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3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0 905 1839 0 0,'0'0'14942'0'0,"2"0"-14204"0"0,6-4-434 0 0,0 1 0 0 0,0-1 1 0 0,0-1-1 0 0,0 0 0 0 0,10-8 0 0 0,36-34 119 0 0,-40 34-231 0 0,116-109 611 0 0,40-35-255 0 0,213-160-459 0 0,-316 264-89 0 0,73-72 0 0 0,-128 115 0 0 0,-8 7 3 0 0,-1 0-1 0 0,0 0 1 0 0,1 0 0 0 0,-1 0-1 0 0,5-7 1 0 0,-7 8 77 0 0,-2 12-68 0 0,-1-1-1 0 0,1 0 0 0 0,-1 1 1 0 0,-1-1-1 0 0,0 0 1 0 0,0 0-1 0 0,-7 12 1 0 0,-3 9-8 0 0,-42 107-6 0 0,16-43 355 0 0,-30 110 0 0 0,62-177-244 0 0,2-1 1 0 0,0 2-1 0 0,2-1 0 0 0,1 52 0 0 0,2-67-63 0 0,1 0 0 0 0,0 0 0 0 0,1-1-1 0 0,0 1 1 0 0,1-1 0 0 0,1 1 0 0 0,0-1-1 0 0,0 0 1 0 0,1 0 0 0 0,0-1 0 0 0,1 1-1 0 0,0-1 1 0 0,14 16 0 0 0,-17-23-37 0 0,12 11 8 0 0,-8-8 7 0 0,-6-6-39 0 0,0 0-1 0 0,-1 1 0 0 0,1-1 0 0 0,0 0 0 0 0,-1 0 0 0 0,1 0 0 0 0,-1 0 1 0 0,1 0-1 0 0,0 0 0 0 0,-1 0 0 0 0,1 0 0 0 0,0 0 0 0 0,-1 0 0 0 0,1 0 1 0 0,0 0-1 0 0,-1-1 0 0 0,1 1 0 0 0,-1 0 0 0 0,1 0 0 0 0,0-1 0 0 0,-1 1 0 0 0,1 0 1 0 0,-1-1-1 0 0,2 0 0 0 0,11-9-498 0 0,-12 9 450 0 0,7-8-1408 0 0,0-1-439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3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9215 0 0,'2'0'4026'0'0,"8"2"-2795"0"0,1-1 1 0 0,0-1-1 0 0,11-1 1 0 0,63-10 1156 0 0,-51 5-1566 0 0,46-7 331 0 0,-1-3 0 0 0,89-31 0 0 0,-148 40-1197 0 0,-7 3-313 0 0,0 0-1 0 0,0-1 0 0 0,24-14 1 0 0,-35 18-479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3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 3223 0 0,'9'-4'18668'0'0,"-17"9"-17027"0"0,-19 11-1784 0 0,13-8 650 0 0,59-22-428 0 0,-31 7-134 0 0,-6 4-446 0 0,0 0 1 0 0,0-1 0 0 0,-1 0 0 0 0,1-1-1 0 0,-1 0 1 0 0,8-7 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4143 0 0,'-2'1'6599'0'0,"-102"68"-2298"0"0,79-54-3753 0 0,6-4 34 0 0,13-8-429 0 0,0 1-1 0 0,1-1 0 0 0,-1 1 0 0 0,1 0 1 0 0,0 0-1 0 0,0 0 0 0 0,-7 8 0 0 0,-71 113 237 0 0,41-57-282 0 0,-28 29-108 0 0,40-58 13 0 0,26-32 3 0 0,-1 0 0 0 0,1 0 0 0 0,0 1-1 0 0,1 0 1 0 0,-4 8 0 0 0,7-13 373 0 0,2-1-180 0 0,0 0-147 0 0,1 0 0 0 0,0 0 0 0 0,0 0 0 0 0,1 0-1 0 0,-1 0 1 0 0,0-1 0 0 0,1 1 0 0 0,-1-1 0 0 0,0 0 0 0 0,1 0-1 0 0,0 0 1 0 0,-1 0 0 0 0,1-1 0 0 0,-1 0 0 0 0,1 0 0 0 0,0 0-1 0 0,-1 0 1 0 0,1 0 0 0 0,0-1 0 0 0,5-1 0 0 0,9-2 220 0 0,-1-1-1 0 0,33-14 1 0 0,-40 15-201 0 0,64-28 210 0 0,76-44 0 0 0,-121 59-217 0 0,-1-1 0 0 0,-1-1-1 0 0,-1-2 1 0 0,-1 0 0 0 0,33-37-1 0 0,-53 52-108 0 0,0 0 1 0 0,0 0-1 0 0,-1 0 0 0 0,0-1 1 0 0,0 0-1 0 0,-1 0 0 0 0,4-12 1 0 0,-6 17 17 0 0,0-1 0 0 0,0 0 1 0 0,-1 0-1 0 0,1 0 1 0 0,-1 0-1 0 0,0 0 1 0 0,0 1-1 0 0,0-1 1 0 0,0 0-1 0 0,0 0 0 0 0,-1 0 1 0 0,1 0-1 0 0,-1 0 1 0 0,0 0-1 0 0,0 1 1 0 0,0-1-1 0 0,0 0 1 0 0,0 1-1 0 0,-1-1 0 0 0,1 1 1 0 0,-1-1-1 0 0,-3-3 1 0 0,0 1-131 0 0,0 1 0 0 0,-1-1 0 0 0,0 1 1 0 0,1 0-1 0 0,-1 1 0 0 0,-1 0 0 0 0,1 0 0 0 0,0 0 0 0 0,-1 0 1 0 0,1 1-1 0 0,-1 0 0 0 0,0 1 0 0 0,-11-2 0 0 0,5 2-31 0 0,0 0 0 0 0,-1 1 0 0 0,1 0 0 0 0,0 1 0 0 0,-1 0 0 0 0,-16 5 0 0 0,26-5 142 0 0,-3 0-21 0 0,0 1-1 0 0,1-1 1 0 0,-1 1-1 0 0,1 1 1 0 0,0-1 0 0 0,0 1-1 0 0,0 0 1 0 0,0 0-1 0 0,-9 8 1 0 0,20 10-2439 0 0,0-12-2853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202 361 7367 0 0,'-12'15'434'0'0,"0"-2"0"0"0,-1 1 0 0 0,-27 21 0 0 0,31-28 422 0 0,0-1 1 0 0,-1 0-1 0 0,0-1 0 0 0,0 1 0 0 0,0-2 0 0 0,0 0 0 0 0,-17 5 1 0 0,1-7 847 0 0,25-3-1590 0 0,1 0 0 0 0,-1 0 0 0 0,1 0 1 0 0,-1 0-1 0 0,1 0 0 0 0,0-1 1 0 0,0 1-1 0 0,-1 0 0 0 0,1 0 0 0 0,0 0 1 0 0,0 0-1 0 0,0-1 0 0 0,0 1 0 0 0,1-1 1 0 0,-1 2-101 0 0,1-5 68 0 0,-1 0 1 0 0,1 0 0 0 0,1 0 0 0 0,-1 0-1 0 0,1 1 1 0 0,0-1 0 0 0,0 1 0 0 0,0-1-1 0 0,1 1 1 0 0,3-5 0 0 0,5-6 46 0 0,19-19 0 0 0,-12 15-120 0 0,147-157 35 0 0,-139 151-10 0 0,2 2 0 0 0,1 1 0 0 0,0 1 0 0 0,54-29 1 0 0,-72 45 56 0 0,0 1 0 0 0,0 0 0 0 0,0 0 0 0 0,0 1 0 0 0,1 1 0 0 0,0 0 0 0 0,-1 0 1 0 0,21 0-1 0 0,-24 2-32 0 0,0 1 1 0 0,0 0-1 0 0,0 0 0 0 0,-1 0 1 0 0,1 1-1 0 0,0 0 1 0 0,-1 0-1 0 0,1 1 0 0 0,-1 0 1 0 0,0 1-1 0 0,0-1 1 0 0,0 1-1 0 0,12 9 1 0 0,-17-10-59 0 0,1-1 0 0 0,-1 0 1 0 0,0 1-1 0 0,1 0 1 0 0,-1-1-1 0 0,0 1 0 0 0,-1 0 1 0 0,1 0-1 0 0,0 0 1 0 0,-1 0-1 0 0,0 0 1 0 0,0 0-1 0 0,0 1 0 0 0,0-1 1 0 0,0 0-1 0 0,-1 1 1 0 0,1-1-1 0 0,-1 1 1 0 0,0-1-1 0 0,0 0 0 0 0,0 1 1 0 0,0-1-1 0 0,-1 0 1 0 0,1 1-1 0 0,-1-1 1 0 0,-2 5-1 0 0,-2 7 6 0 0,-2 0-1 0 0,0 0 1 0 0,0-1 0 0 0,-14 19-1 0 0,5-8-3 0 0,1 0-26 0 0,2 0 1 0 0,-13 33-1 0 0,22-48 16 0 0,1 0 1 0 0,0 0-1 0 0,1 1 0 0 0,0-1 0 0 0,0 1 0 0 0,1-1 1 0 0,1 1-1 0 0,0 0 0 0 0,2 14 0 0 0,-2-20-88 0 0,1 0 0 0 0,0-1 0 0 0,0 0 0 0 0,0 1 0 0 0,0-1-1 0 0,1 0 1 0 0,-1 1 0 0 0,1-1 0 0 0,0 0 0 0 0,1 0 0 0 0,-1 0 0 0 0,1-1-1 0 0,-1 1 1 0 0,1-1 0 0 0,0 1 0 0 0,1-1 0 0 0,-1 0 0 0 0,0 0 0 0 0,1 0 0 0 0,0-1-1 0 0,0 1 1 0 0,6 2 0 0 0,3 1-877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477 321 5527 0 0,'0'0'6556'0'0,"2"0"-5700"0"0,1 0-672 0 0,0 1-1 0 0,0-1 0 0 0,0-1 0 0 0,0 1 0 0 0,1 0 1 0 0,-1-1-1 0 0,0 1 0 0 0,0-1 0 0 0,0 0 1 0 0,0 0-1 0 0,0 0 0 0 0,0 0 0 0 0,0-1 1 0 0,-1 1-1 0 0,1-1 0 0 0,0 0 0 0 0,-1 0 0 0 0,4-3 1 0 0,4-4 292 0 0,0-1 1 0 0,-1-1-1 0 0,8-12 1 0 0,-7 11-374 0 0,0-3 60 0 0,0 0-1 0 0,-1-1 1 0 0,-1 0 0 0 0,8-21-1 0 0,-11 24-115 0 0,-1-1 0 0 0,5-23-1 0 0,-8 33-60 0 0,-1 1 0 0 0,1 0 0 0 0,-1-1 0 0 0,0 1 0 0 0,0-1 0 0 0,0 1 0 0 0,0 0 0 0 0,0-1 0 0 0,-1 1 0 0 0,0 0 0 0 0,1-1 0 0 0,-1 1 0 0 0,-1 0 0 0 0,1 0 0 0 0,0-1 0 0 0,-1 1 0 0 0,-1-3 0 0 0,2 5-8 0 0,0 0-1 0 0,0 1 0 0 0,0-1 0 0 0,0 0 1 0 0,-1 0-1 0 0,1 1 0 0 0,0-1 1 0 0,0 0-1 0 0,0 1 0 0 0,0-1 0 0 0,-1 1 1 0 0,1 0-1 0 0,0-1 0 0 0,-1 1 1 0 0,1 0-1 0 0,0 0 0 0 0,-1-1 1 0 0,1 1-1 0 0,0 0 0 0 0,-1 1 0 0 0,1-1 1 0 0,0 0-1 0 0,-1 0 0 0 0,1 0 1 0 0,0 1-1 0 0,0-1 0 0 0,-1 1 1 0 0,1-1-1 0 0,-1 2 0 0 0,-6 1-61 0 0,1 1-1 0 0,1 0 1 0 0,-12 10 0 0 0,8-7 6 0 0,-99 75-24 0 0,3 5 1 0 0,-160 170-1 0 0,257-247 150 0 0,-7 6 109 0 0,-20 29 1 0 0,33-41-100 0 0,0 1 1 0 0,0 0-1 0 0,0-1 0 0 0,1 2 1 0 0,0-1-1 0 0,0 0 0 0 0,0 0 0 0 0,0 1 1 0 0,1-1-1 0 0,0 0 0 0 0,-1 10 1 0 0,2-13-16 0 0,0 1 1 0 0,1-1-1 0 0,-1 0 1 0 0,0 1 0 0 0,1-1-1 0 0,-1 0 1 0 0,1 0-1 0 0,0 0 1 0 0,-1 1 0 0 0,1-1-1 0 0,0 0 1 0 0,1 0-1 0 0,-1 0 1 0 0,0 0 0 0 0,0-1-1 0 0,4 4 1 0 0,-3-2-3 0 0,1-1 0 0 0,-1 0 0 0 0,1-1 0 0 0,0 1 0 0 0,0 0 1 0 0,0-1-1 0 0,0 0 0 0 0,0 1 0 0 0,0-1 0 0 0,6 1 0 0 0,0-1 7 0 0,0 0 1 0 0,0 0-1 0 0,0-1 0 0 0,0 0 1 0 0,1-1-1 0 0,-1 0 0 0 0,14-3 1 0 0,18-7 71 0 0,0-2 0 0 0,76-36 0 0 0,68-55 18 0 0,-170 94-175 0 0,0 0 0 0 0,0 0-1 0 0,-1-2 1 0 0,-1 0 0 0 0,0 0-1 0 0,-1-2 1 0 0,19-24 0 0 0,-28 33 22 0 0,-1 3 8 0 0,-1 0 0 0 0,0-1 0 0 0,0 1 1 0 0,0-1-1 0 0,0 1 0 0 0,0-1 0 0 0,-1 1 1 0 0,1-1-1 0 0,-1 1 0 0 0,1-5 0 0 0,-1 5-83 0 0,-1 2-80 0 0,-2 0 163 0 0,-1-1-1 0 0,1 2 1 0 0,-1-1-1 0 0,1 0 1 0 0,0 1 0 0 0,-1-1-1 0 0,1 1 1 0 0,0 0-1 0 0,0 0 1 0 0,0 0-1 0 0,0 1 1 0 0,-1-1 0 0 0,2 1-1 0 0,-1-1 1 0 0,0 1-1 0 0,0 0 1 0 0,0 0-1 0 0,1 1 1 0 0,0-1 0 0 0,-5 5-1 0 0,3-2-3 0 0,0 0-1 0 0,-1 0 0 0 0,2 1 1 0 0,-1-1-1 0 0,1 1 1 0 0,-1 0-1 0 0,1 0 0 0 0,1 0 1 0 0,-4 12-1 0 0,6-14-24 0 0,-1 0 0 0 0,1-1 0 0 0,0 1-1 0 0,1 0 1 0 0,-1 0 0 0 0,1-1 0 0 0,0 1-1 0 0,0 0 1 0 0,0 0 0 0 0,0-1 0 0 0,0 1-1 0 0,1-1 1 0 0,0 0 0 0 0,-1 1 0 0 0,1-1-1 0 0,1 0 1 0 0,-1 0 0 0 0,0 0 0 0 0,5 4 0 0 0,1 1-183 0 0,0 0 0 0 0,0-1 0 0 0,1 0 0 0 0,0-1 1 0 0,15 9-1 0 0,-11-9-968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 9215 0 0,'-16'0'976'0'0,"-1"1"347"0"0,-15 3 5674 0 0,34-3-6919 0 0,-1 1-1 0 0,0-1 1 0 0,0 0-1 0 0,0 0 1 0 0,1 0-1 0 0,-1 0 1 0 0,1 0 0 0 0,-1 0-1 0 0,1 0 1 0 0,-1 0-1 0 0,1 0 1 0 0,1 0-1 0 0,5 1 60 0 0,-1 1 0 0 0,1-1 0 0 0,-1-1 0 0 0,1 0 0 0 0,0 0 0 0 0,15 0 0 0 0,50-7 322 0 0,-41 3-302 0 0,53-6 146 0 0,99-6-2455 0 0,-165 13-2631 0 0,-2-1-1448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52 11375 0 0,'66'-52'6260'0'0,"-69"55"-6095"0"0,-1-1 0 0 0,1 0 1 0 0,0 1-1 0 0,0 0 0 0 0,0 0 0 0 0,-5 5 0 0 0,-9 10-15 0 0,-174 125 809 0 0,112-85-820 0 0,71-52-119 0 0,-52 39 121 0 0,-130 73 0 0 0,182-114-75 0 0,38-5-83 0 0,-11 0-27 0 0,1 1-1 0 0,-1 1 1 0 0,1 0-1 0 0,-1 1 1 0 0,1 2 0 0 0,-1 0-1 0 0,36 13 1 0 0,-5 2 160 0 0,77 44 0 0 0,-114-57 13 0 0,-2 0 0 0 0,1 1 0 0 0,-1 1 0 0 0,0 0 0 0 0,0 0 0 0 0,-1 1 0 0 0,12 13 0 0 0,-22-21 251 0 0,0 1-101 0 0,0-1-269 0 0,0-1 0 0 0,0 1 0 0 0,0-1 0 0 0,0 1 0 0 0,0-1 0 0 0,0 0 0 0 0,0 1 0 0 0,-1-1 0 0 0,1 1-1 0 0,0-1 1 0 0,0 1 0 0 0,0-1 0 0 0,0 0 0 0 0,-1 1 0 0 0,1-1 0 0 0,0 0 0 0 0,0 1 0 0 0,-1 0 0 0 0,-5 3 14 0 0,1-1 0 0 0,-1 1 0 0 0,0-1 0 0 0,0 0 0 0 0,-1 0 0 0 0,1-1 0 0 0,-7 3 0 0 0,-54 10 19 0 0,34-9-10 0 0,-165 48-151 0 0,-21 3-116 0 0,210-54 256 0 0,0-2 0 0 0,1 1 0 0 0,-1-1-1 0 0,0 0 1 0 0,0-1 0 0 0,0 0 0 0 0,-18-2 0 0 0,26 1-5 0 0,0 1 0 0 0,-1-1 0 0 0,1 1 0 0 0,-1-1 0 0 0,1 0 0 0 0,0 0 0 0 0,-1 1 0 0 0,1-1 0 0 0,0 0 0 0 0,0 0 0 0 0,0 0 0 0 0,0-1 0 0 0,0 1 0 0 0,0 0 0 0 0,0 0 0 0 0,0 0 0 0 0,0-1 0 0 0,0 1 0 0 0,1 0 0 0 0,-1-1 0 0 0,0-1 0 0 0,0 0-1 0 0,0 1 0 0 0,1-1 0 0 0,-1 0 0 0 0,1 1 0 0 0,0-1 0 0 0,0 0 0 0 0,0 1 0 0 0,0-1 0 0 0,0 0 0 0 0,1 1 0 0 0,0-5 0 0 0,2-2-131 0 0,1 1 0 0 0,0-1-1 0 0,0 1 1 0 0,0 0 0 0 0,1 0-1 0 0,1 0 1 0 0,-1 1-1 0 0,1-1 1 0 0,0 2 0 0 0,10-10-1 0 0,-14 15-388 0 0,3 10-5040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595 104 8751 0 0,'5'-17'-210'0'0,"-2"9"826"0"0,-1-1 1 0 0,1 1-1 0 0,1 0 1 0 0,5-10-1 0 0,-7 15-258 0 0,0 1-1 0 0,0-1 1 0 0,0 1 0 0 0,0 0-1 0 0,0-1 1 0 0,1 1 0 0 0,-1 0-1 0 0,1 0 1 0 0,-1 1 0 0 0,1-1-1 0 0,0 1 1 0 0,0-1 0 0 0,-1 1-1 0 0,1 0 1 0 0,0 0 0 0 0,4-1-1 0 0,-5 1-309 0 0,0 1 0 0 0,0-1-1 0 0,0 1 1 0 0,0-1 0 0 0,0 1-1 0 0,1 0 1 0 0,-1 0 0 0 0,0 0-1 0 0,0 0 1 0 0,0 0 0 0 0,1 0-1 0 0,-1 1 1 0 0,0-1-1 0 0,0 1 1 0 0,0 0 0 0 0,0-1-1 0 0,0 1 1 0 0,0 0 0 0 0,0 0-1 0 0,0 0 1 0 0,0 1 0 0 0,0-1-1 0 0,-1 0 1 0 0,1 1 0 0 0,-1-1-1 0 0,1 1 1 0 0,-1-1 0 0 0,1 1-1 0 0,-1 0 1 0 0,0 0 0 0 0,3 3-1 0 0,-2 1 21 0 0,0-1 0 0 0,0 1 0 0 0,-1-1 0 0 0,0 1 0 0 0,0 0 0 0 0,0-1 0 0 0,0 1 0 0 0,-1 0 1 0 0,0 0-1 0 0,-1 11 0 0 0,-4 10 121 0 0,0 0 0 0 0,-1 0 1 0 0,-15 36-1 0 0,-39 75 179 0 0,-120 206 240 0 0,168-323-576 0 0,-45 78-316 0 0,-4-2 0 0 0,-4-3 0 0 0,-123 137 0 0 0,152-197-1702 0 0,11-14-3299 0 0,7-7-483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10135 0 0,'0'0'778'0'0,"2"2"-266"0"0,2 0-66 0 0,0 1 1 0 0,0-1-1 0 0,0 0 1 0 0,0 0 0 0 0,1 0-1 0 0,-1-1 1 0 0,1 0 0 0 0,0 0-1 0 0,-1 0 1 0 0,1 0-1 0 0,0-1 1 0 0,5 1 0 0 0,10-1 666 0 0,30-3 0 0 0,56-12 571 0 0,-1-4 1 0 0,188-60 0 0 0,60-26-458 0 0,-195 59-2079 0 0,-113 35-968 0 0,-15 4-4741 0 0,-13 4-561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131 409 3223 0 0,'0'2'240'0'0,"-2"5"454"0"0,0 0 0 0 0,0-1 0 0 0,-1 1-1 0 0,0-1 1 0 0,0 0 0 0 0,0 1 0 0 0,-1-1-1 0 0,0-1 1 0 0,-8 11 0 0 0,8-12-263 0 0,1 0-1 0 0,-1 1 1 0 0,-1-2-1 0 0,1 1 1 0 0,-1 0 0 0 0,1-1-1 0 0,-1 0 1 0 0,0 0 0 0 0,0 0-1 0 0,0-1 1 0 0,-1 1 0 0 0,-7 1-1 0 0,12-4-320 0 0,0 0-1 0 0,1 0 1 0 0,-1 0-1 0 0,0 0 1 0 0,0 0-1 0 0,1 0 1 0 0,-1 0-1 0 0,0 0 1 0 0,0 0-1 0 0,1 0 1 0 0,-1-1-1 0 0,0 1 1 0 0,1 0-1 0 0,-1-1 1 0 0,0 1-1 0 0,1 0 1 0 0,-1-1-1 0 0,0 1 1 0 0,1-1-1 0 0,-1 1 1 0 0,1-1-1 0 0,-1 1 1 0 0,1-1-1 0 0,-1 1 1 0 0,1-1-1 0 0,-1 0 1 0 0,1 1-1 0 0,0-1 1 0 0,-1 0-1 0 0,1 1 1 0 0,0-1-1 0 0,-1-1 1 0 0,0-1 28 0 0,0 0 1 0 0,0 0 0 0 0,1 0-1 0 0,-1 0 1 0 0,1 0 0 0 0,0-4-1 0 0,0-2 78 0 0,1 1-1 0 0,1-1 0 0 0,0 1 1 0 0,0-1-1 0 0,0 1 1 0 0,1 0-1 0 0,0 0 0 0 0,1 0 1 0 0,8-13-1 0 0,3-3 329 0 0,30-36-1 0 0,-13 24-437 0 0,1 2-1 0 0,1 1 0 0 0,2 1 1 0 0,42-27-1 0 0,-54 43-120 0 0,0 0 1 0 0,1 2-1 0 0,1 0 0 0 0,0 2 1 0 0,1 1-1 0 0,0 1 0 0 0,36-8 1 0 0,-47 15-125 0 0,0 2-1 0 0,0 0 1 0 0,0 0 0 0 0,17 3 0 0 0,32 5-5732 0 0,-65-7 5778 0 0,15 2-6506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101 234 15775 0 0,'0'0'1432'0'0,"0"3"-1180"0"0,-4 15 498 0 0,0-1-1 0 0,-13 32 1 0 0,6-17-259 0 0,-11 27 259 0 0,11-29-190 0 0,1-1 1 0 0,-11 57 0 0 0,20-84-193 0 0,2-1-340 0 0,-1 0 1 0 0,0-1-1 0 0,1 1 1 0 0,-1-1-1 0 0,1 1 0 0 0,-1-1 1 0 0,1 1-1 0 0,-1-1 0 0 0,1 1 1 0 0,-1-1-1 0 0,1 1 0 0 0,-1-1 1 0 0,1 0-1 0 0,0 1 0 0 0,-1-1 1 0 0,1 0-1 0 0,0 1 0 0 0,-1-1 1 0 0,1 0-1 0 0,0 0 0 0 0,-1 0 1 0 0,1 0-1 0 0,0 0 0 0 0,1 0 1 0 0,17-1 414 0 0,-9-3-320 0 0,0 0 1 0 0,-1-1-1 0 0,0 0 0 0 0,0-1 1 0 0,0 0-1 0 0,10-9 0 0 0,-4 3 6 0 0,29-22 87 0 0,-1-1 0 0 0,-2-3 0 0 0,-1-1 0 0 0,49-65 0 0 0,84-137-1685 0 0,-170 237 896 0 0,3-6-332 0 0,0 6-2736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156 830 5527 0 0,'2'0'423'0'0,"27"0"434"0"0,3-3 8614 0 0,-32 3-9331 0 0,0-1-1 0 0,1 1 1 0 0,-1 0-1 0 0,0 0 1 0 0,0 0 0 0 0,1 0-1 0 0,-1 0 1 0 0,0 0-1 0 0,0 0 1 0 0,1 0 0 0 0,-1 0-1 0 0,0 1 1 0 0,0-1-1 0 0,1 0 1 0 0,-1 0 0 0 0,0 0-1 0 0,0 0 1 0 0,0 0-1 0 0,1 0 1 0 0,-1 0 0 0 0,0 1-1 0 0,0-1 1 0 0,1 0-1 0 0,-1 0 1 0 0,0 0 0 0 0,0 0-1 0 0,0 1 1 0 0,0-1-1 0 0,1 0 1 0 0,-1 0 0 0 0,0 0-1 0 0,0 1 1 0 0,0-1-1 0 0,0 0 1 0 0,0 0 0 0 0,0 1-1 0 0,0-1 1 0 0,0 0 0 0 0,0 1-1 0 0,-3 12 831 0 0,-16 15-1560 0 0,19-27 675 0 0,-63 81-44 0 0,-31 43 350 0 0,86-114-346 0 0,2-1-1 0 0,-1 1 0 0 0,1 0 1 0 0,-8 23-1 0 0,13-30-9 0 0,-1 0-1 0 0,2 0 1 0 0,-1 0-1 0 0,0 0 1 0 0,1 0 0 0 0,0 0-1 0 0,0 0 1 0 0,0 0-1 0 0,0 0 1 0 0,1 0-1 0 0,0 0 1 0 0,0 0-1 0 0,0 0 1 0 0,0 0 0 0 0,0 0-1 0 0,1 0 1 0 0,0-1-1 0 0,-1 1 1 0 0,5 5-1 0 0,-2-3 16 0 0,1 0-1 0 0,0-1 0 0 0,0 1 0 0 0,0-1 0 0 0,0 0 0 0 0,1-1 0 0 0,0 1 1 0 0,0-1-1 0 0,0 0 0 0 0,1 0 0 0 0,-1-1 0 0 0,1 0 0 0 0,0 0 0 0 0,0-1 0 0 0,0 0 1 0 0,0 0-1 0 0,14 2 0 0 0,-7-3-58 0 0,-1-1 1 0 0,1 0-1 0 0,0-1 1 0 0,0 0-1 0 0,-1-1 1 0 0,1 0-1 0 0,-1-2 1 0 0,24-7-1 0 0,-4-2-474 0 0,38-21-1 0 0,-5-5-6491 0 0,-30 14-148 0 0</inkml:trace>
  <inkml:trace contextRef="#ctx0" brushRef="#br0" timeOffset="1">1519 51 11975 0 0,'30'-37'1210'0'0,"-15"24"8351"0"0,-15 15-9395 0 0,1 4-135 0 0,0 1 0 0 0,-1-1-1 0 0,0 0 1 0 0,0 0 0 0 0,0 1-1 0 0,-1-1 1 0 0,0 0 0 0 0,0 0-1 0 0,0 0 1 0 0,-5 11 0 0 0,-4 9 39 0 0,-16 28 1 0 0,17-35-30 0 0,-48 99 16 0 0,-203 376 301 0 0,46-107-554 0 0,207-374-137 0 0,-13 20 0 0 0,7-12-2483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31 187 10591 0 0,'-2'-1'819'0'0,"-27"-13"9433"0"0,42 9-9689 0 0,0 1 1 0 0,-1 0-1 0 0,1 1 1 0 0,23-3-1 0 0,5-2-38 0 0,264-47 666 0 0,-56 13-451 0 0,-151 24-2651 0 0,133-7-8542 0 0,-220 23 4145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59 10679 0 0,'0'0'971'0'0,"0"3"-800"0"0,-1 11 209 0 0,0 0 0 0 0,-1-1 0 0 0,0 1 0 0 0,-1 0 0 0 0,-1-1 0 0 0,-8 20 0 0 0,-40 77 4376 0 0,16-38-2235 0 0,29-57-2032 0 0,1 1-1 0 0,0-1 1 0 0,2 1 0 0 0,-5 28 0 0 0,7-37-412 0 0,2 0 0 0 0,-1 0 0 0 0,1 0 0 0 0,0 0 0 0 0,0 0 0 0 0,1 0-1 0 0,0-1 1 0 0,1 1 0 0 0,-1 0 0 0 0,1 0 0 0 0,0 0 0 0 0,1-1 0 0 0,4 9 0 0 0,-6-13-55 0 0,0 0 0 0 0,0 0-1 0 0,0-1 1 0 0,1 1 0 0 0,-1 0 0 0 0,0-1-1 0 0,1 1 1 0 0,-1-1 0 0 0,1 0 0 0 0,-1 1-1 0 0,1-1 1 0 0,0 0 0 0 0,-1 0 0 0 0,1 0-1 0 0,0 0 1 0 0,0-1 0 0 0,0 1 0 0 0,0 0 0 0 0,0-1-1 0 0,0 1 1 0 0,0-1 0 0 0,0 0 0 0 0,0 1-1 0 0,0-1 1 0 0,0 0 0 0 0,0 0 0 0 0,0 0-1 0 0,0-1 1 0 0,0 1 0 0 0,0-1 0 0 0,0 1-1 0 0,0-1 1 0 0,0 1 0 0 0,0-1 0 0 0,0 0-1 0 0,2-1 1 0 0,5-3 52 0 0,0-1 0 0 0,0 0 0 0 0,0-1-1 0 0,-1 0 1 0 0,10-9 0 0 0,97-106 460 0 0,-98 100-481 0 0,0-1 1 0 0,-2-1-1 0 0,25-49 0 0 0,27-96-100 0 0,-28 66-2273 0 0,-37 100 2070 0 0,-1 0-651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2:1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51 512 12351 0 0,'0'2'564'0'0,"-25"93"1431"0"0,0 2 1846 0 0,28-108-2708 0 0,-1 7-904 0 0,8-25 927 0 0,7-18 486 0 0,41-87 1 0 0,-37 99-1520 0 0,0 0 0 0 0,3 2 0 0 0,0 1 0 0 0,2 0-1 0 0,2 2 1 0 0,1 1 0 0 0,1 2 0 0 0,1 0 0 0 0,45-28 0 0 0,-54 40-242 0 0,51-30-70 0 0,-66 41-20 0 0,0 1-1 0 0,0 0 1 0 0,1 0 0 0 0,-1 1-1 0 0,0 0 1 0 0,1 0 0 0 0,0 1-1 0 0,12-1 1 0 0,-17 2-325 0 0,0 0 1 0 0,-1 1-1 0 0,1-1 0 0 0,0 1 0 0 0,-1 0 1 0 0,1 0-1 0 0,-1 0 0 0 0,1 0 0 0 0,-1 1 1 0 0,1-1-1 0 0,-1 1 0 0 0,0-1 1 0 0,0 1-1 0 0,0 0 0 0 0,0 0 0 0 0,0 0 1 0 0,0 0-1 0 0,0 0 0 0 0,0 0 0 0 0,2 5 1 0 0,-1-1-759 0 0,1 0 1 0 0,-1 0 0 0 0,4 11 0 0 0,-1 4 1603 0 0,-4-7 1359 0 0,0-3-290 0 0,0-1 0 0 0,1 1-1 0 0,0 0 1 0 0,6 11 0 0 0,-8-19-1179 0 0,0-1-1 0 0,1 1 1 0 0,0 0 0 0 0,0-1 0 0 0,-1 1 0 0 0,2-1 0 0 0,-1 0 0 0 0,0 1 0 0 0,0-1 0 0 0,1 0 0 0 0,-1 0 0 0 0,1-1 0 0 0,-1 1 0 0 0,1 0 0 0 0,0-1-1 0 0,0 0 1 0 0,0 0 0 0 0,-1 0 0 0 0,5 1 0 0 0,-1-1 72 0 0,0 0 0 0 0,0 0 0 0 0,0-1 0 0 0,0 0 0 0 0,0-1 0 0 0,10-1 0 0 0,37-10 934 0 0,-41 9-945 0 0,26-9 304 0 0,-1-1 0 0 0,55-27-1 0 0,65-46-31 0 0,-103 52-451 0 0,-49 30-75 0 0,1-1-1 0 0,-1 0 1 0 0,1 0-1 0 0,-1 0 1 0 0,-1 0 0 0 0,8-11-1 0 0,-11 15-10 0 0,-1 1 0 0 0,0-1 0 0 0,1 1 0 0 0,-1-1-1 0 0,1 1 1 0 0,-1-1 0 0 0,0 0 0 0 0,0 1 0 0 0,1-1 0 0 0,-1 0 0 0 0,0 1-1 0 0,0-1 1 0 0,0 0 0 0 0,0 0 0 0 0,0 1 0 0 0,0-1 0 0 0,0 0 0 0 0,0 1-1 0 0,0-1 1 0 0,0 0 0 0 0,0 0 0 0 0,0 1 0 0 0,0-1 0 0 0,-1 0 0 0 0,1 1 0 0 0,-1-2-1 0 0,1 1-5 0 0,-1 1 0 0 0,0-1-1 0 0,0 0 1 0 0,0 1-1 0 0,0-1 1 0 0,0 1 0 0 0,0-1-1 0 0,0 1 1 0 0,0-1-1 0 0,0 1 1 0 0,0 0 0 0 0,0-1-1 0 0,0 1 1 0 0,0 0 0 0 0,-2 0-1 0 0,-3 0-44 0 0,-1 0 1 0 0,1 0-1 0 0,-1 0 0 0 0,-9 3 0 0 0,-15 7-18 0 0,1 0-1 0 0,1 2 1 0 0,0 1 0 0 0,1 1-1 0 0,-40 28 1 0 0,28-15 56 0 0,1 1 0 0 0,2 2 0 0 0,-37 38 0 0 0,42-36 34 0 0,-46 48 47 0 0,66-66-46 0 0,1 1 1 0 0,0 0 0 0 0,1 0-1 0 0,-8 19 1 0 0,16-31-3 0 0,1 0 0 0 0,0 0 0 0 0,0 0-1 0 0,0 0 1 0 0,0 0 0 0 0,0 0 0 0 0,1 1 0 0 0,-1-1 0 0 0,1 0-1 0 0,0 0 1 0 0,0 1 0 0 0,0-1 0 0 0,0 0 0 0 0,1 0-1 0 0,-1 1 1 0 0,1-1 0 0 0,0 0 0 0 0,0 0 0 0 0,0 0 0 0 0,0 0-1 0 0,1 0 1 0 0,-1 0 0 0 0,1 0 0 0 0,0 0 0 0 0,0-1-1 0 0,0 1 1 0 0,0-1 0 0 0,0 1 0 0 0,0-1 0 0 0,5 3 0 0 0,5 5 177 0 0,1-1 0 0 0,0-1 0 0 0,1 0 1 0 0,28 12-1 0 0,-35-17-136 0 0,19 7 90 0 0,1 0-1 0 0,0-1 0 0 0,0-2 1 0 0,1-1-1 0 0,53 5 1 0 0,-72-11-93 0 0,-1 0 0 0 0,0 0 1 0 0,0-1-1 0 0,1 0 0 0 0,-1 0 1 0 0,0-1-1 0 0,0 0 0 0 0,11-5 1 0 0,28-16-1564 0 0,-17 6-3358 0 0,-19 11 2131 0 0,5-3-5462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3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27 9703 0 0,'2'0'440'0'0,"12"-5"76"0"0,-1 0-1 0 0,21-12 5829 0 0,-36 18-6281 0 0,1-1 0 0 0,-1 1 0 0 0,0 0 0 0 0,1 0 0 0 0,-1-1 0 0 0,1 1-1 0 0,-1 0 1 0 0,-1 2 0 0 0,-4 2 52 0 0,-385 236 933 0 0,188-129-1571 0 0,78-48 248 0 0,119-60 348 0 0,-8 4-512 0 0,14-5 139 0 0,10-3 92 0 0,59-9-80 0 0,79-7 161 0 0,-110 14 169 0 0,0 1-1 0 0,38 5 1 0 0,-12 2 33 0 0,-31-5 117 0 0,-1 2 0 0 0,0 2-1 0 0,50 13 1 0 0,-79-18-167 0 0,1 1-1 0 0,-1 0 0 0 0,0 0 0 0 0,0 0 1 0 0,1 0-1 0 0,-1 0 0 0 0,0 0 0 0 0,0 0 1 0 0,0 1-1 0 0,-1-1 0 0 0,1 1 1 0 0,0 0-1 0 0,0-1 0 0 0,-1 1 0 0 0,1 0 1 0 0,1 3-1 0 0,-2-3-8 0 0,-1 0-1 0 0,1 0 1 0 0,-1 1-1 0 0,1-1 1 0 0,-1 0 0 0 0,0 0-1 0 0,0 0 1 0 0,0 0-1 0 0,0 1 1 0 0,0-1 0 0 0,-1 0-1 0 0,1 0 1 0 0,-1 0-1 0 0,1 0 1 0 0,-1 0 0 0 0,0 0-1 0 0,0 0 1 0 0,-1 3 0 0 0,-2 3 70 0 0,-1-1 1 0 0,1 0 0 0 0,-1 0-1 0 0,-1 0 1 0 0,-10 11 0 0 0,-37 28 149 0 0,31-28-206 0 0,-11 7-11 0 0,-1-2 0 0 0,-2-1 0 0 0,-42 19 0 0 0,44-24 47 0 0,-1-1-1 0 0,-1-2 0 0 0,-1-2 1 0 0,-38 9-1 0 0,51-17 73 0 0,1 0-1 0 0,-1-1 1 0 0,0-1 0 0 0,0-2-1 0 0,0 0 1 0 0,0-1 0 0 0,-39-8-1 0 0,59 8-103 0 0,-1 0-1 0 0,1 0 1 0 0,-1 0 0 0 0,1-1-1 0 0,-1 1 1 0 0,1-1 0 0 0,0 0-1 0 0,0-1 1 0 0,0 1 0 0 0,0-1-1 0 0,0 0 1 0 0,1 1 0 0 0,-1-2-1 0 0,1 1 1 0 0,0 0-1 0 0,0-1 1 0 0,0 1 0 0 0,0-1-1 0 0,0 0 1 0 0,1 0 0 0 0,0 0-1 0 0,0 0 1 0 0,0-1 0 0 0,0 1-1 0 0,-1-9 1 0 0,2 12-14 0 0,4-2-265 0 0,1 1 0 0 0,-1 0 0 0 0,1-1 0 0 0,-1 1 0 0 0,1 1 1 0 0,0-1-1 0 0,0 0 0 0 0,5-1 0 0 0,3 1-806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14799 0 0,'0'0'3646'0'0,"2"-1"-2522"0"0,8-3-736 0 0,0 1 0 0 0,0 0 0 0 0,0 1 1 0 0,1 0-1 0 0,-1 0 0 0 0,1 1 1 0 0,-1 1-1 0 0,13 0 0 0 0,13 3-134 0 0,39 8-1 0 0,-44-5-450 0 0,60 3 0 0 0,-67-10-637 0 0,35-4-1 0 0,-5-7-3237 0 0,-30 6-2420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3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432 167 3223 0 0,'1'2'522'0'0,"-1"0"211"0"0,1 1 1 0 0,-1-1-1 0 0,1 1 1 0 0,0-1-1 0 0,0 1 1 0 0,0-1-1 0 0,0 0 1 0 0,1 1-1 0 0,-1-1 1 0 0,1 0-1 0 0,2 3 1 0 0,-3-3-572 0 0,1-1 0 0 0,-1 0 1 0 0,0 0-1 0 0,1 0 0 0 0,-1 0 0 0 0,1 0 1 0 0,-1-1-1 0 0,1 1 0 0 0,-1 0 0 0 0,1-1 0 0 0,0 1 1 0 0,-1-1-1 0 0,1 1 0 0 0,0-1 0 0 0,0 0 1 0 0,-1 0-1 0 0,1 0 0 0 0,0 0 0 0 0,-1 0 1 0 0,4 0-1 0 0,3-2 171 0 0,-7 2-69 0 0,8-7 414 0 0,-7 5-648 0 0,-1 0 1 0 0,1-1-1 0 0,-1 1 1 0 0,0-1-1 0 0,1 0 1 0 0,-1 1-1 0 0,0-1 1 0 0,-1 0 0 0 0,1 0-1 0 0,0 1 1 0 0,-1-1-1 0 0,0 0 1 0 0,1 0-1 0 0,-1 0 1 0 0,-1-5-1 0 0,0-10 266 0 0,-6-24-1 0 0,4 25-228 0 0,2 7-67 0 0,0 3 0 0 0,0 1 0 0 0,-1 0 0 0 0,1-1 0 0 0,-1 1 0 0 0,0 0 0 0 0,-5-8 0 0 0,7 13-6 0 0,-1 0 0 0 0,0 0 0 0 0,1 0 0 0 0,-1 0 0 0 0,0 0 0 0 0,0 0 0 0 0,0 0 0 0 0,0 0 0 0 0,0 1 0 0 0,0-1 0 0 0,0 0 0 0 0,0 0 0 0 0,0 1 0 0 0,0-1 0 0 0,0 1 0 0 0,-1-1 0 0 0,1 1 0 0 0,0 0 0 0 0,0-1 1 0 0,-1 1-1 0 0,1 0 0 0 0,0 0 0 0 0,0 0 0 0 0,-1 0 0 0 0,1 0 0 0 0,0 0 0 0 0,-1 0 0 0 0,1 0 0 0 0,0 0 0 0 0,0 1 0 0 0,-1-1 0 0 0,1 0 0 0 0,-2 2 0 0 0,-6 1-56 0 0,1 0 0 0 0,-1 1 0 0 0,-11 8 1 0 0,18-11 55 0 0,-28 19-41 0 0,2 1-1 0 0,1 2 1 0 0,-36 37-1 0 0,23-21 2 0 0,-69 70-9 0 0,52-51 26 0 0,51-52 47 0 0,0 0 0 0 0,1 1-1 0 0,0 0 1 0 0,0 0 0 0 0,1 0 0 0 0,-5 12 0 0 0,8-17 11 0 0,0 1 0 0 0,0-1 1 0 0,0 1-1 0 0,1-1 1 0 0,-1 1-1 0 0,1-1 1 0 0,0 1-1 0 0,0-1 0 0 0,0 1 1 0 0,0-1-1 0 0,0 4 1 0 0,1-4-2 0 0,-1-1 0 0 0,1 1-1 0 0,-1-1 1 0 0,1 0 0 0 0,0 1 0 0 0,-1-1 0 0 0,1 0 0 0 0,0 1 0 0 0,0-1 0 0 0,0 0 0 0 0,0 0 0 0 0,0 0 0 0 0,0 0 0 0 0,0 0 0 0 0,0 0 0 0 0,1 0 0 0 0,-1 0-1 0 0,0-1 1 0 0,1 1 0 0 0,2 1 0 0 0,0-1 35 0 0,0 0 0 0 0,0 0 0 0 0,0-1 0 0 0,0 1 0 0 0,0-1 1 0 0,0 0-1 0 0,0 0 0 0 0,0 0 0 0 0,0-1 0 0 0,0 1 0 0 0,8-3 0 0 0,1-1 130 0 0,0 0 0 0 0,15-8 0 0 0,20-13 4 0 0,62-43 0 0 0,-58 34-151 0 0,-41 27-45 0 0,-1-1 0 0 0,1 0 0 0 0,-1-1 0 0 0,-1 0 1 0 0,0 0-1 0 0,0-1 0 0 0,-1 0 0 0 0,0-1 0 0 0,12-22 0 0 0,-24 44 96 0 0,-1 0 1 0 0,2 0-1 0 0,-5 18 0 0 0,6-23-99 0 0,1 0 1 0 0,0 1-1 0 0,1-1 0 0 0,-1 0 0 0 0,1 1 0 0 0,0-1 1 0 0,1 0-1 0 0,2 13 0 0 0,-2-16-89 0 0,-1 0-1 0 0,1-1 1 0 0,0 1-1 0 0,0-1 1 0 0,1 1 0 0 0,-1-1-1 0 0,0 0 1 0 0,1 1 0 0 0,-1-1-1 0 0,1 0 1 0 0,0 0-1 0 0,0 0 1 0 0,0 0 0 0 0,0 0-1 0 0,0-1 1 0 0,0 1 0 0 0,1 0-1 0 0,-1-1 1 0 0,0 0-1 0 0,1 0 1 0 0,-1 1 0 0 0,1-1-1 0 0,3 0 1 0 0,24 6-2509 0 0,-14-6 481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3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92 231 1375 0 0,'-2'0'4408'0'0,"-16"6"-1909"0"0,1 0 0 0 0,-29 16 0 0 0,37-18 2451 0 0,24-16-4857 0 0,0 0 1 0 0,1 1-1 0 0,19-10 1 0 0,54-24 141 0 0,-79 41-233 0 0,-1 1-1 0 0,0 0 1 0 0,1 1-1 0 0,15-3 1 0 0,-17 4 8 0 0,-7 1 71 0 0,1 0-5 0 0,0 1-31 0 0,0 0-1 0 0,0-1 1 0 0,-1 1 0 0 0,1 0-1 0 0,0 0 1 0 0,-1 0 0 0 0,1 0-1 0 0,-1 0 1 0 0,1 0 0 0 0,-1 0-1 0 0,1 1 1 0 0,-1-1 0 0 0,1 2-1 0 0,2 3 166 0 0,0 1-1 0 0,-1-1 0 0 0,4 11 1 0 0,-5-5-53 0 0,-2-12-164 0 0,0 1 0 0 0,0-1 0 0 0,0 0 0 0 0,0 1 0 0 0,0-1 0 0 0,0 1 0 0 0,0-1 0 0 0,0 0 0 0 0,0 1 0 0 0,0-1 0 0 0,0 0 0 0 0,0 1 0 0 0,0-1 0 0 0,0 0 0 0 0,1 1 0 0 0,-1-1 0 0 0,0 0 0 0 0,0 1 0 0 0,0-1 0 0 0,0 0 0 0 0,1 1 0 0 0,-1-1 0 0 0,0 0 0 0 0,0 0 0 0 0,1 1 0 0 0,-1-1 0 0 0,0 0 0 0 0,1 0 0 0 0,-1 1 0 0 0,0-1 0 0 0,1 0 0 0 0,-1 0 0 0 0,0 0 0 0 0,1 0 0 0 0,-1 0 0 0 0,0 1 0 0 0,1-1 0 0 0,-1 0 0 0 0,0 0 0 0 0,1 0 0 0 0,-1 0 0 0 0,1 0 0 0 0,-1 0 0 0 0,1 0 0 0 0,2-1-9 0 0,0 1-1 0 0,-1 0 0 0 0,1-1 1 0 0,0 1-1 0 0,0-1 0 0 0,-1 0 1 0 0,1 0-1 0 0,0 0 0 0 0,-1-1 1 0 0,1 1-1 0 0,3-3 0 0 0,25-22-228 0 0,-8 6 162 0 0,136-94 83 0 0,-148 106 22 0 0,0 1-1 0 0,1 1 0 0 0,0 0 1 0 0,0 1-1 0 0,0 0 0 0 0,0 0 1 0 0,22-3-1 0 0,-32 7-5 0 0,-1 1-1 0 0,1 0 1 0 0,0-1 0 0 0,-1 1 0 0 0,1 0-1 0 0,0 0 1 0 0,-1 0 0 0 0,1 1-1 0 0,0-1 1 0 0,-1 0 0 0 0,1 1 0 0 0,-1-1-1 0 0,1 1 1 0 0,0-1 0 0 0,-1 1 0 0 0,1-1-1 0 0,-1 1 1 0 0,1 0 0 0 0,-1 0 0 0 0,0 0-1 0 0,2 1 1 0 0,-2 0 10 0 0,1 0 0 0 0,-1-1 0 0 0,0 1 0 0 0,-1 0 0 0 0,1 0-1 0 0,0 0 1 0 0,0 0 0 0 0,-1 0 0 0 0,1 0 0 0 0,-1 0 0 0 0,0 0 0 0 0,1 0 0 0 0,-1 0 0 0 0,0 4 0 0 0,-1 3 94 0 0,0 1 0 0 0,-1-1 0 0 0,0 1 0 0 0,-1-1 0 0 0,0 0-1 0 0,-4 9 1 0 0,-41 81 1008 0 0,-3 9-2350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3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11519 0 0,'0'0'1040'0'0,"8"9"578"0"0,-5-3-1046 0 0,-1-1 0 0 0,0 1 0 0 0,-1 0 0 0 0,0 0 0 0 0,0-1 0 0 0,0 1 0 0 0,0 0 0 0 0,-1 0 0 0 0,0 0 0 0 0,0 0 0 0 0,-2 7 0 0 0,-2 11 39 0 0,-9 34 1 0 0,3-21 50 0 0,-5 29-515 0 0,-3 0 1 0 0,-3-2-1 0 0,-3-1 1 0 0,-61 116-1 0 0,-53 36-74 0 0,112-180-75 0 0,-37 53-669 0 0,62-87 291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3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9215 0 0,'4'-15'395'0'0,"2"0"0"0"0,0 1-1 0 0,0 0 1 0 0,2 0 0 0 0,-1 0-1 0 0,2 1 1 0 0,0 0 0 0 0,0 0-1 0 0,1 1 1 0 0,13-12 0 0 0,-1 3 260 0 0,1 1 1 0 0,1 1 0 0 0,1 1 0 0 0,34-19-1 0 0,-38 26-471 0 0,0 0 0 0 0,2 2 0 0 0,-1 1 0 0 0,1 0 0 0 0,46-8 0 0 0,-37 11 168 0 0,0 2 0 0 0,0 1 0 0 0,62 5 0 0 0,-81-1-167 0 0,0-1 1 0 0,-1 2-1 0 0,1 0 0 0 0,0 0 0 0 0,-1 1 1 0 0,1 1-1 0 0,-1 0 0 0 0,15 9 0 0 0,-22-11-85 0 0,-1 0 0 0 0,0 0 0 0 0,0 1 0 0 0,0-1 0 0 0,0 1 0 0 0,0 0 0 0 0,-1 0 0 0 0,0 0 0 0 0,0 0 0 0 0,3 6 0 0 0,-4-6-41 0 0,0 0 1 0 0,-1-1-1 0 0,0 1 1 0 0,1 0 0 0 0,-2 0-1 0 0,1 1 1 0 0,0-1-1 0 0,-1 0 1 0 0,0 0-1 0 0,0 0 1 0 0,0 0-1 0 0,0 0 1 0 0,-1 0 0 0 0,-1 6-1 0 0,-1 2-16 0 0,-1-2 0 0 0,0 1 0 0 0,-1 0 0 0 0,0-1 0 0 0,-1 0 0 0 0,0 0 0 0 0,-1 0 0 0 0,0-1 0 0 0,0 0 0 0 0,-1 0 0 0 0,-12 10 0 0 0,-7 4 92 0 0,-1-1-1 0 0,-43 26 1 0 0,-61 32-131 0 0,95-60-14 0 0,-66 25 0 0 0,98-43-51 0 0,1 0-1 0 0,-1-1 1 0 0,0 1-1 0 0,0-1 1 0 0,0-1 0 0 0,0 1-1 0 0,0 0 1 0 0,0-1-1 0 0,0 0 1 0 0,0-1-1 0 0,0 1 1 0 0,1-1 0 0 0,-1 1-1 0 0,-9-4 1 0 0,13 3-2 0 0,0 1 0 0 0,0-1 0 0 0,0 0 0 0 0,1 1 0 0 0,-1-1 0 0 0,0 0 0 0 0,1 0 0 0 0,-1 1 0 0 0,1-1 0 0 0,-1 0 0 0 0,1 0 0 0 0,-1 0 0 0 0,1 0 0 0 0,-1 0 1 0 0,1 0-1 0 0,0 0 0 0 0,-1 0 0 0 0,1 0 0 0 0,0 0 0 0 0,0 1 0 0 0,0-1 0 0 0,0 0 0 0 0,0 0 0 0 0,0 0 0 0 0,0 0 0 0 0,0 0 0 0 0,0 0 0 0 0,1 0 0 0 0,-1 0 0 0 0,0 0 0 0 0,1-1 0 0 0,1-4-769 0 0,0 0-1 0 0,1 0 0 0 0,4-8 1 0 0,7-8-5726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3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73 11975 0 0,'21'-14'1028'0'0,"0"1"0"0"0,1 1 0 0 0,40-17 0 0 0,-60 28-782 0 0,0 1-1 0 0,0-1 0 0 0,0 0 1 0 0,0 1-1 0 0,1-1 0 0 0,-1 1 1 0 0,0 0-1 0 0,1 0 0 0 0,-1 0 1 0 0,0 0-1 0 0,0 0 1 0 0,1 0-1 0 0,-1 1 0 0 0,0-1 1 0 0,0 1-1 0 0,1-1 0 0 0,2 3 1 0 0,-3-2-180 0 0,-1 0 0 0 0,1 0 0 0 0,-1 0 0 0 0,0 1 0 0 0,1-1 0 0 0,-1 1 1 0 0,0-1-1 0 0,0 1 0 0 0,0-1 0 0 0,0 1 0 0 0,0-1 0 0 0,0 1 0 0 0,-1 0 0 0 0,1 0 1 0 0,-1-1-1 0 0,1 1 0 0 0,-1 0 0 0 0,1 0 0 0 0,-1 0 0 0 0,0-1 0 0 0,0 1 0 0 0,0 3 0 0 0,-1 7 62 0 0,0 0-1 0 0,-1 0 1 0 0,0 0-1 0 0,0-1 0 0 0,-6 14 1 0 0,-24 57 274 0 0,24-65-322 0 0,-182 376 829 0 0,153-320-905 0 0,-66 114-152 0 0,70-128-2559 0 0,29-51 1353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13 156 6447 0 0,'2'0'3115'0'0,"5"1"-1440"0"0,25 3 5310 0 0,-8-5-5324 0 0,5-4-1018 0 0,-1-2 1 0 0,1-1-1 0 0,-2-1 0 0 0,1-2 0 0 0,-1 0 1 0 0,43-26-1 0 0,-61 32-650 0 0,-1 0 1 0 0,0-1 0 0 0,0 0-1 0 0,-1 0 1 0 0,0 0 0 0 0,0-1-1 0 0,10-12 1 0 0,-16 18-194 0 0,-25-9-1353 0 0,19 10 1435 0 0,-1 0 0 0 0,1 1 0 0 0,-1 0 0 0 0,1 0 0 0 0,0 0 0 0 0,-1 0 0 0 0,1 1 0 0 0,-10 5 0 0 0,0 1-18 0 0,-22 14-1 0 0,6 1 272 0 0,2 1 0 0 0,0 1 0 0 0,2 1 0 0 0,1 1-1 0 0,1 2 1 0 0,-25 37 0 0 0,46-59-39 0 0,-1 0-1 0 0,0 1 0 0 0,1-1 1 0 0,1 1-1 0 0,-1 0 1 0 0,1-1-1 0 0,1 2 1 0 0,-3 12-1 0 0,4-18-62 0 0,1 0 0 0 0,-1 0-1 0 0,1 0 1 0 0,0 0 0 0 0,0 0 0 0 0,1 0 0 0 0,-1 1-1 0 0,1-1 1 0 0,-1 0 0 0 0,1 0 0 0 0,0 0-1 0 0,0 0 1 0 0,0-1 0 0 0,1 1 0 0 0,-1 0 0 0 0,1 0-1 0 0,0-1 1 0 0,-1 1 0 0 0,1-1 0 0 0,0 1-1 0 0,0-1 1 0 0,1 0 0 0 0,-1 0 0 0 0,0 0 0 0 0,1 0-1 0 0,2 2 1 0 0,2-1 7 0 0,-1 0 0 0 0,1 0-1 0 0,0 0 1 0 0,0-1 0 0 0,0 0-1 0 0,0 0 1 0 0,0-1 0 0 0,1 0 0 0 0,9 1-1 0 0,11-2 48 0 0,31-3 0 0 0,-33 2-61 0 0,36-5 134 0 0,-11 0-1851 0 0,-17 5-4612 0 0,-21 1-884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227 193 1375 0 0,'7'-7'13886'0'0,"-10"3"-12605"0"0,1 3-1183 0 0,0 0 0 0 0,0 0 0 0 0,-1 0 1 0 0,1 1-1 0 0,0-1 0 0 0,0 1 0 0 0,0 0 0 0 0,-1-1 1 0 0,1 1-1 0 0,0 0 0 0 0,0 1 0 0 0,-1-1 0 0 0,1 0 1 0 0,0 1-1 0 0,0-1 0 0 0,0 1 0 0 0,-1-1 0 0 0,-2 3 1 0 0,-4 1 100 0 0,2 0 1 0 0,-1 1 0 0 0,-10 8 0 0 0,2-1-120 0 0,-4 4-45 0 0,0 1-1 0 0,-32 36 1 0 0,45-46-24 0 0,4-3 39 0 0,0 0 0 0 0,0-1 1 0 0,1 1-1 0 0,-1 1 0 0 0,1-1 0 0 0,0 0 1 0 0,0 1-1 0 0,0-1 0 0 0,0 1 1 0 0,1-1-1 0 0,0 1 0 0 0,0 0 0 0 0,0-1 1 0 0,0 8-1 0 0,1-10 18 0 0,0 1 0 0 0,0 0 0 0 0,1-1 1 0 0,-1 1-1 0 0,0 0 0 0 0,1-1 0 0 0,0 1 0 0 0,0 0 0 0 0,0-1 1 0 0,0 1-1 0 0,0-1 0 0 0,0 0 0 0 0,1 1 0 0 0,-1-1 0 0 0,1 0 1 0 0,-1 0-1 0 0,1 0 0 0 0,0 0 0 0 0,0 0 0 0 0,0 0 0 0 0,0 0 1 0 0,0-1-1 0 0,0 1 0 0 0,1-1 0 0 0,-1 1 0 0 0,5 1 1 0 0,0-1 21 0 0,-1 0 1 0 0,1-1-1 0 0,0 0 1 0 0,-1 0-1 0 0,1 0 1 0 0,0-1-1 0 0,0 1 1 0 0,-1-2 0 0 0,1 1-1 0 0,0-1 1 0 0,9-2-1 0 0,3-2 76 0 0,0 0 0 0 0,31-14-1 0 0,-37 13-144 0 0,-1-1-1 0 0,1 1 0 0 0,-1-2 1 0 0,0 0-1 0 0,-1 0 0 0 0,0-1 1 0 0,0-1-1 0 0,-1 0 0 0 0,11-13 1 0 0,-15 16-68 0 0,-1-1 1 0 0,1 0-1 0 0,-1 0 1 0 0,-1-1-1 0 0,0 1 1 0 0,0-1 0 0 0,-1 0-1 0 0,0 0 1 0 0,0-1-1 0 0,-1 1 1 0 0,0 0-1 0 0,-1-1 1 0 0,0 1 0 0 0,-1-16-1 0 0,0 14-236 0 0,-2 0-1 0 0,1 0 1 0 0,-1 0-1 0 0,-1 0 1 0 0,0 1-1 0 0,-1-1 1 0 0,1 1-1 0 0,-2 0 1 0 0,-6-12-1 0 0,8 18-13 0 0,1 0-1 0 0,-1-1 0 0 0,0 1 1 0 0,0 1-1 0 0,0-1 0 0 0,-1 0 1 0 0,1 1-1 0 0,-1 0 0 0 0,0 0 1 0 0,0 0-1 0 0,0 0 0 0 0,0 1 1 0 0,0-1-1 0 0,-1 1 0 0 0,1 0 1 0 0,-1 0-1 0 0,0 1 0 0 0,1-1 1 0 0,-1 1-1 0 0,0 0 0 0 0,0 1 1 0 0,-6-1-1 0 0,10 1-870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636 751 12439 0 0,'0'0'5356'0'0,"2"-1"-4670"0"0,2-2-398 0 0,0 0 0 0 0,-1 0 1 0 0,1 0-1 0 0,-1 0 1 0 0,0-1-1 0 0,0 0 0 0 0,0 0 1 0 0,5-8-1 0 0,17-39 1398 0 0,-15 29-1438 0 0,0 2-129 0 0,84-189 352 0 0,-80 174-503 0 0,-2-2-1 0 0,-2 1 0 0 0,11-76 1 0 0,-19 92-136 0 0,-1-1 0 0 0,-1-28 0 0 0,-1 42 31 0 0,0 0-1 0 0,1 1 1 0 0,-2-1 0 0 0,1 0-1 0 0,-1 1 1 0 0,0-1 0 0 0,-1 1-1 0 0,1-1 1 0 0,-1 1 0 0 0,-8-11-1 0 0,10 15 103 0 0,0 1-1 0 0,0 0 1 0 0,0 0-1 0 0,0 0 0 0 0,0 0 1 0 0,0 0-1 0 0,-1 0 1 0 0,1 0-1 0 0,0 0 1 0 0,-1 0-1 0 0,1 1 0 0 0,0-1 1 0 0,-1 0-1 0 0,1 1 1 0 0,-1 0-1 0 0,1-1 1 0 0,-1 1-1 0 0,1 0 1 0 0,-1-1-1 0 0,-1 1 0 0 0,0 1-1 0 0,0-1 0 0 0,0 0 0 0 0,1 1-1 0 0,-1 0 1 0 0,0 0 0 0 0,1 0 0 0 0,-1 0-1 0 0,0 0 1 0 0,1 0 0 0 0,-4 3 0 0 0,-2 1 4 0 0,1 1 0 0 0,0 0 0 0 0,0 1 0 0 0,1-1 0 0 0,-11 15 0 0 0,-10 21 56 0 0,2 1 1 0 0,-30 71 0 0 0,54-112-22 0 0,-74 172 247 0 0,-57 202-1 0 0,109-301-217 0 0,-45 94 0 0 0,49-128-12 0 0,-3-2 0 0 0,-1 0 1 0 0,-50 63-1 0 0,44-65-2 0 0,-121 134-30 0 0,144-166-572 0 0,5-4-191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11055 0 0,'1'-1'3156'0'0,"13"0"586"0"0,23 0 1 0 0,10 0-2467 0 0,62-17 381 0 0,-30 4-1007 0 0,93-16-1398 0 0,-138 24-1392 0 0,0-1-5988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11 11167 0 0,'0'0'1016'0'0,"1"-1"-836"0"0,16-9 4836 0 0,-17 12-4192 0 0,1 6-483 0 0,-1 0-1 0 0,1 0 1 0 0,-2 0-1 0 0,1-1 1 0 0,-1 1-1 0 0,0 0 1 0 0,-5 15-1 0 0,-23 55 794 0 0,16-47-737 0 0,-88 212 1080 0 0,14-34-1325 0 0,42-78-1844 0 0,41-120 88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0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0,'0'0'16024'0'0,"1"2"-15810"0"0,0 0-147 0 0,5 17 327 0 0,-5-12-513 0 0,-1 1 1 0 0,0-1-1 0 0,0 0 1 0 0,-1 14-1 0 0,-1 4-2323 0 0,2-16 986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11975 0 0,'0'0'2684'0'0,"-1"1"-1920"0"0,-6 3-462 0 0,0 2-1 0 0,0-1 0 0 0,0 1 1 0 0,1 0-1 0 0,0 1 0 0 0,0-1 1 0 0,-8 14-1 0 0,-31 58 644 0 0,35-58-589 0 0,-229 433 3207 0 0,198-371-3339 0 0,-32 56-2 0 0,-48 96-55 0 0,89-150-3063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445 197 4607 0 0,'30'-15'147'0'0,"0"-1"-1"0"0,40-29 0 0 0,-21 6 7163 0 0,-48 38-7036 0 0,28-27 7860 0 0,-27 26-7939 0 0,-1 0 1 0 0,1 0-1 0 0,-1 0 0 0 0,1 0 0 0 0,-1 0 0 0 0,0 0 0 0 0,0-1 0 0 0,0 1 0 0 0,0 0 1 0 0,0-1-1 0 0,-1 1 0 0 0,1 0 0 0 0,0-5 0 0 0,-1 7-173 0 0,-1-1 0 0 0,1 1 0 0 0,0-1 0 0 0,0 1 0 0 0,0-1 0 0 0,-1 1 0 0 0,1-1 0 0 0,0 0 0 0 0,-1 1 0 0 0,1 0 1 0 0,0-1-1 0 0,-1 1 0 0 0,1-1 0 0 0,-1 1 0 0 0,1-1 0 0 0,0 1 0 0 0,-1 0 0 0 0,1-1 0 0 0,-1 1 0 0 0,0 0 0 0 0,1 0 0 0 0,-1-1 0 0 0,1 1 0 0 0,-2 0 0 0 0,-14-5 41 0 0,15 5-58 0 0,-17-2 6 0 0,0 2 0 0 0,0-1 1 0 0,0 2-1 0 0,0 1 0 0 0,-23 4 0 0 0,7-1-7 0 0,-224 31-3 0 0,227-30 0 0 0,1 2 0 0 0,-30 12 0 0 0,52-17-4 0 0,1 0 1 0 0,0 1-1 0 0,0-1 0 0 0,0 1 1 0 0,1 1-1 0 0,-1-1 0 0 0,-10 11 1 0 0,15-13-6 0 0,1-1 1 0 0,-1 1 0 0 0,1-1-1 0 0,-1 1 1 0 0,1-1-1 0 0,0 1 1 0 0,0 0 0 0 0,0 0-1 0 0,0 0 1 0 0,0 0 0 0 0,0 0-1 0 0,1 0 1 0 0,-1 0-1 0 0,0 0 1 0 0,1 0 0 0 0,0 0-1 0 0,0 0 1 0 0,-1 0 0 0 0,1 0-1 0 0,0 0 1 0 0,1 0-1 0 0,-1 1 1 0 0,0-1 0 0 0,0 0-1 0 0,1 0 1 0 0,0 0 0 0 0,-1 0-1 0 0,1 0 1 0 0,0 0-1 0 0,0 0 1 0 0,0-1 0 0 0,0 1-1 0 0,0 0 1 0 0,2 2-1 0 0,6 6-12 0 0,1-1 0 0 0,0 0 0 0 0,1 0-1 0 0,0-1 1 0 0,1 0 0 0 0,-1-1-1 0 0,18 8 1 0 0,20 14-43 0 0,79 66 54 0 0,-97-71 9 0 0,-19-14 2 0 0,0-1 0 0 0,-1 1 0 0 0,0 1-1 0 0,-1 0 1 0 0,-1 1 0 0 0,12 16 0 0 0,-18-22 23 0 0,1 0-1 0 0,-1 0 1 0 0,0 1 0 0 0,-1-1-1 0 0,0 1 1 0 0,0 0 0 0 0,0 0 0 0 0,0-1-1 0 0,-1 1 1 0 0,-1 0 0 0 0,1 0 0 0 0,-1 0-1 0 0,0 0 1 0 0,-1 0 0 0 0,-1 12-1 0 0,0-13 0 0 0,0 0 0 0 0,0-1 0 0 0,-1 0 0 0 0,1 0 0 0 0,-1 1-1 0 0,0-1 1 0 0,-1-1 0 0 0,1 1 0 0 0,-1 0 0 0 0,0-1 0 0 0,0 0-1 0 0,0 0 1 0 0,-1 0 0 0 0,-6 4 0 0 0,-7 4 73 0 0,-1 0 0 0 0,-28 12 0 0 0,15-9-332 0 0,-37 12 0 0 0,54-22 140 0 0,0-1 0 0 0,0-1 0 0 0,0 0 0 0 0,0-1 0 0 0,-16 0 0 0 0,25-2 59 0 0,1 0-1 0 0,0 0 1 0 0,-1-1 0 0 0,1 0-1 0 0,0 0 1 0 0,0 0 0 0 0,0-1-1 0 0,0 0 1 0 0,0 0 0 0 0,0 0-1 0 0,-4-3 1 0 0,6 4 52 0 0,1-1-1 0 0,-1 0 1 0 0,1 0 0 0 0,0 0-1 0 0,0 0 1 0 0,0-1-1 0 0,0 1 1 0 0,0 0 0 0 0,1-1-1 0 0,-1 1 1 0 0,1-1-1 0 0,0 1 1 0 0,-1-1 0 0 0,1 0-1 0 0,0 0 1 0 0,1 0-1 0 0,-1 0 1 0 0,0 1 0 0 0,1-1-1 0 0,-1-6 1 0 0,2-8 119 0 0,0 0 1 0 0,0 0-1 0 0,2 0 0 0 0,0 0 1 0 0,1 0-1 0 0,1 0 0 0 0,0 1 1 0 0,2 0-1 0 0,-1 0 0 0 0,13-20 1 0 0,-3 10 2 0 0,0 1 0 0 0,2 0 0 0 0,0 1 1 0 0,2 1-1 0 0,24-21 0 0 0,-31 32-95 0 0,2 1 0 0 0,-1 0-1 0 0,1 1 1 0 0,1 0 0 0 0,0 2-1 0 0,25-11 1 0 0,105-27 53 0 0,-55 20-90 0 0,-1 4-16 0 0,-88 22-28 0 0,0-1 0 0 0,0 1 0 0 0,0-1 0 0 0,-1 0 0 0 0,1 0 0 0 0,0 0 0 0 0,0 0 0 0 0,-1 0 0 0 0,1 0 0 0 0,0 0 0 0 0,-1 0 0 0 0,1-1 0 0 0,-1 1 0 0 0,0-1 0 0 0,1 1 0 0 0,-1-1 0 0 0,0 0 0 0 0,0 1-1 0 0,0-1 1 0 0,0 0 0 0 0,0 0 0 0 0,0 1 0 0 0,-1-1 0 0 0,1-2 0 0 0,2-14-5044 0 0,-3 12 1965 0 0,0-4-4166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162 205 8951 0 0,'0'0'808'0'0,"0"1"-664"0"0,-7 11 622 0 0,1 0-1 0 0,-1 0 1 0 0,-1-1-1 0 0,-16 19 0 0 0,-10 14 638 0 0,27-33-1294 0 0,-44 59 250 0 0,50-69 279 0 0,-1-2-524 0 0,2 1-112 0 0,-1 0 0 0 0,1 0 0 0 0,-1 0-1 0 0,1 0 1 0 0,-1 0 0 0 0,1 0 0 0 0,-1-1-1 0 0,1 1 1 0 0,0 0 0 0 0,-1 0 0 0 0,1 0 0 0 0,-1-1-1 0 0,1 1 1 0 0,0 0 0 0 0,-1 0 0 0 0,1-1-1 0 0,-1 1 1 0 0,1 0 0 0 0,0-1 0 0 0,-1 1-1 0 0,1-1 1 0 0,0 1 0 0 0,0 0 0 0 0,-1-1 0 0 0,1 1-1 0 0,0-1 1 0 0,0 1 0 0 0,-1-1 0 0 0,1-1-2 0 0,-1 0 1 0 0,0 1-1 0 0,1-1 1 0 0,0 0-1 0 0,-1 0 1 0 0,1 0-1 0 0,0 0 1 0 0,0 0 0 0 0,0 0-1 0 0,0 1 1 0 0,0-1-1 0 0,0 0 1 0 0,0 0-1 0 0,1 0 1 0 0,-1 0 0 0 0,1 0-1 0 0,-1 1 1 0 0,1-1-1 0 0,0 0 1 0 0,2-2-1 0 0,2-6 0 0 0,1 0-1 0 0,9-11 0 0 0,-10 14 2 0 0,2-2-1 0 0,1 0 0 0 0,0 0 0 0 0,0 1 0 0 0,1 0 0 0 0,0 1 0 0 0,1 0 0 0 0,-1 1 0 0 0,18-10 0 0 0,6 1 84 0 0,50-17 0 0 0,-71 28 28 0 0,0 1 1 0 0,0 0-1 0 0,0 0 0 0 0,1 1 0 0 0,-1 1 0 0 0,1 0 0 0 0,-1 1 0 0 0,0 0 0 0 0,15 3 1 0 0,-25-3-76 0 0,0 1 0 0 0,1-1 0 0 0,-1 1 0 0 0,0-1 0 0 0,0 1 0 0 0,0 0 0 0 0,0 0 0 0 0,-1 0 1 0 0,1 0-1 0 0,0 0 0 0 0,0 0 0 0 0,-1 1 0 0 0,1-1 0 0 0,0 1 0 0 0,-1-1 0 0 0,1 1 1 0 0,1 3-1 0 0,-1-2-15 0 0,-1 0 1 0 0,1 0 0 0 0,-1 0-1 0 0,0 0 1 0 0,0 0 0 0 0,0 0-1 0 0,-1 0 1 0 0,1 0 0 0 0,-1 1 0 0 0,0 5-1 0 0,0 0-4 0 0,-1-1-1 0 0,0 1 1 0 0,-1 0 0 0 0,0 0-1 0 0,0-1 1 0 0,-1 0 0 0 0,-6 15-1 0 0,5-15-6 0 0,0 0 0 0 0,-1 0 0 0 0,1-1 0 0 0,-2 1 0 0 0,1-1-1 0 0,-12 11 1 0 0,7-10-11 0 0,6-8 0 0 0,2 0 0 0 0,1 0 2 0 0,0 0 0 0 0,0 0 0 0 0,0 0 0 0 0,0 0 0 0 0,0 0 0 0 0,0 0 0 0 0,0 0-1 0 0,0 0 1 0 0,0 0 0 0 0,0 0 0 0 0,0-1 0 0 0,0 1 0 0 0,1 0 0 0 0,-1-1 0 0 0,0 1 0 0 0,0-1 0 0 0,0 1 0 0 0,0-1-1 0 0,1 1 1 0 0,-1-1 0 0 0,0 1 0 0 0,0-1 0 0 0,1 0 0 0 0,-1 1 0 0 0,1-1 0 0 0,-1 0 0 0 0,0 0 0 0 0,1 0 0 0 0,-1 1-1 0 0,1-1 1 0 0,0 0 0 0 0,-1 0 0 0 0,1 0 0 0 0,0 0 0 0 0,0 0 0 0 0,-1 0 0 0 0,1 0 0 0 0,0 0 0 0 0,0 0 0 0 0,0 0-1 0 0,0 0 1 0 0,0 1 0 0 0,0-3 0 0 0,1-1 4 0 0,-1 0 0 0 0,1-1 0 0 0,0 1 0 0 0,0 0 0 0 0,0-1 0 0 0,1 1 0 0 0,0 0 0 0 0,-1 0 0 0 0,1 0 0 0 0,5-6 0 0 0,4-6-11 0 0,15-16-1 0 0,-10 12 11 0 0,-12 15-5 0 0,67-82 0 0 0,-57 72 0 0 0,0 1 0 0 0,1 1 0 0 0,26-19 0 0 0,-23 21 3 0 0,-1 0 0 0 0,1 1 0 0 0,1 1 0 0 0,0 0 0 0 0,27-7 0 0 0,-36 13 63 0 0,0 1 0 0 0,-1 0 1 0 0,1 1-1 0 0,0 0 0 0 0,0 1 0 0 0,0 0 0 0 0,0 0 0 0 0,0 1 0 0 0,0 0 1 0 0,0 1-1 0 0,0 0 0 0 0,0 1 0 0 0,10 3 0 0 0,-16-4-24 0 0,0 0-1 0 0,0-1 0 0 0,0 2 0 0 0,0-1 1 0 0,0 0-1 0 0,4 5 0 0 0,-6-6-34 0 0,-1 0-1 0 0,0 0 0 0 0,-1 0 0 0 0,1 0 0 0 0,0 1 0 0 0,0-1 0 0 0,0 0 1 0 0,-1 0-1 0 0,1 1 0 0 0,0-1 0 0 0,-1 1 0 0 0,0-1 0 0 0,1 1 1 0 0,-1-1-1 0 0,0 0 0 0 0,1 1 0 0 0,-1-1 0 0 0,0 1 0 0 0,0-1 0 0 0,0 1 1 0 0,-1-1-1 0 0,1 4 0 0 0,-3 6 33 0 0,-1 1 0 0 0,1-1-1 0 0,-2 0 1 0 0,0 0 0 0 0,0-1 0 0 0,-10 16 0 0 0,-47 56 191 0 0,33-45-165 0 0,18-23-33 0 0,-16 28 0 0 0,20-28-21 0 0,7-11-8 0 0,0 0 4 0 0,0-2 5 0 0,10 7-389 0 0,-8-6-213 0 0,0-2 1 0 0,1 1 0 0 0,-1 0-1 0 0,0 0 1 0 0,1-1 0 0 0,-1 1-1 0 0,1-1 1 0 0,-1 0 0 0 0,5 0-1 0 0,12-1-5762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363 155 3679 0 0,'-3'7'13990'0'0,"101"-40"-12008"0"0,-44 14-1546 0 0,74-30-100 0 0,-125 48-356 0 0,0 0 0 0 0,0-1-1 0 0,-1 1 1 0 0,1-1 0 0 0,-1 0 0 0 0,1 0-1 0 0,-1 0 1 0 0,4-4 0 0 0,-5 5-7 0 0,0 1 1 0 0,-1-1-1 0 0,0 0 1 0 0,1 0 0 0 0,-1 1-1 0 0,1-1 1 0 0,-1 0-1 0 0,0 0 1 0 0,1 0-1 0 0,-1 0 1 0 0,0 1-1 0 0,0-1 1 0 0,0 0 0 0 0,0 0-1 0 0,0 0 1 0 0,0 0-1 0 0,0 0 1 0 0,0 0-1 0 0,0 0 1 0 0,0 1 0 0 0,0-1-1 0 0,0 0 1 0 0,-1 0-1 0 0,1 0 1 0 0,0 0-1 0 0,-1 1 1 0 0,1-1-1 0 0,-1 0 1 0 0,1 0 0 0 0,-1 0-1 0 0,1 1 1 0 0,-1-1-1 0 0,0 0 1 0 0,-1-1-22 0 0,0 1 1 0 0,0-1-1 0 0,0 1 1 0 0,0 0 0 0 0,0 0-1 0 0,0 0 1 0 0,0 0-1 0 0,0 0 1 0 0,0 0-1 0 0,0 1 1 0 0,-1-1-1 0 0,1 1 1 0 0,0-1-1 0 0,-1 1 1 0 0,-3 0-1 0 0,-35 3-255 0 0,23 0 283 0 0,1 1 0 0 0,-1 1 0 0 0,1 0 0 0 0,1 2-1 0 0,-1 0 1 0 0,-23 13 0 0 0,-91 67 182 0 0,85-55-39 0 0,18-13-54 0 0,-96 73 217 0 0,110-81-209 0 0,1 2 0 0 0,0-1 1 0 0,1 2-1 0 0,1 0 0 0 0,0 0 1 0 0,-13 23-1 0 0,22-32-46 0 0,-1 0-1 0 0,1 0 1 0 0,0 0-1 0 0,0 0 1 0 0,1 1-1 0 0,0-1 1 0 0,0 0-1 0 0,0 1 1 0 0,0-1-1 0 0,1 1 0 0 0,0 6 1 0 0,0-9-23 0 0,1 0-1 0 0,-1 0 1 0 0,1 0 0 0 0,0 0 0 0 0,0 0-1 0 0,0 0 1 0 0,0 0 0 0 0,1-1 0 0 0,-1 1-1 0 0,1 0 1 0 0,-1-1 0 0 0,1 1 0 0 0,0-1-1 0 0,0 1 1 0 0,0-1 0 0 0,0 0-1 0 0,1 0 1 0 0,-1 0 0 0 0,1 0 0 0 0,-1 0-1 0 0,4 1 1 0 0,2 1-1 0 0,1 0 0 0 0,0-1 0 0 0,0 0-1 0 0,0 0 1 0 0,0-1 0 0 0,0 0 0 0 0,1-1-1 0 0,-1 0 1 0 0,1-1 0 0 0,9 0 0 0 0,9-1-118 0 0,0-2 0 0 0,29-7 0 0 0,-12-1-1369 0 0,0-1-5038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43 7831 0 0,'2'-1'603'0'0,"0"-2"-385"0"0,1 1 1 0 0,-1-1-1 0 0,1 0 0 0 0,-1 0 1 0 0,0 0-1 0 0,0 0 0 0 0,3-7 1 0 0,-5 10-95 0 0,0-1 0 0 0,0 1 1 0 0,0 0-1 0 0,0-1 0 0 0,0 1 1 0 0,0 0-1 0 0,0-1 0 0 0,0 1 1 0 0,0-1-1 0 0,0 1 1 0 0,0 0-1 0 0,0-1 0 0 0,0 1 1 0 0,0 0-1 0 0,-1-1 0 0 0,1 1 1 0 0,0 0-1 0 0,0-1 0 0 0,0 1 1 0 0,-1 0-1 0 0,1 0 0 0 0,0-1 1 0 0,0 1-1 0 0,-1 0 0 0 0,1 0 1 0 0,0-1-1 0 0,-1 1 1 0 0,1 0-1 0 0,0 0 0 0 0,-1 0 1 0 0,1-1-1 0 0,0 1 0 0 0,-1 0 1 0 0,1 0-1 0 0,0 0 0 0 0,-1 0 1 0 0,0 0-1 0 0,-13-1 993 0 0,1 2-902 0 0,1 1-1 0 0,-1 1 1 0 0,1 0-1 0 0,-24 9 1 0 0,-47 27 57 0 0,80-38-257 0 0,-158 84 188 0 0,-19 9 154 0 0,63-32 195 0 0,98-50-201 0 0,1 0 0 0 0,1 1 0 0 0,-32 31 0 0 0,46-41-265 0 0,0 0 1 0 0,1 1-1 0 0,-1-1 0 0 0,1 1 0 0 0,0-1 1 0 0,0 1-1 0 0,0 0 0 0 0,-2 6 0 0 0,4-10-74 0 0,0 1 0 0 0,0-1-1 0 0,0 1 1 0 0,0-1 0 0 0,0 1-1 0 0,0-1 1 0 0,0 1 0 0 0,0-1 0 0 0,0 1-1 0 0,0-1 1 0 0,0 1 0 0 0,0-1-1 0 0,0 0 1 0 0,0 1 0 0 0,1-1-1 0 0,-1 1 1 0 0,0-1 0 0 0,0 1 0 0 0,1-1-1 0 0,-1 0 1 0 0,0 1 0 0 0,0-1-1 0 0,1 0 1 0 0,-1 1 0 0 0,1-1-1 0 0,-1 0 1 0 0,0 1 0 0 0,1-1 0 0 0,-1 0-1 0 0,1 0 1 0 0,-1 1 0 0 0,1-1-1 0 0,13 4 92 0 0,-14-4-102 0 0,7 1 10 0 0,-1 0 1 0 0,0-1 0 0 0,1 0 0 0 0,-1 0 0 0 0,0-1 0 0 0,1 1-1 0 0,8-4 1 0 0,46-14 51 0 0,-47 13-50 0 0,149-64 158 0 0,-6-15-156 0 0,-10 6-289 0 0,-146 77 256 0 0,-1 1-1 0 0,0 0 0 0 0,0 0 1 0 0,0 0-1 0 0,0-1 0 0 0,0 1 1 0 0,1 0-1 0 0,-1 0 1 0 0,0 0-1 0 0,0 0 0 0 0,0 0 1 0 0,1 0-1 0 0,-1-1 0 0 0,0 1 1 0 0,0 0-1 0 0,0 0 1 0 0,1 0-1 0 0,-1 0 0 0 0,0 0 1 0 0,0 0-1 0 0,1 0 0 0 0,-1 0 1 0 0,0 0-1 0 0,0 0 1 0 0,0 0-1 0 0,1 0 0 0 0,-1 0 1 0 0,0 0-1 0 0,0 0 1 0 0,1 0-1 0 0,-1 0 0 0 0,0 0 1 0 0,0 1-1 0 0,0-1 0 0 0,1 0 1 0 0,-1 0-1 0 0,0 0 0 0 0,-5 9-130 0 0,-15 11 174 0 0,-2 1-25 0 0,-20 26 0 0 0,25-27 0 0 0,1 1 18 0 0,1 0 0 0 0,1 1 0 0 0,-15 32 0 0 0,25-47-17 0 0,1-3-3 0 0,1 0 0 0 0,0 1 0 0 0,1-1 0 0 0,-1 1 0 0 0,1-1-1 0 0,-1 1 1 0 0,0 9 0 0 0,2-12-203 0 0,2-2-536 0 0,11-3-203 0 0,2-1-30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65 4607 0 0,'99'-48'969'0'0,"-55"31"13194"0"0,-46 18-14114 0 0,0 0 0 0 0,0-1 0 0 0,0 1-1 0 0,0 0 1 0 0,0 0 0 0 0,0 0 0 0 0,-4 2 0 0 0,-1 1 19 0 0,-38 21-10 0 0,0 2 0 0 0,2 1-1 0 0,1 3 1 0 0,-42 39 0 0 0,75-63-58 0 0,-18 18 0 0 0,26-23 0 0 0,-1-1 0 0 0,0 1 0 0 0,1 0 0 0 0,0 0 0 0 0,0 0 0 0 0,-1 0 0 0 0,1 0 0 0 0,0 0 0 0 0,1 1 0 0 0,-1-1 0 0 0,0 0 0 0 0,0 3 0 0 0,2 5 0 0 0,0-7 3 0 0,1 0 0 0 0,-1 0 0 0 0,1 0 0 0 0,0 0 0 0 0,0-1 0 0 0,0 1 0 0 0,0 0 0 0 0,1-1 0 0 0,-1 0-1 0 0,1 1 1 0 0,-1-1 0 0 0,1 0 0 0 0,3 2 0 0 0,9 4 31 0 0,22 10 0 0 0,-6-3-15 0 0,-26-12 0 0 0,1 0 0 0 0,0 1 0 0 0,-1 0 1 0 0,0 0-1 0 0,0 1 0 0 0,0-1 0 0 0,0 1 0 0 0,-1 0 0 0 0,0 1 0 0 0,0-1 0 0 0,0 1 0 0 0,-1-1 0 0 0,0 1 0 0 0,4 10 1 0 0,-5-11-6 0 0,-1-1 1 0 0,0 1-1 0 0,0-1 1 0 0,0 1-1 0 0,-1-1 1 0 0,0 1-1 0 0,1 0 1 0 0,-2-1 0 0 0,1 1-1 0 0,0 0 1 0 0,-1-1-1 0 0,0 1 1 0 0,0-1-1 0 0,-1 1 1 0 0,1-1-1 0 0,-1 0 1 0 0,0 1 0 0 0,0-1-1 0 0,0 0 1 0 0,-1 0-1 0 0,-5 6 1 0 0,-1 2 8 0 0,-2-1-1 0 0,0-1 1 0 0,0 0 0 0 0,0-1 0 0 0,-2 0-1 0 0,1-1 1 0 0,-1 0 0 0 0,0-1 0 0 0,-21 9 0 0 0,6-5 42 0 0,-2-2 0 0 0,1 0 1 0 0,-49 6-1 0 0,68-13-31 0 0,1-1 0 0 0,-1-1-1 0 0,0 1 1 0 0,0-1 0 0 0,0-1 0 0 0,0 0-1 0 0,1 0 1 0 0,-11-4 0 0 0,17 5-55 0 0,0-1 1 0 0,0 0-1 0 0,0-1 1 0 0,1 1-1 0 0,-1 0 1 0 0,0-1-1 0 0,0 0 1 0 0,1 1-1 0 0,-1-1 1 0 0,1 0-1 0 0,0 0 1 0 0,-1-1-1 0 0,1 1 1 0 0,0 0-1 0 0,0-1 1 0 0,1 1-1 0 0,-1-1 1 0 0,0 0-1 0 0,1 1 1 0 0,0-1-1 0 0,-1 0 1 0 0,1 0-1 0 0,0 0 1 0 0,1 0-1 0 0,-1 0 1 0 0,0 0-1 0 0,1 0 1 0 0,-1-6 0 0 0,3-17-823 0 0,3-3-48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67 10135 0 0,'9'-4'333'0'0,"1"0"0"0"0,0 1 0 0 0,18-4 0 0 0,-2 5 4394 0 0,-25 3-3162 0 0,1 0-1517 0 0,-1 0-1 0 0,0 0 1 0 0,0 0-1 0 0,0-1 1 0 0,0 1-1 0 0,0 1 1 0 0,0-1 0 0 0,0 0-1 0 0,-1 0 1 0 0,1 0-1 0 0,0 0 1 0 0,0 1-1 0 0,-1-1 1 0 0,1 0-1 0 0,-1 1 1 0 0,1-1-1 0 0,-1 0 1 0 0,1 2-1 0 0,-1 0 0 0 0,0 0-1 0 0,0-1 1 0 0,0 1-1 0 0,-1-1 1 0 0,1 1-1 0 0,-1 0 0 0 0,1-1 1 0 0,-1 1-1 0 0,-1 3 1 0 0,-3 5 64 0 0,-1 0-1 0 0,0-1 1 0 0,-12 16 0 0 0,12-17 14 0 0,-9 12 60 0 0,1 1 0 0 0,1 0 0 0 0,2 1-1 0 0,-11 26 1 0 0,19-39-74 0 0,0 0-1 0 0,0 0 1 0 0,0 0-1 0 0,2 0 0 0 0,-1 1 1 0 0,1-1-1 0 0,1 0 1 0 0,0 1-1 0 0,0-1 1 0 0,1 1-1 0 0,0-1 1 0 0,6 20-1 0 0,-7-27-51 0 0,1-1 0 0 0,0 1-1 0 0,0 0 1 0 0,0-1 0 0 0,1 1 0 0 0,-1-1-1 0 0,1 1 1 0 0,-1-1 0 0 0,1 0-1 0 0,0 0 1 0 0,0 0 0 0 0,0 0 0 0 0,0 0-1 0 0,0 0 1 0 0,0 0 0 0 0,1-1 0 0 0,-1 1-1 0 0,0-1 1 0 0,1 0 0 0 0,-1 1-1 0 0,1-1 1 0 0,0 0 0 0 0,-1-1 0 0 0,1 1-1 0 0,0 0 1 0 0,0-1 0 0 0,-1 1 0 0 0,1-1-1 0 0,0 0 1 0 0,0 0 0 0 0,0 0-1 0 0,-1-1 1 0 0,1 1 0 0 0,0 0 0 0 0,0-1-1 0 0,-1 0 1 0 0,1 0 0 0 0,0 0 0 0 0,-1 0-1 0 0,1 0 1 0 0,-1 0 0 0 0,1-1-1 0 0,3-2 1 0 0,0-1 18 0 0,1 0 1 0 0,-1-1-1 0 0,-1 0 0 0 0,1 0 1 0 0,-1-1-1 0 0,9-14 0 0 0,22-47 29 0 0,-30 54-93 0 0,-3 8-5 0 0,16-34-136 0 0,1 0-1 0 0,2 0 1 0 0,43-56 0 0 0,-53 82-226 0 0,11-15-2141 0 0,52-49 1 0 0,-61 66-4630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81 381 5983 0 0,'0'0'542'0'0,"0"2"-446"0"0,-3 26 443 0 0,1-23 312 0 0,0 0 0 0 0,0 0 1 0 0,0 0-1 0 0,0 0 1 0 0,-1-1-1 0 0,0 1 0 0 0,0-1 1 0 0,0 1-1 0 0,0-1 0 0 0,-5 4 1 0 0,7-7-579 0 0,-5 2 325 0 0,5-2-521 0 0,1-1 0 0 0,-1 1 0 0 0,0-1 0 0 0,1 0 0 0 0,-1 1 0 0 0,1-1 0 0 0,-1 0 0 0 0,0 1 0 0 0,1-1 0 0 0,-1 0-1 0 0,0 0 1 0 0,1 0 0 0 0,-1 0 0 0 0,0 0 0 0 0,1 0 0 0 0,-1 1 0 0 0,0-1 0 0 0,1-1 0 0 0,-2 1 0 0 0,1 0 29 0 0,0 0 0 0 0,0-1-1 0 0,0 1 1 0 0,0 0 0 0 0,0-1-1 0 0,0 1 1 0 0,0-1 0 0 0,0 1 0 0 0,0-1-1 0 0,0 0 1 0 0,0 1 0 0 0,0-1-1 0 0,0 0 1 0 0,0 0 0 0 0,1 1-1 0 0,-1-1 1 0 0,0 0 0 0 0,1 0 0 0 0,-2-2-1 0 0,1 1 8 0 0,1 0 0 0 0,-1 0 0 0 0,0 0 1 0 0,1 0-1 0 0,-1-1 0 0 0,1 1 0 0 0,0 0 0 0 0,0 0 0 0 0,0-4 0 0 0,0 0 39 0 0,1-1 0 0 0,0 1 0 0 0,0-1 0 0 0,1 1-1 0 0,0 0 1 0 0,4-9 0 0 0,5-7-66 0 0,0 1 0 0 0,2 0 0 0 0,1 0 0 0 0,1 1-1 0 0,0 1 1 0 0,1 0 0 0 0,1 1 0 0 0,1 1 0 0 0,1 1 0 0 0,0 1-1 0 0,1 0 1 0 0,25-13 0 0 0,-1 2-133 0 0,79-34 0 0 0,-101 51-209 0 0,1 1-1 0 0,0 1 1 0 0,0 1 0 0 0,0 1-1 0 0,45-3 1 0 0,-63 7-228 0 0,1 1 0 0 0,-1 0-1 0 0,1 1 1 0 0,-1-1 0 0 0,1 1 0 0 0,-1 0-1 0 0,0 0 1 0 0,1 1 0 0 0,-1 0 0 0 0,0-1-1 0 0,0 2 1 0 0,0-1 0 0 0,0 1 0 0 0,4 3-1 0 0,-7-4 166 0 0,0 1 0 0 0,0-1 0 0 0,0 1 0 0 0,-1 0 0 0 0,1 0 0 0 0,-1 0 0 0 0,0 0 0 0 0,0 0 0 0 0,0 0 0 0 0,0 0 0 0 0,0 0 0 0 0,-1 0 0 0 0,1 4 0 0 0,-1 3 373 0 0,0 0 0 0 0,-1 0-1 0 0,0 0 1 0 0,-3 11 0 0 0,1-10 1305 0 0,2 0 0 0 0,-2 14 0 0 0,3-23-431 0 0,1 0-54 0 0,0 1-692 0 0,0 0 1 0 0,1 1 0 0 0,-1-1-1 0 0,1 0 1 0 0,-1 0 0 0 0,1 0-1 0 0,0 0 1 0 0,0 0 0 0 0,0 0 0 0 0,1-1-1 0 0,-1 1 1 0 0,1-1 0 0 0,4 5-1 0 0,-2-4 41 0 0,0-1 1 0 0,0 1-1 0 0,0-1 0 0 0,0 1 0 0 0,0-2 0 0 0,0 1 0 0 0,1 0 0 0 0,5 0 0 0 0,7 0 145 0 0,0-1 0 0 0,0-1 0 0 0,0 0 0 0 0,28-4 0 0 0,-37 2-335 0 0,0 1 1 0 0,-1-1 0 0 0,1-1 0 0 0,0 0-1 0 0,-1 0 1 0 0,0-1 0 0 0,0 0-1 0 0,14-9 1 0 0,-19 12-44 0 0,0-1-1 0 0,-1 0 1 0 0,0 0-1 0 0,1 0 1 0 0,-1 0 0 0 0,0 0-1 0 0,0-1 1 0 0,0 1 0 0 0,0 0-1 0 0,0-1 1 0 0,-1 0-1 0 0,1 1 1 0 0,-1-1 0 0 0,1 0-1 0 0,-1 0 1 0 0,0 0 0 0 0,0 0-1 0 0,-1 0 1 0 0,1 0-1 0 0,-1 0 1 0 0,1 0 0 0 0,-1 0-1 0 0,0 0 1 0 0,0 0 0 0 0,0 0-1 0 0,-1-1 1 0 0,1 1 0 0 0,-1 0-1 0 0,0-3 1 0 0,0 3-56 0 0,0 1 1 0 0,0-1-1 0 0,-1 1 0 0 0,1-1 1 0 0,0 1-1 0 0,-1 0 1 0 0,1-1-1 0 0,-1 1 0 0 0,0 0 1 0 0,0 0-1 0 0,0 0 1 0 0,0 1-1 0 0,0-1 1 0 0,-4-3-1 0 0,2 3-77 0 0,0 1 0 0 0,0-1 0 0 0,0 0 1 0 0,0 1-1 0 0,0 0 0 0 0,-1 0 0 0 0,1 0 0 0 0,-7 0 0 0 0,-5 2-236 0 0,0-1-1 0 0,1 2 1 0 0,-1 0 0 0 0,-16 5-1 0 0,7 0 183 0 0,1 0 0 0 0,0 2 0 0 0,1 0 0 0 0,-26 15-1 0 0,6 0 139 0 0,-47 36 0 0 0,0 13 244 0 0,75-59-7 0 0,1 0 1 0 0,1 1-1 0 0,-21 30 0 0 0,31-41-143 0 0,1 0 0 0 0,0 0 0 0 0,0 0 1 0 0,1 0-1 0 0,-1 0 0 0 0,1 0 1 0 0,-1 1-1 0 0,2-1 0 0 0,-1 0 0 0 0,0 1 1 0 0,1-1-1 0 0,0 1 0 0 0,0-1 1 0 0,0 1-1 0 0,0-1 0 0 0,2 6 0 0 0,-1-7-22 0 0,0 1 0 0 0,0-1 0 0 0,0 0-1 0 0,1 1 1 0 0,-1-1 0 0 0,1 0-1 0 0,0 0 1 0 0,0 0 0 0 0,0 0-1 0 0,0 0 1 0 0,1-1 0 0 0,-1 1 0 0 0,1-1-1 0 0,-1 1 1 0 0,1-1 0 0 0,0 0-1 0 0,0 0 1 0 0,0 0 0 0 0,0 0 0 0 0,6 1-1 0 0,2 1-125 0 0,1 0 1 0 0,0-2-1 0 0,0 1 0 0 0,0-1 0 0 0,1-1 0 0 0,-1 0 1 0 0,0-1-1 0 0,0-1 0 0 0,21-2 0 0 0,3-2-1323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44 336 1839 0 0,'-1'2'516'0'0,"-2"4"478"0"0,2-2 841 0 0,-1-1 1 0 0,1 0-1 0 0,-1 1 0 0 0,0-1 1 0 0,-1 0-1 0 0,-3 5 1966 0 0,-3-4 683 0 0,8-4-4434 0 0,0-1 1 0 0,0 0-1 0 0,0 0 1 0 0,0 0-1 0 0,0 0 1 0 0,0 0-1 0 0,0 0 1 0 0,1-1-1 0 0,-1 1 1 0 0,0 0 0 0 0,1 0-1 0 0,-1-1 1 0 0,0 1-1 0 0,1 0 1 0 0,0-1-1 0 0,-1 1 1 0 0,1 0-1 0 0,0-1 1 0 0,0 1-1 0 0,-1-1 1 0 0,1-1-1 0 0,1 0-15 0 0,-1-1 0 0 0,1 1 1 0 0,0 0-1 0 0,0 0 0 0 0,0-1 0 0 0,0 1 0 0 0,1 0 0 0 0,2-5 1 0 0,4-4-77 0 0,1 1 0 0 0,-1 0 0 0 0,16-13 0 0 0,-16 15 4 0 0,14-14-190 0 0,1 2-1 0 0,0 0 0 0 0,40-26 0 0 0,-54 42 218 0 0,-1 0 0 0 0,1 0 0 0 0,0 1 0 0 0,0 0 0 0 0,0 1 0 0 0,1 0 0 0 0,13-2 0 0 0,-20 4 28 0 0,0 1 0 0 0,0-1 0 0 0,1 1 0 0 0,-1 0 0 0 0,0 1 0 0 0,1-1 0 0 0,-1 0 0 0 0,0 1 0 0 0,0 0 0 0 0,1 0 0 0 0,-1 0 0 0 0,0 0 0 0 0,0 0 0 0 0,0 1 0 0 0,0-1 0 0 0,0 1 0 0 0,-1 0 0 0 0,1 0 0 0 0,0 0 0 0 0,-1 0 0 0 0,1 0 0 0 0,-1 0 0 0 0,0 1 0 0 0,0-1 0 0 0,3 5 0 0 0,-2-3-4 0 0,0 0 1 0 0,-1 0-1 0 0,1 1 1 0 0,-1-1 0 0 0,0 0-1 0 0,0 1 1 0 0,0 0-1 0 0,-1 0 1 0 0,1-1-1 0 0,-1 1 1 0 0,-1 0-1 0 0,1 0 1 0 0,-1 0-1 0 0,1 0 1 0 0,-1 0-1 0 0,-1 0 1 0 0,1 0 0 0 0,-1 0-1 0 0,0 0 1 0 0,-2 7-1 0 0,3-10-10 0 0,-1 1 0 0 0,0-1 0 0 0,0 1 0 0 0,0-1 0 0 0,0 0 0 0 0,0 1 0 0 0,-2 2 0 0 0,-22 21 28 0 0,11-12-272 0 0,5-12-40 0 0,12-12 133 0 0,-2 5 123 0 0,2 1 0 0 0,-1-1 0 0 0,0 1 0 0 0,1-1 0 0 0,0 1 0 0 0,0 0-1 0 0,7-6 1 0 0,29-26-166 0 0,-23 23 132 0 0,12-11 21 0 0,2 1 0 0 0,0 2 0 0 0,2 0 0 0 0,0 3-1 0 0,1 0 1 0 0,38-13 0 0 0,-32 14 25 0 0,18-6 118 0 0,-51 21-54 0 0,0 0 1 0 0,0 1-1 0 0,0-1 0 0 0,0 1 0 0 0,0 1 1 0 0,1-1-1 0 0,7 2 0 0 0,-13-1-38 0 0,0 0-1 0 0,1 0 1 0 0,-1 0-1 0 0,1 1 1 0 0,-1-1-1 0 0,0 1 1 0 0,1-1-1 0 0,-1 1 1 0 0,0 0-1 0 0,1-1 1 0 0,-1 1-1 0 0,0 0 1 0 0,0 0-1 0 0,0 0 1 0 0,0 0-1 0 0,0 0 1 0 0,0 0-1 0 0,0 0 1 0 0,0 0-1 0 0,0 0 1 0 0,0 0-1 0 0,-1 1 1 0 0,1-1-1 0 0,0 0 1 0 0,-1 0-1 0 0,1 1 1 0 0,-1-1-1 0 0,1 1 1 0 0,-1-1-1 0 0,0 0 1 0 0,0 1-1 0 0,0-1 1 0 0,1 1-1 0 0,-1-1 1 0 0,-1 1-1 0 0,1 2 1 0 0,-1 5 62 0 0,0 0 1 0 0,-1 0-1 0 0,0 0 0 0 0,-4 12 1 0 0,6-20-71 0 0,-11 30 167 0 0,2 1-1 0 0,2 0 1 0 0,-5 41 0 0 0,11-57-157 0 0,3-12-17 0 0,0-2-1 0 0,-1-1-13 0 0,-1 1 0 0 0,1-1 0 0 0,-1 1 0 0 0,1-1 0 0 0,0 1 0 0 0,0-1 0 0 0,0 0 0 0 0,0 1 0 0 0,0-1 0 0 0,0 0 0 0 0,0 0 0 0 0,0 0 0 0 0,0 1 0 0 0,0-1 0 0 0,1 0 0 0 0,-1-1 0 0 0,0 1 1 0 0,1 0-1 0 0,-1 0 0 0 0,1-1 0 0 0,-1 1 0 0 0,1 0 0 0 0,-1-1 0 0 0,1 0 0 0 0,-1 1 0 0 0,3-1 0 0 0,1 1-213 0 0,7 1-1256 0 0,3-2-472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5527 0 0,'0'0'250'0'0,"2"0"-2"0"0,24-3-597 0 0,15 0 6626 0 0,1 0 640 0 0,-14 0-6038 0 0,10-2 645 0 0,-24 4-959 0 0,0 0 0 0 0,0-2 0 0 0,26-7 1 0 0,-28 6-309 0 0,4-2-28 0 0,0 0 0 0 0,20-11 0 0 0,-33 15-221 0 0,1 0 0 0 0,-1 0 0 0 0,0 0 0 0 0,0-1 0 0 0,0 1 0 0 0,0-1-1 0 0,0 0 1 0 0,-1 1 0 0 0,1-1 0 0 0,-1-1 0 0 0,1 1 0 0 0,-1 0 0 0 0,0 0 0 0 0,0-1 0 0 0,2-6-1 0 0,-2 2-8 0 0,-3 7-7 0 0,1 1 0 0 0,-1-1 0 0 0,1 0 0 0 0,-1 0 0 0 0,1 1-1 0 0,-1-1 1 0 0,1 0 0 0 0,-1 1 0 0 0,0-1 0 0 0,1 0 0 0 0,-1 1 0 0 0,0-1 0 0 0,0 1-1 0 0,1-1 1 0 0,-1 1 0 0 0,0 0 0 0 0,0-1 0 0 0,0 1 0 0 0,0 0 0 0 0,1 0 0 0 0,-2-1-1 0 0,-2 1-51 0 0,0-1-1 0 0,0 1 0 0 0,0 0 0 0 0,0 0 0 0 0,0 0 0 0 0,0 0 1 0 0,0 1-1 0 0,0 0 0 0 0,0 0 0 0 0,0 0 0 0 0,-3 1 1 0 0,-5 3-4 0 0,0 0 0 0 0,-12 7 0 0 0,1 1 87 0 0,0 1-1 0 0,1 1 1 0 0,0 0 0 0 0,2 2-1 0 0,0 0 1 0 0,0 2 0 0 0,2 0-1 0 0,-27 36 1 0 0,41-49-9 0 0,1 0 0 0 0,0-1 0 0 0,0 1-1 0 0,0 1 1 0 0,-2 8 0 0 0,4-13-97 0 0,0 1 0 0 0,1-1 0 0 0,-1 1 0 0 0,1-1 1 0 0,0 1-1 0 0,0 0 0 0 0,0-1 0 0 0,0 1 0 0 0,0-1 0 0 0,1 1 0 0 0,-1-1 0 0 0,1 1 0 0 0,0-1 0 0 0,0 1 1 0 0,-1-1-1 0 0,1 0 0 0 0,2 3 0 0 0,5 6-736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19663 0 0,'0'0'4240'0'0,"1"-1"-3808"0"0,206-152 2152 0 0,-188 138-2577 0 0,1 0 0 0 0,0 2 0 0 0,1 0 0 0 0,1 1-1 0 0,0 1 1 0 0,42-14 0 0 0,-61 24-21 0 0,0 0 0 0 0,-1 0-1 0 0,1 0 1 0 0,0 1 0 0 0,0-1-1 0 0,0 1 1 0 0,1 0 0 0 0,-1-1 0 0 0,0 1-1 0 0,0 1 1 0 0,0-1 0 0 0,0 0 0 0 0,0 1-1 0 0,0 0 1 0 0,0-1 0 0 0,5 3-1 0 0,-8-2 13 0 0,1-1-1 0 0,0 0 1 0 0,0 0-1 0 0,-1 1 1 0 0,1-1-1 0 0,0 1 1 0 0,-1-1-1 0 0,1 1 1 0 0,-1-1-1 0 0,1 1 1 0 0,0-1-1 0 0,-1 1 0 0 0,1-1 1 0 0,-1 1-1 0 0,0-1 1 0 0,1 1-1 0 0,-1 0 1 0 0,1-1-1 0 0,-1 1 1 0 0,0 0-1 0 0,0-1 1 0 0,1 1-1 0 0,-1 1 1 0 0,1 1-11 0 0,1 2 4 0 0,0 0 0 0 0,0 0-1 0 0,-1 0 1 0 0,0 0 0 0 0,1 1 0 0 0,-2-1 0 0 0,1 1-1 0 0,-1 9 1 0 0,0 4 9 0 0,-6 23 0 0 0,4-24-7 0 0,-1 22 1 0 0,3-28-42 0 0,4-1-15 0 0,-3-8-15 0 0,1-1 0 0 0,-1 0-1 0 0,1-1 1 0 0,0 1 0 0 0,-1 0-1 0 0,1 0 1 0 0,0-1-1 0 0,0 1 1 0 0,0-1 0 0 0,0 0-1 0 0,1 1 1 0 0,-1-1 0 0 0,0 0-1 0 0,0 0 1 0 0,1-1 0 0 0,-1 1-1 0 0,1 0 1 0 0,2 0-1 0 0,6 0-1825 0 0,-1 1-1 0 0,21-1 1 0 0,-13-2-5315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114 165 6447 0 0,'-15'-2'611'0'0,"0"1"0"0"0,-21 1-1 0 0,29 0 1490 0 0,-1 1 0 0 0,1 0 0 0 0,-15 5 1386 0 0,22-6-3436 0 0,0 0 1 0 0,-1 0 0 0 0,1 0 0 0 0,0 0 0 0 0,0 0 0 0 0,0 0 0 0 0,0 0-1 0 0,0 0 1 0 0,0 0 0 0 0,0 0 0 0 0,0 0 0 0 0,0 0 0 0 0,0 0 0 0 0,-1 0 0 0 0,1 0-1 0 0,0 0 1 0 0,0 0 0 0 0,0 0 0 0 0,0 0 0 0 0,0 0 0 0 0,0 0 0 0 0,0 0-1 0 0,0 0 1 0 0,0 0 0 0 0,0 0 0 0 0,0 0 0 0 0,-1 0 0 0 0,1 0 0 0 0,0 0 0 0 0,0 1-1 0 0,0-1 1 0 0,0 0 0 0 0,0 0 0 0 0,0 0 0 0 0,0 0 0 0 0,0 0 0 0 0,0 0-1 0 0,0 0 1 0 0,0 0 0 0 0,0 0 0 0 0,0 0 0 0 0,0 0 0 0 0,0 1 0 0 0,0-1 0 0 0,0 0-1 0 0,0 0 1 0 0,0 0 0 0 0,0 0 0 0 0,0 0 0 0 0,0 0 0 0 0,0 0 0 0 0,0 0-1 0 0,0 0 1 0 0,0 0 0 0 0,0 1 0 0 0,0-1 0 0 0,0 0 0 0 0,7 3 723 0 0,7-3-414 0 0,0-1 1 0 0,0 0 0 0 0,0-1 0 0 0,25-7-1 0 0,2 0 87 0 0,131-17 382 0 0,19-4-351 0 0,372-58 1562 0 0,-506 78-2459 0 0,-55 10-174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4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78 13359 0 0,'3'-13'951'0'0,"7"-25"-739"0"0,-7 11 5124 0 0,-12 32-4416 0 0,3 1-820 0 0,1-1 1 0 0,-1 1 0 0 0,1 0-1 0 0,1 0 1 0 0,-1 1 0 0 0,1 0-1 0 0,-3 7 1 0 0,-7 9 91 0 0,-97 176 1017 0 0,16 8-474 0 0,83-180-679 0 0,-128 358 477 0 0,61-149-322 0 0,21-109-291 0 0,44-94-913 0 0,13-32 482 0 0,12 1-4001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5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16127 0 0,'-1'1'738'0'0,"-16"4"2032"0"0,19-5-1804 0 0,41 4 1177 0 0,71-4 1 0 0,-51-1-1636 0 0,93-1 262 0 0,49 0-307 0 0,0 16-765 0 0,-156-6-692 0 0,-17-1-6062 0 0,-14-1-814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5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 16847 0 0,'0'0'5312'0'0,"-1"0"-4708"0"0,-5-1-443 0 0,1 1 1 0 0,0 0-1 0 0,-1 0 0 0 0,1 0 1 0 0,0 1-1 0 0,-1 0 0 0 0,1 0 1 0 0,0 0-1 0 0,-10 4 0 0 0,-47 23-61 0 0,54-24-37 0 0,-7 3-58 0 0,-22 11-3 0 0,1 1 1 0 0,-57 42-1 0 0,82-53-2 0 0,11-8 0 0 0,0 1 0 0 0,-1-1 0 0 0,1 0 0 0 0,0 1 0 0 0,-1-1 0 0 0,1 0 0 0 0,0 1 0 0 0,0-1 0 0 0,-1 1 0 0 0,1-1 0 0 0,0 1 0 0 0,0-1 0 0 0,0 1 0 0 0,0-1 0 0 0,-1 1 0 0 0,1-1 0 0 0,0 1 0 0 0,1 0-3 0 0,-1 0 0 0 0,0 0 0 0 0,1 0 0 0 0,-1 0 0 0 0,1-1 0 0 0,0 1 0 0 0,-1 0 0 0 0,1 0 0 0 0,-1-1 0 0 0,1 1 0 0 0,0-1 0 0 0,0 1 0 0 0,-1 0 0 0 0,1-1 0 0 0,0 1 0 0 0,0-1 0 0 0,0 0 0 0 0,0 1 0 0 0,0-1 0 0 0,-1 0 0 0 0,1 1 0 0 0,0-1 0 0 0,0 0 0 0 0,0 0 0 0 0,2 0 0 0 0,25 3-142 0 0,-6-3-9 0 0,0 1 0 0 0,0 1-1 0 0,30 7 1 0 0,-41-6 92 0 0,-1 0 1 0 0,1 0 0 0 0,-1 1 0 0 0,0 1-1 0 0,0-1 1 0 0,0 2 0 0 0,-1-1-1 0 0,16 13 1 0 0,14 14 333 0 0,34 31 1034 0 0,-61-52-1071 0 0,0 2 0 0 0,-1-1 1 0 0,16 24-1 0 0,-26-35-198 0 0,0 1 0 0 0,0 0-1 0 0,0-1 1 0 0,0 1 0 0 0,-1 0 0 0 0,1 0 0 0 0,0-1 0 0 0,-1 1 0 0 0,1 0 0 0 0,-1 0 0 0 0,0 0 0 0 0,0 0-1 0 0,1 0 1 0 0,-1 0 0 0 0,0 0 0 0 0,-1 0 0 0 0,1-1 0 0 0,0 1 0 0 0,-1 2 0 0 0,0-1-23 0 0,0-1-1 0 0,0 0 1 0 0,-1 0 0 0 0,1 0-1 0 0,0 1 1 0 0,-1-1 0 0 0,0 0 0 0 0,1-1-1 0 0,-1 1 1 0 0,0 0 0 0 0,0 0 0 0 0,-4 1-1 0 0,-2 3-2 0 0,-1-2 0 0 0,0 1-1 0 0,0-2 1 0 0,-1 1-1 0 0,1-1 1 0 0,-12 2-1 0 0,-16 3 96 0 0,-1-2 0 0 0,0-2 0 0 0,0-1 0 0 0,0-2-1 0 0,-52-5 1 0 0,78 3-234 0 0,0-1 0 0 0,-16-5 0 0 0,24 6 76 0 0,0 0-1 0 0,0-1 1 0 0,0 0-1 0 0,0 1 1 0 0,0-2-1 0 0,0 1 1 0 0,1 0-1 0 0,-1-1 1 0 0,1 1-1 0 0,-4-5 1 0 0,6 6-72 0 0,0 0 1 0 0,1 0 0 0 0,-1 0-1 0 0,0 0 1 0 0,1-1 0 0 0,-1 1-1 0 0,1 0 1 0 0,-1 0 0 0 0,1-1-1 0 0,0 1 1 0 0,-1 0 0 0 0,1-1-1 0 0,0 1 1 0 0,0 0 0 0 0,0-3-1 0 0,1-11-1613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5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698 176 2303 0 0,'11'-20'400'0'0,"2"0"0"0"0,15-20 0 0 0,-17 27 1045 0 0,0 0-1 0 0,1 0 1 0 0,1 1 0 0 0,0 1-1 0 0,0 0 1 0 0,20-12 2441 0 0,-33 31-3705 0 0,-1-1 0 0 0,0 0 0 0 0,0 0 0 0 0,-1 0 0 0 0,0 0 0 0 0,0-1 0 0 0,-5 12 0 0 0,-27 44 331 0 0,21-41-266 0 0,-147 294 800 0 0,37-65-982 0 0,-17-7-36 0 0,105-190-9 0 0,-2-3 0 0 0,-64 69 0 0 0,71-87 31 0 0,-1-2-1 0 0,-60 44 1 0 0,80-66-50 0 0,-19 13-12 0 0,28-19-52 0 0,1-4 47 0 0,1 1 0 0 0,0-1 0 0 0,0 0-1 0 0,0 1 1 0 0,0-1 0 0 0,0 0 0 0 0,0 1 0 0 0,0-1-1 0 0,1-3 1 0 0,2-2-8 0 0,-1 0 0 0 0,1 0 0 0 0,1 0-1 0 0,-1 1 1 0 0,1-1 0 0 0,6-6 0 0 0,31-35-151 0 0,-21 26 34 0 0,175-171-146 0 0,-32 60 52 0 0,-158 128 218 0 0,13-7-39 0 0,0 0 0 0 0,1 1 0 0 0,36-16 0 0 0,-52 26 77 0 0,1 0 0 0 0,-1 0 0 0 0,1 0 0 0 0,-1 1-1 0 0,1-1 1 0 0,0 1 0 0 0,-1 0 0 0 0,1-1 0 0 0,0 2 0 0 0,-1-1 0 0 0,1 0-1 0 0,-1 1 1 0 0,1 0 0 0 0,-1 0 0 0 0,1 0 0 0 0,-1 0 0 0 0,1 0 0 0 0,-1 1-1 0 0,0-1 1 0 0,0 1 0 0 0,0 0 0 0 0,0 0 0 0 0,0 0 0 0 0,0 1-1 0 0,0-1 1 0 0,3 4 0 0 0,8 8 208 0 0,-9-9-196 0 0,0 0 1 0 0,-1 0-1 0 0,5 6 1 0 0,-7-9-26 0 0,-1 0 0 0 0,0 0 1 0 0,0 0-1 0 0,0 1 1 0 0,0-1-1 0 0,0 0 1 0 0,-1 0-1 0 0,1 1 1 0 0,-1-1-1 0 0,1 0 1 0 0,-1 1-1 0 0,0-1 0 0 0,0 1 1 0 0,0-1-1 0 0,0 0 1 0 0,0 1-1 0 0,-1-1 1 0 0,1 0-1 0 0,-1 1 1 0 0,1-1-1 0 0,-1 0 0 0 0,0 0 1 0 0,0 1-1 0 0,0-1 1 0 0,0 0-1 0 0,0 0 1 0 0,-3 3-1 0 0,2-3 3 0 0,-56 85 470 0 0,20-32-364 0 0,22-31-93 0 0,-50 82 102 0 0,62-97-167 0 0,4-8-188 0 0,2-2-107 0 0,10-4-1234 0 0,4-5-4849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5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41 4143 0 0,'37'-33'13693'0'0,"-37"33"-13656"0"0,1-1 0 0 0,-1 1 0 0 0,0 0 0 0 0,0 0 0 0 0,0 0 0 0 0,0 0 0 0 0,0 0 1 0 0,1 0-1 0 0,-1-1 0 0 0,0 1 0 0 0,0 0 0 0 0,0 0 0 0 0,0 0 0 0 0,0 0 0 0 0,0-1 1 0 0,1 1-1 0 0,-1 0 0 0 0,0 0 0 0 0,0 0 0 0 0,0-1 0 0 0,0 1 0 0 0,0 0 0 0 0,0 0 0 0 0,0 0 1 0 0,0-1-1 0 0,0 1 0 0 0,0 0 0 0 0,0 0 0 0 0,0-1 0 0 0,0 1 0 0 0,0 0 0 0 0,0 0 1 0 0,-6-1-28 0 0,0 1 1 0 0,0 0-1 0 0,0 0 1 0 0,0 1-1 0 0,1-1 1 0 0,-1 2-1 0 0,0-1 1 0 0,1 0-1 0 0,-1 1 1 0 0,-10 4 0 0 0,-4 4-16 0 0,-29 17 0 0 0,-91 75 6 0 0,70-48-68 0 0,46-36 76 0 0,-124 98 397 0 0,127-98-239 0 0,0 2 1 0 0,2 1-1 0 0,0 1 0 0 0,-24 37 1 0 0,40-55-136 0 0,0 1 1 0 0,1 0 0 0 0,0 0 0 0 0,-1 0 0 0 0,2 0 0 0 0,-3 9 0 0 0,4-13-24 0 0,1-1 1 0 0,-1 1-1 0 0,1-1 0 0 0,0 0 0 0 0,-1 0 1 0 0,1 1-1 0 0,0-1 0 0 0,-1 0 0 0 0,1 0 1 0 0,0 0-1 0 0,-1 0 0 0 0,1 1 0 0 0,0-1 1 0 0,0 0-1 0 0,-1-1 0 0 0,1 1 0 0 0,1 0 1 0 0,-2 0-7 0 0,8-1 40 0 0,-1 0 1 0 0,1-1 0 0 0,0 0 0 0 0,-1 0-1 0 0,0 0 1 0 0,13-7 0 0 0,42-26 201 0 0,-38 20-126 0 0,10-4-137 0 0,-2-2 0 0 0,0-2-1 0 0,-2-1 1 0 0,0-1 0 0 0,-2-1-1 0 0,39-48 1 0 0,-48 49-52 0 0,-9 11 40 0 0,1 1 0 0 0,14-15 0 0 0,-16 21 330 0 0,-2 6-288 0 0,-6 1-12 0 0,-1 0 0 0 0,1 0 0 0 0,-1 0 0 0 0,1 0 0 0 0,-1 1 0 0 0,1-1 0 0 0,-1 0 0 0 0,0 0 0 0 0,1 0 0 0 0,-1 1 0 0 0,1-1 0 0 0,-1 0 0 0 0,0 1 0 0 0,1-1 0 0 0,-1 0 0 0 0,0 1 0 0 0,1-1 0 0 0,-1 1 0 0 0,1 1 0 0 0,0 1 0 0 0,0-1 0 0 0,0 0 0 0 0,0 1 0 0 0,-1-1 0 0 0,0 0 0 0 0,1 1 0 0 0,-1-1 0 0 0,0 0 0 0 0,0 1 0 0 0,0-1 0 0 0,0 1 0 0 0,-1-1 0 0 0,1 0 0 0 0,-1 1 0 0 0,-1 4 0 0 0,-2 5 0 0 0,-11 22 0 0 0,12-27 0 0 0,-33 55 58 0 0,24-43-107 0 0,-15 30-1 0 0,27-48-4 0 0,0 0-1 0 0,0-1 1 0 0,0 1 0 0 0,-1 0-1 0 0,1-1 1 0 0,0 1 0 0 0,0 0 0 0 0,0 0-1 0 0,0-1 1 0 0,1 1 0 0 0,-1 0-1 0 0,0 0 1 0 0,0-1 0 0 0,0 1 0 0 0,0 0-1 0 0,1-1 1 0 0,-1 1 0 0 0,0 0 0 0 0,1-1-1 0 0,-1 1 1 0 0,1-1 0 0 0,-1 1-1 0 0,0 0 1 0 0,1-1 0 0 0,0 1 0 0 0,13 10-2144 0 0,-1-7-24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5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130 360 3679 0 0,'14'2'826'0'0,"-1"2"0"0"0,26 9 1 0 0,-13-4 12822 0 0,-29-8-13569 0 0,1-1-1 0 0,-1 0 1 0 0,1-1-1 0 0,-1 1 1 0 0,1 0-1 0 0,-1-1 1 0 0,-2 0-1 0 0,-2-1 20 0 0,-12-1-19 0 0,0-2 0 0 0,1 0 1 0 0,-1-1-1 0 0,-21-11 0 0 0,35 15-81 0 0,0-1-1 0 0,0 0 0 0 0,0 0 1 0 0,0-1-1 0 0,0 1 0 0 0,1-1 1 0 0,0 0-1 0 0,-1 0 0 0 0,1 0 0 0 0,1-1 1 0 0,-1 1-1 0 0,1-1 0 0 0,-1 0 1 0 0,2 0-1 0 0,-1 0 0 0 0,0-1 1 0 0,1 1-1 0 0,-2-8 0 0 0,3 8 2 0 0,1 1 0 0 0,-1-1 1 0 0,1 0-1 0 0,1 0 0 0 0,-1 0 0 0 0,1 1 0 0 0,0-1 0 0 0,0 0 0 0 0,0 1 1 0 0,0-1-1 0 0,1 0 0 0 0,0 1 0 0 0,0 0 0 0 0,4-8 0 0 0,2-1-52 0 0,1-1-1 0 0,1 2 1 0 0,11-14-1 0 0,-10 15 4 0 0,0-1 0 0 0,1 1 0 0 0,1 1 1 0 0,0 0-1 0 0,0 1 0 0 0,0 1 0 0 0,1 0 0 0 0,29-12 0 0 0,-31 15 118 0 0,-1 2 1 0 0,1 0-1 0 0,0 0 1 0 0,0 1-1 0 0,0 0 1 0 0,0 1-1 0 0,0 1 1 0 0,0 0-1 0 0,1 0 1 0 0,-1 1-1 0 0,0 1 0 0 0,17 4 1 0 0,103 38 734 0 0,-41-12-616 0 0,-78-28-148 0 0,-5-1-9 0 0,-1-1 0 0 0,1 1 0 0 0,9 5 0 0 0,-15-7 22 0 0,-3 1-47 0 0,0 0 0 0 0,0 0 0 0 0,0 0-1 0 0,0 0 1 0 0,0 0 0 0 0,0 0 0 0 0,0-1 0 0 0,-1 1-1 0 0,1 0 1 0 0,-3 2 0 0 0,4-4-6 0 0,-14 12 10 0 0,0 0 1 0 0,0-2-1 0 0,-1 1 0 0 0,-29 14 1 0 0,1 0 1 0 0,-202 113-12 0 0,237-133-47 0 0,7-4-189 0 0,3-2 150 0 0,0 0 0 0 0,-1 0 0 0 0,1 0-1 0 0,0 0 1 0 0,-1 0 0 0 0,1 0 0 0 0,0 0-1 0 0,1-3 1 0 0,2 0-89 0 0,119-102-3363 0 0,-99 84 2885 0 0,7-7-170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5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30 13647 0 0,'0'0'628'0'0,"1"-1"-17"0"0,2-2-429 0 0,1 0 0 0 0,-1 1 1 0 0,1-1-1 0 0,0 1 0 0 0,0-1 0 0 0,0 1 0 0 0,0 0 1 0 0,0 1-1 0 0,0-1 0 0 0,0 1 0 0 0,1 0 1 0 0,-1 0-1 0 0,0 0 0 0 0,1 0 0 0 0,-1 1 0 0 0,1 0 1 0 0,7 0-1 0 0,-10 1 99 0 0,6 9-50 0 0,-6-7-218 0 0,-1 0 1 0 0,0 0-1 0 0,0-1 0 0 0,0 1 1 0 0,0 0-1 0 0,-1 0 0 0 0,1 0 1 0 0,-1 0-1 0 0,0 0 1 0 0,1 0-1 0 0,-1 0 0 0 0,-1 0 1 0 0,1 0-1 0 0,0 0 0 0 0,-1 0 1 0 0,1 0-1 0 0,-1 0 1 0 0,-2 4-1 0 0,-2 6 34 0 0,-1 1 1 0 0,-11 18 0 0 0,14-26-24 0 0,-225 346 1508 0 0,85-141-1009 0 0,126-186-501 0 0,0-1 1 0 0,-24 24-1 0 0,28-35-1486 0 0,0 0 0 0 0,-21 15 0 0 0,18-17-4798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4:5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558 231 5983 0 0,'0'0'464'0'0,"1"2"-97"0"0,4 28 10189 0 0,-4-31-10032 0 0,8-5-281 0 0,-1 0 1 0 0,0-1 0 0 0,0 0-1 0 0,-1 0 1 0 0,0-1-1 0 0,0 0 1 0 0,-1 0 0 0 0,9-13-1 0 0,-7 7-235 0 0,-1 0 1 0 0,0 0-1 0 0,0-1 0 0 0,8-30 0 0 0,-14 40-8 0 0,0 1 0 0 0,0-1 1 0 0,-1 1-1 0 0,1-1 0 0 0,-1 1 0 0 0,0-1 0 0 0,0 0 0 0 0,0 1 0 0 0,-1-1 1 0 0,-1-4-1 0 0,2 7-3 0 0,-1 0 1 0 0,0 1-1 0 0,1 0 1 0 0,-1-1-1 0 0,0 1 0 0 0,0-1 1 0 0,0 1-1 0 0,0 0 1 0 0,0-1-1 0 0,0 1 1 0 0,-1 0-1 0 0,1 0 1 0 0,0 0-1 0 0,0 0 1 0 0,-1 0-1 0 0,1 0 0 0 0,-1 1 1 0 0,1-1-1 0 0,-1 0 1 0 0,1 1-1 0 0,-1-1 1 0 0,1 1-1 0 0,-1-1 1 0 0,0 1-1 0 0,1 0 1 0 0,-1 0-1 0 0,0-1 0 0 0,1 1 1 0 0,-1 1-1 0 0,0-1 1 0 0,-1 0-1 0 0,-7 1-17 0 0,0 0-1 0 0,0 1 1 0 0,0 0-1 0 0,1 1 1 0 0,-1 0-1 0 0,1 1 0 0 0,-12 5 1 0 0,-61 39-41 0 0,45-24 49 0 0,-244 166-119 0 0,245-165 131 0 0,32-22 0 0 0,-13 8 0 0 0,1 1 0 0 0,1 1 0 0 0,-1 0 0 0 0,-16 20 0 0 0,30-31 9 0 0,0 1-1 0 0,0 0 0 0 0,0 0 1 0 0,1 0-1 0 0,-1 0 1 0 0,1 0-1 0 0,0 0 0 0 0,0 0 1 0 0,-1 5-1 0 0,2-7-3 0 0,0 1-1 0 0,-1-1 0 0 0,1 0 1 0 0,0 0-1 0 0,1 1 1 0 0,-1-1-1 0 0,0 0 1 0 0,0 0-1 0 0,0 1 0 0 0,1-1 1 0 0,-1 0-1 0 0,1 0 1 0 0,-1 0-1 0 0,1 1 0 0 0,-1-1 1 0 0,1 0-1 0 0,0 0 1 0 0,-1 0-1 0 0,1 0 0 0 0,0 0 1 0 0,0 0-1 0 0,0 0 1 0 0,0-1-1 0 0,0 1 1 0 0,0 0-1 0 0,0 0 0 0 0,0-1 1 0 0,2 2-1 0 0,2 0 4 0 0,1 0 0 0 0,0 0 0 0 0,1 0 0 0 0,-1 0 0 0 0,0-1 0 0 0,0 0-1 0 0,1-1 1 0 0,-1 1 0 0 0,11-2 0 0 0,2 0 42 0 0,-1-1-1 0 0,21-6 1 0 0,-6 0-12 0 0,-1-1 0 0 0,0-2 1 0 0,35-18-1 0 0,-46 19-90 0 0,-1-1 0 0 0,-1-1 1 0 0,0 0-1 0 0,0-2 1 0 0,26-25-1 0 0,-38 31 20 0 0,0 1-1 0 0,-1-1 1 0 0,1 0 0 0 0,8-16 0 0 0,-15 23 478 0 0,-1 2-374 0 0,-7 8 61 0 0,2-1-1 0 0,-1 1 0 0 0,1 0 1 0 0,0 0-1 0 0,-8 20 1 0 0,6-10 89 0 0,1 0-1 0 0,-7 27 1 0 0,13-41-218 0 0,0 0-1 0 0,0 0 0 0 0,1 1 1 0 0,-1-1-1 0 0,1 0 1 0 0,0 0-1 0 0,2 11 0 0 0,-2-14-81 0 0,1-1-1 0 0,-1 1 0 0 0,1 0 0 0 0,0 0 0 0 0,-1 0 1 0 0,1-1-1 0 0,0 1 0 0 0,0 0 0 0 0,0-1 1 0 0,0 1-1 0 0,0-1 0 0 0,0 1 0 0 0,1-1 0 0 0,-1 1 1 0 0,0-1-1 0 0,1 0 0 0 0,-1 0 0 0 0,1 0 0 0 0,0 0 1 0 0,-1 0-1 0 0,1 0 0 0 0,0 0 0 0 0,-1 0 0 0 0,1-1 1 0 0,2 1-1 0 0,12 2-704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56 203 10735 0 0,'0'0'496'0'0,"2"0"-13"0"0,26-6-233 0 0,-24 4-60 0 0,1 1 0 0 0,0 0 1 0 0,-1 0-1 0 0,1 1 0 0 0,0-1 0 0 0,0 1 0 0 0,0 0 0 0 0,6 1 0 0 0,-9-1 470 0 0,7 8 800 0 0,-8-6-1296 0 0,0-1 1 0 0,-1 1-1 0 0,1 0 0 0 0,0 0 0 0 0,0-1 0 0 0,-1 1 0 0 0,1 0 0 0 0,-1 0 0 0 0,0 0 1 0 0,1 0-1 0 0,-1 0 0 0 0,0 0 0 0 0,0 0 0 0 0,0 0 0 0 0,0 0 0 0 0,-1 0 0 0 0,0 3 1 0 0,-1 3 25 0 0,0-1 0 0 0,0 0 1 0 0,-4 9-1 0 0,-2-2 128 0 0,0 0 0 0 0,0 0-1 0 0,-1-1 1 0 0,-1 0 0 0 0,0 0-1 0 0,-1-1 1 0 0,-1-1 0 0 0,1 0-1 0 0,-2-1 1 0 0,-24 17 0 0 0,36-26 403 0 0,5-14-545 0 0,-1 5-156 0 0,1 1 0 0 0,0 0 0 0 0,1-1 0 0 0,0 2 0 0 0,0-1 0 0 0,7-6 0 0 0,39-36 6 0 0,-35 34-32 0 0,4-3-18 0 0,1 1 0 0 0,0 1 0 0 0,1 1 0 0 0,30-15 0 0 0,-36 22 9 0 0,-1 1 0 0 0,1 1 0 0 0,1 1 0 0 0,-1 0 0 0 0,1 1 0 0 0,0 0 0 0 0,29-1 0 0 0,-41 5 17 0 0,0 0 0 0 0,-1 0-1 0 0,1 0 1 0 0,-1 1 0 0 0,1 0 0 0 0,0 0 0 0 0,-1 0-1 0 0,1 0 1 0 0,-1 1 0 0 0,0 0 0 0 0,1 0-1 0 0,-1 0 1 0 0,0 0 0 0 0,0 1 0 0 0,-1-1 0 0 0,1 1-1 0 0,3 4 1 0 0,-4-5-1 0 0,-1 1 1 0 0,0-1-1 0 0,0 1 0 0 0,0 0 1 0 0,0 0-1 0 0,-1 0 0 0 0,1 0 1 0 0,-1 0-1 0 0,0 1 0 0 0,0-1 1 0 0,0 0-1 0 0,0 0 0 0 0,0 1 1 0 0,-1-1-1 0 0,0 1 0 0 0,1-1 1 0 0,-1 0-1 0 0,0 1 0 0 0,-1-1 1 0 0,1 1-1 0 0,-1-1 0 0 0,1 0 1 0 0,-3 6-1 0 0,-2 2-1 0 0,0 1 0 0 0,-1-1 0 0 0,0-1 0 0 0,-1 1 0 0 0,-12 14 0 0 0,12-17 0 0 0,3-5 0 0 0,4-3 0 0 0,0 0 0 0 0,0 1 1 0 0,-1-1-1 0 0,1 0 0 0 0,0 1 0 0 0,0-1 0 0 0,-1 0 0 0 0,1 1 0 0 0,0-1 0 0 0,-1 0 0 0 0,1 0 0 0 0,-1 1 0 0 0,1-1 1 0 0,0 0-1 0 0,-1 0 0 0 0,1 0 0 0 0,-1 1 0 0 0,1-1 0 0 0,-1 0 0 0 0,1 0 0 0 0,0 0 0 0 0,-2 0 0 0 0,-11 1-13 0 0,6 1-40 0 0,7-2 48 0 0,-1 0 0 0 0,1 0 0 0 0,0 0 0 0 0,-1 0 0 0 0,1 0 0 0 0,0 0 0 0 0,-1 0 0 0 0,1 0 0 0 0,0 0-1 0 0,-1 0 1 0 0,1 0 0 0 0,0 0 0 0 0,-1 0 0 0 0,1 0 0 0 0,0-1 0 0 0,-1 1 0 0 0,1 0 0 0 0,0 0 0 0 0,-1 0 0 0 0,1 0 0 0 0,0-1 0 0 0,0 1 0 0 0,-1 0-1 0 0,1 0 1 0 0,0-1 0 0 0,0 1 0 0 0,-1 0 0 0 0,1 0 0 0 0,0-1 0 0 0,0 1 0 0 0,0 0 0 0 0,-1 0 0 0 0,1-1 0 0 0,0 1 0 0 0,0 0 0 0 0,0-1 0 0 0,0 1-1 0 0,0 0 1 0 0,0-1 0 0 0,0 1 0 0 0,0 0 0 0 0,0-1 0 0 0,0 1 0 0 0,0 0 0 0 0,0-1 0 0 0,0 1 0 0 0,0 0 0 0 0,0-1 0 0 0,0 1 0 0 0,0 0 0 0 0,0-1-1 0 0,0 1 1 0 0,1-1 0 0 0,5-18-125 0 0,2 6 103 0 0,0 1-1 0 0,1-1 1 0 0,0 2 0 0 0,1-1-1 0 0,15-14 1 0 0,-10 11 8 0 0,16-15-24 0 0,1 0 0 0 0,53-37-1 0 0,-60 51 5 0 0,-1 0-1 0 0,2 2 1 0 0,0 1-1 0 0,46-16 0 0 0,-60 25 54 0 0,-1 1 0 0 0,1 0 0 0 0,0 1 0 0 0,0 0-1 0 0,0 1 1 0 0,12 0 0 0 0,-18 1 12 0 0,-1 1 1 0 0,1-1-1 0 0,0 1 1 0 0,-1 1-1 0 0,1-1 1 0 0,-1 1-1 0 0,1 0 1 0 0,-1 0-1 0 0,0 0 1 0 0,0 1-1 0 0,0 0 0 0 0,0 0 1 0 0,0 0-1 0 0,7 7 1 0 0,-11-8-21 0 0,8 6 16 0 0,0 0 0 0 0,-1 1 1 0 0,0 0-1 0 0,9 13 0 0 0,-15-18-20 0 0,0-1 0 0 0,0 0 0 0 0,-1 1 1 0 0,1-1-1 0 0,-1 1 0 0 0,0 0 0 0 0,0-1 0 0 0,0 1 0 0 0,-1 0 0 0 0,1 0 0 0 0,-1-1 0 0 0,0 1 1 0 0,0 0-1 0 0,0 0 0 0 0,-1-1 0 0 0,1 1 0 0 0,-1 0 0 0 0,-1 4 0 0 0,-1-1 2 0 0,0 0 0 0 0,0 1 0 0 0,0-1 0 0 0,-1-1 0 0 0,0 1-1 0 0,-10 11 1 0 0,-34 34 31 0 0,37-41-33 0 0,-9 8-18 0 0,-12 13-56 0 0,30-31-160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71 10591 0 0,'0'0'1308'0'0,"2"1"-220"0"0,5 5 476 0 0,1-1 1 0 0,0 1-1 0 0,17 7 0 0 0,-18-10-1219 0 0,0-1 0 0 0,0 0 0 0 0,0 0 0 0 0,0 0 1 0 0,0-1-1 0 0,0 0 0 0 0,0 0 0 0 0,1-1 0 0 0,13 0 0 0 0,3-3-247 0 0,-1 0 0 0 0,1-2 0 0 0,-1 0 0 0 0,0-1 0 0 0,0-2 0 0 0,-1 0 0 0 0,29-15 0 0 0,-46 19-238 0 0,1 0-1 0 0,-1 0 1 0 0,7-7 0 0 0,-11 10-107 0 0,-1-1-65 0 0,0 2 291 0 0,0-1 0 0 0,0 1 1 0 0,0 0-1 0 0,0-1 1 0 0,1 1-1 0 0,-1-1 0 0 0,-1 1 1 0 0,1-1-1 0 0,0 1 1 0 0,0 0-1 0 0,0-1 0 0 0,0 1 1 0 0,0-1-1 0 0,0 1 1 0 0,0-1-1 0 0,-1 1 0 0 0,1 0 1 0 0,0-1-1 0 0,-3-2-9 0 0,-1 1 1 0 0,1 0-1 0 0,0 0 0 0 0,-1 0 1 0 0,1 0-1 0 0,-1 1 0 0 0,0-1 1 0 0,1 1-1 0 0,-1 0 0 0 0,0 0 0 0 0,0 1 1 0 0,0-1-1 0 0,0 1 0 0 0,0-1 1 0 0,0 1-1 0 0,0 1 0 0 0,0-1 1 0 0,1 0-1 0 0,-9 3 0 0 0,-2 0-2 0 0,-1 1 0 0 0,1 0 0 0 0,0 1 0 0 0,-15 8 0 0 0,6 0 93 0 0,0 0 1 0 0,1 1-1 0 0,-26 23 1 0 0,-56 57 425 0 0,101-91-472 0 0,-14 12 109 0 0,-18 24 0 0 0,31-34-108 0 0,1 0 0 0 0,-1 0 0 0 0,1 0 0 0 0,0 0 0 0 0,0 1 0 0 0,1-1 1 0 0,0 1-1 0 0,0 0 0 0 0,0 0 0 0 0,-1 6 0 0 0,4 2 26 0 0,-1-13-53 0 0,1 1 0 0 0,0-1 0 0 0,0 1 0 0 0,-1-1 0 0 0,1 0 0 0 0,0 0 0 0 0,0 0 0 0 0,1 1 0 0 0,-1-1 0 0 0,0 0 0 0 0,0 0 0 0 0,0 0 0 0 0,1 0 0 0 0,-1-1 0 0 0,1 1 0 0 0,-1 0 0 0 0,0-1 0 0 0,1 1 0 0 0,-1-1 0 0 0,1 1 0 0 0,0-1 0 0 0,-1 0 0 0 0,2 1 0 0 0,5 0-480 0 0,0 0 0 0 0,0-1 0 0 0,9 0 1 0 0,7-2-784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11743 0 0,'0'0'8248'0'0,"2"0"-7404"0"0,28 3-285 0 0,0-2-1 0 0,1-1 0 0 0,-1-1 1 0 0,35-7-1 0 0,-20 3-338 0 0,108-20-81 0 0,-94 13-1751 0 0,-40 10-668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34 15863 0 0,'43'-27'4108'0'0,"-45"26"-4070"0"0,0 0-1 0 0,1 1 1 0 0,-1-1-1 0 0,0 0 1 0 0,0 0 0 0 0,0 1-1 0 0,0-1 1 0 0,0 1-1 0 0,0 0 1 0 0,-3-1 0 0 0,-4 1-35 0 0,0 0 0 0 0,0 1 1 0 0,0 0-1 0 0,0 0 1 0 0,0 1-1 0 0,0 0 0 0 0,1 1 1 0 0,-18 7-1 0 0,-1 3 38 0 0,-34 23-1 0 0,44-26-11 0 0,-94 70 209 0 0,89-63-98 0 0,13-9-25 0 0,0-1 0 0 0,0 2 0 0 0,-13 14 0 0 0,19-18 4 0 0,-1-1 0 0 0,1 1 1 0 0,0 0-1 0 0,1 0 1 0 0,-1 0-1 0 0,1 0 0 0 0,0 1 1 0 0,0-1-1 0 0,-2 11 0 0 0,4-15-85 0 0,0 0-1 0 0,0 0 0 0 0,-1 0 1 0 0,1 0-1 0 0,0 0 0 0 0,1 1 1 0 0,-1-1-1 0 0,0 0 0 0 0,0 0 1 0 0,0 0-1 0 0,1 0 0 0 0,-1 0 1 0 0,0 0-1 0 0,1 0 0 0 0,-1 0 1 0 0,1 1-1 0 0,0-1 0 0 0,-1-1 1 0 0,1 1-1 0 0,0 0 0 0 0,-1 0 1 0 0,2 1-1 0 0,0-1-7 0 0,0 1 0 0 0,0-1-1 0 0,0 0 1 0 0,0 0 0 0 0,0 0 0 0 0,0 0 0 0 0,1 0-1 0 0,-1-1 1 0 0,0 1 0 0 0,4 0 0 0 0,2 0-2 0 0,0-1 0 0 0,0 0 1 0 0,0 0-1 0 0,0 0 0 0 0,12-3 0 0 0,1-3-327 0 0,0 0-1 0 0,0-1 0 0 0,0-1 1 0 0,-1 0-1 0 0,0-2 1 0 0,0-1-1 0 0,29-21 0 0 0,-44 28 17 0 0,-1 1 0 0 0,0-1 0 0 0,0 0-1 0 0,4-5 1 0 0,-7 8-211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1 391 6447 0 0,'0'0'15504'0'0,"2"0"-14705"0"0,16-9-492 0 0,-2 0 1 0 0,1-1-1 0 0,-1 0 1 0 0,18-16-1 0 0,-2 2-107 0 0,212-139-464 0 0,-206 137-174 0 0,2 1 1 0 0,0 1-1 0 0,85-33 0 0 0,-120 55 387 0 0,0 0-1 0 0,1 1 0 0 0,-1 0 0 0 0,1 0 1 0 0,7 0-1 0 0,-11 1 169 0 0,-3 10-45 0 0,0-1 0 0 0,-1 1 0 0 0,0-1 1 0 0,-1 0-1 0 0,0 1 0 0 0,0-1 0 0 0,-1 0 0 0 0,-6 10 0 0 0,3-6 23 0 0,1 1 0 0 0,-6 18-1 0 0,9-18-69 0 0,-1 1-1 0 0,2 0 0 0 0,0 0 1 0 0,0 0-1 0 0,3 30 0 0 0,-1-36-23 0 0,2 1 0 0 0,0 0 0 0 0,0-1-1 0 0,1 1 1 0 0,0-1 0 0 0,0 0 0 0 0,1 0 0 0 0,0 0-1 0 0,1-1 1 0 0,6 10 0 0 0,-3-7-316 0 0,1 0 1 0 0,1 0-1 0 0,-1-1 1 0 0,15 11-1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324 180 4143 0 0,'0'0'191'0'0,"0"2"-11"0"0,1 1 424 0 0,0 0 0 0 0,0 0-1 0 0,0 0 1 0 0,0 0 0 0 0,0 0 0 0 0,1 0-1 0 0,-1 0 1 0 0,1 0 0 0 0,0-1 0 0 0,0 1-1 0 0,0-1 1 0 0,0 1 0 0 0,0-1 0 0 0,0 0-1 0 0,1 1 1 0 0,-1-1 0 0 0,1 0 0 0 0,0-1 0 0 0,4 3-1 0 0,-3-2 11 0 0,0 0-1 0 0,0-1 0 0 0,1 1 0 0 0,-1-1 1 0 0,8 1-1 0 0,-6-1-617 0 0,0-1-1 0 0,0 0 1 0 0,0 0 0 0 0,7-2-1 0 0,0 0-3 0 0,-1-1 1 0 0,-1-1-1 0 0,1 0 0 0 0,0 0 0 0 0,-1-1 0 0 0,0-1 1 0 0,0 0-1 0 0,-1 0 0 0 0,1-1 0 0 0,-1-1 1 0 0,-1 0-1 0 0,0 0 0 0 0,0-1 0 0 0,0 0 0 0 0,-1 0 1 0 0,0-1-1 0 0,-1 0 0 0 0,10-18 0 0 0,-15 25-66 0 0,-1-1-1 0 0,1 1 0 0 0,-1-1 1 0 0,0 0-1 0 0,0 0 1 0 0,0 0-1 0 0,0 1 0 0 0,0-1 1 0 0,-1 0-1 0 0,0 0 1 0 0,0 0-1 0 0,-1-8 1 0 0,1 10 31 0 0,-1 0 0 0 0,1 1 0 0 0,-1-1 0 0 0,0 0 0 0 0,1 0 0 0 0,-1 0 0 0 0,0 0 0 0 0,0 0 0 0 0,0 1 0 0 0,-1-1 0 0 0,1 0 0 0 0,0 1 0 0 0,-1-1 0 0 0,1 1 0 0 0,-1 0 0 0 0,1-1 0 0 0,-1 1 0 0 0,0 0 0 0 0,1 0 0 0 0,-1 0 0 0 0,0 0 0 0 0,0 0 0 0 0,0 0 0 0 0,0 1 0 0 0,0-1 0 0 0,-3 0 0 0 0,-3 0-64 0 0,0 0 1 0 0,1 1 0 0 0,-1 0-1 0 0,0 0 1 0 0,-15 2-1 0 0,-37 12-56 0 0,27-6 264 0 0,0 2 0 0 0,1 1 0 0 0,0 2-1 0 0,-59 32 1 0 0,60-24 272 0 0,1 1-1 0 0,-46 42 1 0 0,59-47-63 0 0,1 0 1 0 0,1 1 0 0 0,0 1-1 0 0,2 0 1 0 0,-16 29 0 0 0,26-42-251 0 0,0 1 0 0 0,0 0 0 0 0,0-1 0 0 0,1 1 0 0 0,0 0 0 0 0,1 1 0 0 0,-1-1 1 0 0,1 12-1 0 0,0-16-48 0 0,2-1 0 0 0,-1 0 0 0 0,0 0 0 0 0,0 0 0 0 0,1 0 0 0 0,-1 0 0 0 0,1 0 0 0 0,-1 0 0 0 0,1 0 0 0 0,0 0 0 0 0,0 0 0 0 0,0 0 0 0 0,0 0 0 0 0,0-1 0 0 0,0 1 0 0 0,0 0 0 0 0,1-1 1 0 0,-1 1-1 0 0,1-1 0 0 0,-1 1 0 0 0,1-1 0 0 0,0 0 0 0 0,-1 0 0 0 0,1 1 0 0 0,0-1 0 0 0,0 0 0 0 0,0-1 0 0 0,0 1 0 0 0,0 0 0 0 0,0 0 0 0 0,0-1 0 0 0,0 0 0 0 0,0 1 0 0 0,3-1 0 0 0,12 2 69 0 0,0-1-1 0 0,1-1 1 0 0,-1-1 0 0 0,27-4-1 0 0,71-18-292 0 0,-86 16-96 0 0,30-9-1369 0 0,-21 1-3654 0 0,-11 1-912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1 487 13247 0 0,'0'0'604'0'0,"1"2"-13"0"0,11 17-354 0 0,-9-9 1715 0 0,2-2 4175 0 0,-4-13-5326 0 0,1-7-656 0 0,0 0 0 0 0,1 0 0 0 0,0 0 0 0 0,1 1 0 0 0,1-1 0 0 0,0 1 0 0 0,0 0 1 0 0,1 0-1 0 0,10-14 0 0 0,9-7 10 0 0,40-44 0 0 0,-41 52-125 0 0,0 2-1 0 0,1 1 0 0 0,33-22 0 0 0,88-46-111 0 0,-62 40-313 0 0,-73 42-431 0 0,1 1 0 0 0,0 0-1 0 0,23-7 1 0 0,-20 9-758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11431 0 0,'4'10'1219'0'0,"-2"3"-1697"0"0,3 12 4765 0 0,-2-16-127 0 0,-5-27-3348 0 0,1 6-639 0 0,0 0-1 0 0,0 0 0 0 0,1 0 0 0 0,1 0 1 0 0,0 0-1 0 0,1 0 0 0 0,0 0 1 0 0,0 0-1 0 0,2 1 0 0 0,-1-1 1 0 0,1 1-1 0 0,1 0 0 0 0,0 0 1 0 0,1 0-1 0 0,0 1 0 0 0,0 0 1 0 0,1 0-1 0 0,1 0 0 0 0,-1 1 1 0 0,2 0-1 0 0,-1 1 0 0 0,1 0 1 0 0,14-10-1 0 0,10-2-516 0 0,0 1 0 0 0,1 2 1 0 0,62-22-1 0 0,113-22-1901 0 0,-193 57 2112 0 0,17-5-1522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3679 0 0,'-1'2'11718'0'0,"-30"23"-9693"0"0,-53 44-1000 0 0,-57 50-900 0 0,85-69-114 0 0,43-38 37 0 0,-17 19 1 0 0,26-26-22 0 0,1 0 1 0 0,-1 0 0 0 0,1 0 0 0 0,-1 0 0 0 0,1 1-1 0 0,1 0 1 0 0,-4 8 0 0 0,6-13 13 0 0,0 1 1 0 0,0-1-1 0 0,-1 1 1 0 0,1-1-1 0 0,0 1 0 0 0,0-1 1 0 0,0 1-1 0 0,1-1 1 0 0,-1 1-1 0 0,0-1 0 0 0,1 1 1 0 0,-1-1-1 0 0,1 1 1 0 0,-1-1-1 0 0,1 0 1 0 0,0 1-1 0 0,-1-1 0 0 0,1 0 1 0 0,0 1-1 0 0,0-1 1 0 0,0 0-1 0 0,0 0 0 0 0,0 0 1 0 0,0 0-1 0 0,0 0 1 0 0,0 0-1 0 0,1 0 1 0 0,-1 0-1 0 0,0 0 0 0 0,1-1 1 0 0,-1 1-1 0 0,0-1 1 0 0,1 1-1 0 0,1 0 0 0 0,5 2 187 0 0,0-1 0 0 0,0 0-1 0 0,0 0 1 0 0,14 1 0 0 0,-6-2-25 0 0,0-1 1 0 0,0 0-1 0 0,-1-1 1 0 0,1 0-1 0 0,-1-2 1 0 0,1 0-1 0 0,-1-1 1 0 0,20-7-1 0 0,-27 8-153 0 0,1 0 1 0 0,-1-1-1 0 0,0 0 1 0 0,-1 0-1 0 0,1-1 0 0 0,-1 0 1 0 0,0-1-1 0 0,0 1 1 0 0,0-1-1 0 0,-1-1 0 0 0,0 1 1 0 0,0-1-1 0 0,-1 0 1 0 0,0 0-1 0 0,0-1 0 0 0,4-9 1 0 0,-6 9-46 0 0,0 0 1 0 0,-1-1-1 0 0,0 1 0 0 0,-1-1 1 0 0,0 0-1 0 0,0 0 0 0 0,-1 1 1 0 0,0-1-1 0 0,0 0 0 0 0,-1 0 1 0 0,-3-14-1 0 0,0 4-22 0 0,-2 0 0 0 0,0 0 1 0 0,-1 1-1 0 0,-10-20 0 0 0,-11-17-718 0 0,27 54 142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15263 0 0,'0'0'696'0'0,"1"2"-13"0"0,4 6-446 0 0,1 1 0 0 0,-1-2 1 0 0,1 1-1 0 0,1-1 0 0 0,0 1 1 0 0,0-2-1 0 0,10 9 0 0 0,-1-1 926 0 0,22 17 1289 0 0,-36-29-2107 0 0,-2-2-300 0 0,1 0 0 0 0,-1 0 0 0 0,1 0 0 0 0,-1 0 0 0 0,1 0 0 0 0,-1 1 0 0 0,1-1 0 0 0,-1 0 0 0 0,1 0 0 0 0,-1 1 0 0 0,0-1 0 0 0,1 0 0 0 0,-1 1 0 0 0,1-1 0 0 0,-1 1 0 0 0,0-1 0 0 0,1 0 0 0 0,-1 1 0 0 0,0-1 0 0 0,0 1 0 0 0,1 0 0 0 0,3 3 1287 0 0,3-12-803 0 0,-1-9 68 0 0,0 1 1 0 0,5-25-1 0 0,-7 24-250 0 0,1 0-1 0 0,10-24 1 0 0,-7 25-277 0 0,1 0 1 0 0,0 1-1 0 0,2 0 0 0 0,0 0 0 0 0,21-22 0 0 0,74-57 197 0 0,-106 94-267 0 0,17-13-6 0 0,1 0 1 0 0,0 2-1 0 0,1 0 0 0 0,0 1 1 0 0,34-12-1 0 0,107-25-32 0 0,-148 43 38 0 0,48-8-77 0 0,63-6 1 0 0,11-1-1276 0 0,-112 14-110 0 0,-2 0-411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281 104 6647 0 0,'0'0'300'0'0,"2"-1"0"0"0,41-36 385 0 0,-14 9 9470 0 0,-32 30-9776 0 0,-181 195 57 0 0,129-134-419 0 0,36-43-14 0 0,1 1 1 0 0,2 1-1 0 0,0 0 0 0 0,-19 36 0 0 0,34-54 18 0 0,-1 1-1 0 0,1-1 0 0 0,-1 0 1 0 0,1 1-1 0 0,0-1 0 0 0,1 1 1 0 0,-1 0-1 0 0,1-1 0 0 0,0 1 1 0 0,1 6-1 0 0,-1-10-9 0 0,0 0-1 0 0,1 0 0 0 0,-1 1 1 0 0,0-1-1 0 0,1 0 1 0 0,-1 0-1 0 0,1 0 1 0 0,0 0-1 0 0,-1 1 0 0 0,1-1 1 0 0,0 0-1 0 0,0 0 1 0 0,0 0-1 0 0,-1-1 1 0 0,1 1-1 0 0,0 0 0 0 0,0 0 1 0 0,1 0-1 0 0,-1-1 1 0 0,0 1-1 0 0,0 0 1 0 0,0-1-1 0 0,0 1 0 0 0,0-1 1 0 0,1 1-1 0 0,-1-1 1 0 0,0 0-1 0 0,1 0 0 0 0,1 1 1 0 0,1-1 20 0 0,0 1 0 0 0,1-1 0 0 0,-1 0 0 0 0,0 0-1 0 0,1-1 1 0 0,-1 1 0 0 0,5-2 0 0 0,6-3 77 0 0,-1 0 1 0 0,-1-1-1 0 0,1 0 0 0 0,19-13 1 0 0,49-39 396 0 0,-44 30-380 0 0,-18 13-104 0 0,118-87 36 0 0,-97 68-64 0 0,45-46 0 0 0,-83 77-18 0 0,1 0 0 0 0,-1-1 0 0 0,-1 0 0 0 0,1 0 0 0 0,0 1 0 0 0,-1-2 0 0 0,0 1 0 0 0,0 0 0 0 0,0 0 0 0 0,1-7 0 0 0,-2 10-13 0 0,-1-1 1 0 0,0 0-1 0 0,0 1 0 0 0,0-1 1 0 0,0 0-1 0 0,0 0 0 0 0,0 1 0 0 0,-1-1 1 0 0,1 0-1 0 0,0 1 0 0 0,-1-1 1 0 0,0 1-1 0 0,1-1 0 0 0,-1 0 0 0 0,0 1 1 0 0,1-1-1 0 0,-1 1 0 0 0,0 0 1 0 0,0-1-1 0 0,0 1 0 0 0,-1 0 1 0 0,1-1-1 0 0,0 1 0 0 0,0 0 0 0 0,-1 0 1 0 0,1 0-1 0 0,-1 0 0 0 0,1 0 1 0 0,0 1-1 0 0,-4-2 0 0 0,-4-3-93 0 0,-1 2 0 0 0,1-1 0 0 0,-1 1 1 0 0,0 1-1 0 0,0 0 0 0 0,1 0 0 0 0,-17 0 0 0 0,-5 2 46 0 0,-34 3 0 0 0,-7 1 46 0 0,63-4-105 0 0,-1-1-1 0 0,-14-4 1 0 0,22 5-55 0 0,1-3-186 0 0,1 1 143 0 0,0-1 0 0 0,0 1 0 0 0,0 0 0 0 0,0-1 0 0 0,0 1 0 0 0,1-1 0 0 0,-1 1 0 0 0,1 0 0 0 0,0-1 1 0 0,1-3-1 0 0,8-10-1320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519 748 16183 0 0,'0'0'3492'0'0,"2"0"-3224"0"0,2 1-213 0 0,0-1 0 0 0,0 0 0 0 0,-1-1 0 0 0,1 1 0 0 0,0-1 0 0 0,-1 1 0 0 0,1-1 0 0 0,0 0 0 0 0,-1-1 0 0 0,1 1 0 0 0,-1 0 0 0 0,1-1 0 0 0,-1 0 0 0 0,0 0 0 0 0,0 0 0 0 0,4-3 0 0 0,7-7 287 0 0,-1 0 1 0 0,14-15 0 0 0,-17 17-298 0 0,13-15-68 0 0,0-2-1 0 0,-2 0 1 0 0,-1-2 0 0 0,-1 0-1 0 0,-2-1 1 0 0,0 0-1 0 0,-3-2 1 0 0,0 0 0 0 0,-2 0-1 0 0,15-69 1 0 0,-23 80-290 0 0,-1-1 1 0 0,-1 0 0 0 0,-2-35-1 0 0,-1 46 77 0 0,0 0 0 0 0,-1 0-1 0 0,0 0 1 0 0,0 0 0 0 0,-1 0 0 0 0,-1 0-1 0 0,0 0 1 0 0,-9-16 0 0 0,12 24 149 0 0,-1 1-1 0 0,1-1 1 0 0,-1 1-1 0 0,0 0 1 0 0,0-1 0 0 0,0 1-1 0 0,0 0 1 0 0,-1 0 0 0 0,1 0-1 0 0,0 1 1 0 0,-1-1-1 0 0,1 1 1 0 0,-1-1 0 0 0,0 1-1 0 0,1 0 1 0 0,-6-2 0 0 0,4 2 41 0 0,1 1 0 0 0,-1-1 0 0 0,0 1-1 0 0,0 0 1 0 0,0 0 0 0 0,0 0 0 0 0,0 1 0 0 0,0 0 0 0 0,0-1 0 0 0,0 1 0 0 0,-4 2 0 0 0,-2 1 82 0 0,0 1-1 0 0,1 0 1 0 0,0 0-1 0 0,0 1 0 0 0,0 0 1 0 0,1 0-1 0 0,-1 1 1 0 0,-9 11-1 0 0,6-4 65 0 0,1 0 0 0 0,1 0 0 0 0,1 1 0 0 0,0 1 0 0 0,1-1 0 0 0,0 1 0 0 0,-5 17 0 0 0,0 7 155 0 0,-14 75 1 0 0,3 112 218 0 0,20-160-339 0 0,-3 0 1 0 0,-20 88-1 0 0,14-106 305 0 0,-2 0 1 0 0,-40 88-1 0 0,16-63-62 0 0,-4-3-1 0 0,-3-2 0 0 0,-92 107 1 0 0,110-146-302 0 0,-60 51 0 0 0,87-79-142 0 0,10-23-4660 0 0,-1 7-1576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0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12895 0 0,'0'0'5842'0'0,"2"0"-4417"0"0,6 1-1166 0 0,-1-1 1 0 0,1 1-1 0 0,0-2 1 0 0,0 1-1 0 0,12-3 0 0 0,41-12 418 0 0,-24 6-112 0 0,444-119 1522 0 0,-451 118-3244 0 0,-5 1-374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0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0,'0'0'11523'0'0,"0"2"-10196"0"0,1-1-1196 0 0,-1 1 1 0 0,1-1-1 0 0,0 0 1 0 0,-1 1-1 0 0,1-1 1 0 0,0 0 0 0 0,0 0-1 0 0,0 1 1 0 0,0-1-1 0 0,0 0 1 0 0,0 0-1 0 0,0 0 1 0 0,0 0 0 0 0,0 0-1 0 0,1 0 1 0 0,0 0-1 0 0,2 1 31 0 0,-1-1 0 0 0,1 1 0 0 0,0-1 0 0 0,-1 0 0 0 0,1 0 0 0 0,4 1-1 0 0,6-1 190 0 0,-1 0 0 0 0,24-2 0 0 0,12-2-178 0 0,140-11 558 0 0,-55 6-4793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1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42 3223 0 0,'6'-7'288'0'0,"22"-27"13351"0"0,-29 35-13351 0 0,-15 17 208 0 0,1 1 0 0 0,1 0-1 0 0,-13 24 1 0 0,-8 12-138 0 0,5-16-314 0 0,-59 63-1 0 0,-46 26 26 0 0,120-113-79 0 0,14-14-56 0 0,12-8-274 0 0,23-13 384 0 0,2 3-1 0 0,0 1 0 0 0,0 2 1 0 0,2 1-1 0 0,-1 2 1 0 0,68-11-1 0 0,-96 21 50 0 0,-1-1-22 0 0,-1 1-1 0 0,1 1 1 0 0,0 0-1 0 0,-1 0 0 0 0,1 0 1 0 0,0 1-1 0 0,-1 0 1 0 0,1 0-1 0 0,8 3 1 0 0,-9-1-158 0 0,-5-2-145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1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35 6911 0 0,'1'-1'528'0'0,"20"-23"1132"0"0,-12 16 3286 0 0,-9 8-4829 0 0,0 0 0 0 0,1-1 1 0 0,-1 1-1 0 0,0 0 1 0 0,0 0-1 0 0,1 0 0 0 0,-1 0 1 0 0,0 0-1 0 0,1 0 1 0 0,-1-1-1 0 0,0 1 0 0 0,1 0 1 0 0,-1 0-1 0 0,0 0 1 0 0,1 0-1 0 0,-1 0 0 0 0,0 0 1 0 0,1 0-1 0 0,-1 0 1 0 0,0 0-1 0 0,1 0 0 0 0,-1 1 1 0 0,0-1-1 0 0,1 0 1 0 0,-1 0-1 0 0,0 0 0 0 0,0 0 1 0 0,1 0-1 0 0,-1 1 1 0 0,0-1-1 0 0,0 0 0 0 0,1 0 1 0 0,1 12 819 0 0,-2-7-914 0 0,-1-1 0 0 0,0 0 0 0 0,0 0 0 0 0,0 1 0 0 0,-2 4 0 0 0,-8 10 129 0 0,0 0 0 0 0,-23 29 0 0 0,4-5-88 0 0,-248 434 782 0 0,238-404-551 0 0,-58 82-101 0 0,52-87-137 0 0,45-66-278 0 0,2-2-657 0 0,7-4-254 0 0,4-3-40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1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5 5063 0 0,'-3'-4'15422'0'0,"-36"37"-14134"0"0,23-18-1162 0 0,0-1 0 0 0,-32 20 0 0 0,17-18-214 0 0,-1-1 0 0 0,0-2 0 0 0,0-1 0 0 0,-2-1 0 0 0,1-2 0 0 0,-1-1 0 0 0,-1-2 0 0 0,1-1 0 0 0,-41 0 0 0 0,58-5-44 0 0,0-1-1 0 0,0 0 0 0 0,0-1 1 0 0,0-1-1 0 0,-26-7 1 0 0,33 6-51 0 0,0 1 0 0 0,1-1 0 0 0,-1 0 0 0 0,1-1 0 0 0,0 0 0 0 0,1-1 0 0 0,-1 0 0 0 0,1 0 0 0 0,0-1 0 0 0,-11-12 0 0 0,19 19 177 0 0,0 0 0 0 0,0 0 0 0 0,0 0 0 0 0,0 0 0 0 0,0 0 0 0 0,0 0 0 0 0,0 0 0 0 0,0 0-1 0 0,0 0 1 0 0,0 0 0 0 0,-1 0 0 0 0,1 0 0 0 0,0 0 0 0 0,0 0 0 0 0,0 0 0 0 0,0 0 0 0 0,0 0 0 0 0,0 0 0 0 0,0 0-1 0 0,0 0 1 0 0,0 0 0 0 0,0 0 0 0 0,0 0 0 0 0,-1 0 0 0 0,1 0 0 0 0,0 0 0 0 0,0 0 0 0 0,0 0 0 0 0,0 0 0 0 0,0 0-1 0 0,0 0 1 0 0,0 0 0 0 0,0 0 0 0 0,0 0 0 0 0,0 0 0 0 0,0 0 0 0 0,0 0 0 0 0,0 0 0 0 0,0 0 0 0 0,-1 0 0 0 0,1 0 0 0 0,0 0-1 0 0,0 0 1 0 0,0 1 0 0 0,0-1 0 0 0,0 0 0 0 0,0 0 0 0 0,0 0 0 0 0,0 0 0 0 0,0 0 0 0 0,0 0 0 0 0,0 0 0 0 0,0 0-1 0 0,0 0 1 0 0,0 0 0 0 0,0 0 0 0 0,0 1 0 0 0,0-1 0 0 0,0 0 0 0 0,0 0 0 0 0,0 0 0 0 0,0 0 0 0 0,-1 11-76 0 0,0 22 297 0 0,1-20-189 0 0,-1 7 48 0 0,-1 0-1 0 0,-1 0 1 0 0,-1 0-1 0 0,0-1 1 0 0,-1 0-1 0 0,-1 0 1 0 0,-17 36-1 0 0,19-47 59 0 0,0-1-1 0 0,0 1 1 0 0,-1-1 0 0 0,0 0-1 0 0,0 0 1 0 0,0-1-1 0 0,-1 0 1 0 0,0 0 0 0 0,-10 8-1 0 0,1-4-61 0 0,4-2-140 0 0,23-14-257 0 0,8-5 61 0 0,1 2 143 0 0,1 0 0 0 0,0 1-1 0 0,0 1 1 0 0,1 1 0 0 0,0 1 0 0 0,36-3 0 0 0,-47 7 200 0 0,-1 0 1 0 0,1 2-1 0 0,0-1 1 0 0,-1 1-1 0 0,1 1 1 0 0,0 0-1 0 0,-1 1 1 0 0,0 0-1 0 0,1 1 0 0 0,-1 0 1 0 0,-1 1-1 0 0,1 0 1 0 0,-1 0-1 0 0,0 1 1 0 0,10 8-1 0 0,-14-10-21 0 0,-1 1 1 0 0,1 1-1 0 0,-1-1 0 0 0,0 1 1 0 0,0 0-1 0 0,-1 0 0 0 0,1 0 1 0 0,-1 0-1 0 0,-1 1 0 0 0,1 0 0 0 0,2 9 1 0 0,-4-11-21 0 0,-1 0 1 0 0,0-1 0 0 0,0 1-1 0 0,0 0 1 0 0,-1 0-1 0 0,0 0 1 0 0,0 1 0 0 0,0-1-1 0 0,0 0 1 0 0,-1 0 0 0 0,0 0-1 0 0,0-1 1 0 0,0 1-1 0 0,-1 0 1 0 0,1 0 0 0 0,-1 0-1 0 0,-4 6 1 0 0,0-2 6 0 0,0-1 1 0 0,-1 1-1 0 0,1-2 0 0 0,-1 1 1 0 0,-1-1-1 0 0,1 0 1 0 0,-1-1-1 0 0,-1 1 0 0 0,-9 5 1 0 0,-13 5 263 0 0,-41 17 1 0 0,42-20-220 0 0,8-3-3 0 0,-1-1 0 0 0,0-2 0 0 0,-35 10 0 0 0,51-17-92 0 0,0 1-1 0 0,0-2 1 0 0,0 1-1 0 0,-1-1 1 0 0,1 0-1 0 0,0 0 1 0 0,0-1 0 0 0,0 0-1 0 0,0 0 1 0 0,0-1-1 0 0,0 0 1 0 0,0 0-1 0 0,1-1 1 0 0,-1 1-1 0 0,0-1 1 0 0,-9-7-1 0 0,4 0-438 0 0,11 9 191 0 0,13-2-2153 0 0,-3 0 2088 0 0,1 1-1 0 0,-1 0 1 0 0,1 1-1 0 0,12-1 1 0 0,23-3-2139 0 0,-22 0 1032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1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92 6911 0 0,'-1'1'528'0'0,"-42"16"10986"0"0,44-16-11053 0 0,4 1-296 0 0,1 0 0 0 0,-1 0 1 0 0,0-1-1 0 0,1 0 0 0 0,-1 0 0 0 0,0 0 1 0 0,1-1-1 0 0,-1 1 0 0 0,1-1 1 0 0,5-1-1 0 0,12-2 367 0 0,25-5 0 0 0,-14 1-120 0 0,173-11 915 0 0,-138 15-1143 0 0,97-18 0 0 0,-131 13-132 0 0,0-1-1 0 0,-1-2 1 0 0,40-19 0 0 0,-66 28-36 0 0,-6 5 1 0 0,-4 6 3 0 0,2-8-20 0 0,-4 12 0 0 0,-2 0 0 0 0,0-1 0 0 0,0 0 0 0 0,-1 1 0 0 0,-15 17 0 0 0,4-3 0 0 0,-82 117 32 0 0,71-107-16 0 0,-59 57 0 0 0,-16-11 2 0 0,70-59 5 0 0,-49 46 0 0 0,-34 51-120 0 0,116-120-402 0 0,3-1-148 0 0,4-1-1114 0 0,-1 0 0 0 0,1 0 0 0 0,9-4-1 0 0,8-7-5350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1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5983 0 0,'0'0'12488'0'0,"0"2"-10962"0"0,0 1-1213 0 0,0 0 1 0 0,0 1-1 0 0,0-1 0 0 0,0 0 1 0 0,-1 0-1 0 0,1 0 1 0 0,-1 1-1 0 0,0-1 1 0 0,0 0-1 0 0,0 0 1 0 0,0 0-1 0 0,-2 3 1 0 0,-25 38 1340 0 0,11-19-1036 0 0,-14 31-510 0 0,30-54-266 0 0,-3 5-382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1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512 143 2303 0 0,'15'-9'1700'0'0,"1"0"-2789"0"0,17-13 0 0 0,-5-5 23230 0 0,-26 7-20905 0 0,-7 10-1024 0 0,3 7-199 0 0,0-1 1 0 0,-1 1-1 0 0,0 0 1 0 0,0 0 0 0 0,0 0-1 0 0,0 1 1 0 0,0-1-1 0 0,-1 1 1 0 0,1 0-1 0 0,-1 0 1 0 0,1 0-1 0 0,-1 0 1 0 0,0 0-1 0 0,0 1 1 0 0,0 0 0 0 0,0 0-1 0 0,0 0 1 0 0,-5-1-1 0 0,-6 0-29 0 0,1 1-1 0 0,-1 0 0 0 0,-26 2 0 0 0,4 4 3 0 0,1 2 0 0 0,-1 1 0 0 0,1 2 0 0 0,1 1-1 0 0,-34 16 1 0 0,54-21 11 0 0,1 0 1 0 0,0 1-1 0 0,-17 12 0 0 0,28-17 1 0 0,0 0-1 0 0,0 1 1 0 0,0-1-1 0 0,0 1 1 0 0,0-1-1 0 0,1 1 0 0 0,-1 0 1 0 0,1 0-1 0 0,0 0 1 0 0,0 0-1 0 0,0 0 1 0 0,1 1-1 0 0,-1-1 1 0 0,1 0-1 0 0,-1 1 1 0 0,1-1-1 0 0,0 1 1 0 0,0 0-1 0 0,1-1 1 0 0,-1 5-1 0 0,1-6-8 0 0,0 0 1 0 0,1 0-1 0 0,-1 0 0 0 0,1 0 1 0 0,0 0-1 0 0,-1 0 0 0 0,1 0 1 0 0,0-1-1 0 0,0 1 0 0 0,0 0 1 0 0,0 0-1 0 0,0-1 0 0 0,1 1 1 0 0,-1 0-1 0 0,1-1 0 0 0,-1 1 1 0 0,1-1-1 0 0,-1 0 0 0 0,1 1 1 0 0,3 1-1 0 0,5 2-27 0 0,0 1-1 0 0,18 6 1 0 0,-13-6 45 0 0,28 13-78 0 0,1 1 0 0 0,73 50 1 0 0,-105-61 86 0 0,1 0 1 0 0,-1 1 0 0 0,-1 1-1 0 0,0 0 1 0 0,0 0 0 0 0,-1 1-1 0 0,-1 1 1 0 0,0 0 0 0 0,-1 0-1 0 0,0 0 1 0 0,-1 1-1 0 0,10 27 1 0 0,-12-27 70 0 0,-1 1 1 0 0,0 0-1 0 0,-1 1 1 0 0,-1-1-1 0 0,1 29 0 0 0,-4-37-61 0 0,1-1-1 0 0,-1 1 0 0 0,0-1 1 0 0,0 1-1 0 0,-1-1 0 0 0,0 0 1 0 0,0 1-1 0 0,0-1 0 0 0,-1 0 1 0 0,0-1-1 0 0,0 1 0 0 0,-1 0 1 0 0,0-1-1 0 0,0 1 0 0 0,0-1 0 0 0,-7 6 1 0 0,-7 5-57 0 0,0-1 0 0 0,-1 0 0 0 0,0-2 0 0 0,-1 0 0 0 0,0-2-1 0 0,-34 15 1 0 0,43-22 14 0 0,0 0 0 0 0,-1 0 0 0 0,1-1 0 0 0,-1 0 0 0 0,1-1 0 0 0,-1-1-1 0 0,0 0 1 0 0,0 0 0 0 0,1-1 0 0 0,-1 0 0 0 0,0-1 0 0 0,0-1-1 0 0,1 0 1 0 0,-23-7 0 0 0,26 6 20 0 0,0-1-1 0 0,1 0 1 0 0,-1 0 0 0 0,1 0-1 0 0,0-1 1 0 0,1-1 0 0 0,-1 1-1 0 0,1-1 1 0 0,0 0 0 0 0,0 0-1 0 0,-9-13 1 0 0,11 13-1 0 0,1 0 0 0 0,-1 0 1 0 0,1-1-1 0 0,0 1 0 0 0,0-1 0 0 0,1 0 0 0 0,0 0 0 0 0,0 0 0 0 0,1 0 0 0 0,0 0 1 0 0,0 0-1 0 0,0 0 0 0 0,1 0 0 0 0,1-10 0 0 0,0 7-2 0 0,1 0 0 0 0,1 0 0 0 0,-1-1 0 0 0,2 1 0 0 0,-1 1 0 0 0,1-1 0 0 0,9-14 0 0 0,-5 10 0 0 0,1 1 0 0 0,1 0 0 0 0,0 1 0 0 0,16-15 0 0 0,8-3 0 0 0,2 1 0 0 0,56-34 0 0 0,-91 63 0 0 0,98-61 107 0 0,180-79-1 0 0,-230 113-95 0 0,-40 21-11 0 0,-9 6-1 0 0,1-1-1 0 0,-1 1 1 0 0,1 0 0 0 0,-1-1-1 0 0,0 1 1 0 0,1-1 0 0 0,-1 1-1 0 0,0-1 1 0 0,1 1-1 0 0,-1-1 1 0 0,0 1 0 0 0,1-1-1 0 0,-1 1 1 0 0,0-1 0 0 0,0 1-1 0 0,1-1 1 0 0,-1 1 0 0 0,0-1-1 0 0,0 1 1 0 0,0-2-1 0 0,-2 0-78 0 0,1 0 14 0 0,0 0 0 0 0,0 0 0 0 0,0 0 0 0 0,0 0 0 0 0,0 0 1 0 0,0 1-1 0 0,-1-1 0 0 0,1 0 0 0 0,-1 1 0 0 0,1-1 0 0 0,-1 1 0 0 0,0-1 0 0 0,0 1 0 0 0,1 0 1 0 0,-5-2-1 0 0,-14-6-2541 0 0,3 6-4195 0 0,8 2 174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1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12 3223 0 0,'2'-1'240'0'0,"16"-9"10543"0"0,-12 19-9415 0 0,-5-5-1216 0 0,-1 0 1 0 0,1 0-1 0 0,-1 1 0 0 0,0-1 1 0 0,0 0-1 0 0,0 0 0 0 0,0 1 1 0 0,-1-1-1 0 0,1 0 0 0 0,-4 8 1 0 0,-16 44 871 0 0,15-44-881 0 0,-25 60 188 0 0,-3-1 1 0 0,-3-2 0 0 0,-4-1 0 0 0,-2-2-1 0 0,-73 87 1 0 0,34-56-292 0 0,79-95-157 0 0,16-7-5599 0 0,1-1-579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1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96 408 8751 0 0,'-49'19'731'0'0,"3"-1"8034"0"0,66-6-7397 0 0,-15-11-1245 0 0,0 0-1 0 0,0-1 1 0 0,0 1-1 0 0,0-1 1 0 0,0 0-1 0 0,0-1 1 0 0,0 0-1 0 0,0 1 1 0 0,8-4-1 0 0,6-2 214 0 0,19-8-1 0 0,-8 0 118 0 0,-1-2 0 0 0,44-32 1 0 0,-35 22-46 0 0,117-89 410 0 0,-107 76-798 0 0,1 2-1 0 0,95-53 0 0 0,-109 71-561 0 0,23-10-3542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1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12295 0 0,'0'0'1112'0'0,"1"1"-917"0"0,5 8 186 0 0,1 0 1 0 0,1-1-1 0 0,-1 0 1 0 0,1 0-1 0 0,1-1 0 0 0,-1 0 1 0 0,1-1-1 0 0,1 0 1 0 0,-1 0-1 0 0,11 5 0 0 0,2-2 544 0 0,-1-1-1 0 0,1 0 1 0 0,42 8-1 0 0,-28-9-185 0 0,51 18-1 0 0,-75-21-714 0 0,-1 1-1 0 0,0 0 1 0 0,1 1-1 0 0,-2 0 1 0 0,1 1-1 0 0,-1 0 1 0 0,19 17-1 0 0,-28-23-51 0 0,0 0 0 0 0,-1 0 0 0 0,1 0-1 0 0,0 0 1 0 0,-1 0 0 0 0,1 0-1 0 0,-1 0 1 0 0,1 0 0 0 0,-1 0-1 0 0,1 1 1 0 0,-1-1 0 0 0,0 0 0 0 0,1 3-1 0 0,-1-3 25 0 0,0 1-117 0 0,4-5-2861 0 0,-2 2 2656 0 0,-1 0 0 0 0,0 0 1 0 0,1 0-1 0 0,-1-1 0 0 0,0 1 1 0 0,0 0-1 0 0,0 0 0 0 0,0-2 1 0 0,0 1-395 0 0,7-8-5263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1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1 977 7831 0 0,'0'0'12346'0'0,"2"0"-11981"0"0,0 0-307 0 0,1 0 0 0 0,0 0 0 0 0,0 0 0 0 0,-1-1 0 0 0,1 1 0 0 0,0-1 0 0 0,-1 0 0 0 0,1 0 0 0 0,-1 0 0 0 0,1 0 0 0 0,-1 0 0 0 0,1 0 0 0 0,-1-1 0 0 0,0 1 0 0 0,0-1 1 0 0,1 0-1 0 0,-1 1 0 0 0,0-1 0 0 0,2-3 0 0 0,6-6 33 0 0,-1-1 1 0 0,11-17-1 0 0,-15 22-21 0 0,59-99 407 0 0,-6 10-106 0 0,87-142 193 0 0,-137 226-568 0 0,-3 38-76 0 0,3 69 56 0 0,5 38-16 0 0,-12-127 41 0 0,7 40 96 0 0,25 76 1 0 0,-29-109 111 0 0,1-1 0 0 0,0 0 0 0 0,1 0-1 0 0,0-1 1 0 0,1 0 0 0 0,1 0 0 0 0,14 17 0 0 0,-20-26-137 0 0,0-1-1 0 0,0 1 1 0 0,0-1 0 0 0,0 0-1 0 0,1 1 1 0 0,4 1 0 0 0,0 0 87 0 0,-6-2 177 0 0,1-1-168 0 0,34 10 568 0 0,-34-10-672 0 0,-1 0 5 0 0,4-2-32 0 0,0 0-1 0 0,0 0 0 0 0,0-1 1 0 0,0 1-1 0 0,0-1 0 0 0,-1 0 1 0 0,1-1-1 0 0,-1 1 0 0 0,0-1 0 0 0,0 1 1 0 0,0-1-1 0 0,5-8 0 0 0,18-22 89 0 0,-16 20-83 0 0,0 0-1 0 0,-1-1 1 0 0,16-30-1 0 0,79-235-342 0 0,-27 62-62 0 0,-6 52 160 0 0,-71 163 145 0 0,3-1-33 0 0,-3 3 18 0 0,1 0-1 0 0,0 0 1 0 0,-1 0 0 0 0,1 0-1 0 0,0 0 1 0 0,-1 1-1 0 0,1-1 1 0 0,0 1 0 0 0,0-1-1 0 0,-1 1 1 0 0,1 0-1 0 0,4 0 1 0 0,-1-1-113 0 0,6-1-544 0 0,1 0 0 0 0,-1 0 1 0 0,-1-2-1 0 0,1 1 0 0 0,0-1 0 0 0,-1-1 0 0 0,0 0 1 0 0,0-1-1 0 0,0 1 0 0 0,12-11 0 0 0,-10 6 46 0 0,-1 0-1 0 0,1-1 1 0 0,-2 0-1 0 0,1 0 0 0 0,-2-1 1 0 0,17-26-1 0 0,-26 37 89 0 0,-2 2 452 0 0,1-1 0 0 0,-1 1 0 0 0,0-1-1 0 0,0 1 1 0 0,0 0 0 0 0,1 0 0 0 0,-1 0-1 0 0,0 0 1 0 0,-1 2 0 0 0,0-1-415 0 0,-12 8-3244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1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 1839 0 0,'0'0'83'0'0,"0"-1"-6"0"0,0-15-666 0 0,-1 2 9032 0 0,-1 1-1441 0 0,4 8-2940 0 0,2 9-3981 0 0,-1 0 1 0 0,1 0 0 0 0,-1 0-1 0 0,1 1 1 0 0,-1-1 0 0 0,-1 1-1 0 0,1-1 1 0 0,2 6 0 0 0,15 46 314 0 0,-10-26-221 0 0,-8-25-171 0 0,94 226 434 0 0,-80-201-380 0 0,0-1 1 0 0,2 0-1 0 0,1-1 0 0 0,1-1 1 0 0,34 34-1 0 0,57 37 166 0 0,-110-98-262 0 0,-1 0-1 0 0,0 1 0 0 0,1-1 1 0 0,-1 0-1 0 0,1 1 0 0 0,-1-1 1 0 0,0 1-1 0 0,1-1 0 0 0,-1 1 1 0 0,0-1-1 0 0,0 1 0 0 0,1-1 1 0 0,-1 1-1 0 0,0-1 1 0 0,0 1-1 0 0,0-1 0 0 0,0 1 1 0 0,1-1-1 0 0,-1 1 0 0 0,0-1 1 0 0,0 1-1 0 0,0-1 0 0 0,0 1 1 0 0,0-1-1 0 0,-1 2 1 0 0,1-1-171 0 0,0 0 1 0 0,-1 1 0 0 0,0-1-1 0 0,1 0 1 0 0,-1 0 0 0 0,0 0 0 0 0,1 0-1 0 0,-1 0 1 0 0,0 0 0 0 0,-1 1 0 0 0,-2 1-477 0 0,1 0 1 0 0,0 0 0 0 0,-1-1-1 0 0,0 0 1 0 0,-6 4 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2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68 207 2759 0 0,'0'0'126'0'0,"-1"2"-5"0"0,-15 27 8284 0 0,10-18-6681 0 0,1 1-1 0 0,0 0 0 0 0,-3 15 0 0 0,-5 12-20 0 0,13-38-1423 0 0,-1 0-182 0 0,1 0 1 0 0,0 0-1 0 0,-1-1 0 0 0,1 1 1 0 0,-1 0-1 0 0,0-1 0 0 0,1 1 1 0 0,-1 0-1 0 0,0-1 0 0 0,1 1 0 0 0,-1-1 1 0 0,0 1-1 0 0,1-1 0 0 0,-1 1 1 0 0,0-1-1 0 0,0 1 0 0 0,-1-1 0 0 0,2-2-102 0 0,0 0-1 0 0,-1 0 1 0 0,1 0-1 0 0,1 0 1 0 0,-1 0-1 0 0,0 0 1 0 0,0 0-1 0 0,1 0 1 0 0,-1 1-1 0 0,1-1 1 0 0,0 0-1 0 0,0 0 1 0 0,-1 0-1 0 0,1 0 1 0 0,2-2-1 0 0,22-26-400 0 0,-13 16 289 0 0,1-2 45 0 0,1 0-1 0 0,0 1 1 0 0,1 1-1 0 0,0 0 1 0 0,2 1-1 0 0,-1 1 1 0 0,29-16-1 0 0,-35 23 215 0 0,0 1 0 0 0,0 0 0 0 0,1 0 0 0 0,-1 1 0 0 0,1 0 0 0 0,13-1 0 0 0,-17 3-30 0 0,0 1 0 0 0,1 0 1 0 0,-1 0-1 0 0,0 1 1 0 0,0 0-1 0 0,0 0 1 0 0,0 1-1 0 0,0 0 0 0 0,0 0 1 0 0,10 5-1 0 0,-11-4-97 0 0,-1-2-6 0 0,-1 1 0 0 0,0 0 0 0 0,0 1 0 0 0,0-1 0 0 0,0 1 0 0 0,0 0 0 0 0,-1 0 0 0 0,1 0 0 0 0,-1 0 0 0 0,0 0 0 0 0,0 1 1 0 0,0 0-1 0 0,0 0 0 0 0,3 5 0 0 0,-5-6-7 0 0,1 0 0 0 0,-1 0 0 0 0,0-1 0 0 0,1 1-1 0 0,-1 0 1 0 0,-1 0 0 0 0,1 1 0 0 0,0-1 0 0 0,-1 0 0 0 0,0 0 0 0 0,0 0 0 0 0,1 0 0 0 0,-2 0 0 0 0,1 1 0 0 0,0-1 0 0 0,-1 0 0 0 0,1 0 0 0 0,-1 0-1 0 0,0 0 1 0 0,0 0 0 0 0,0 0 0 0 0,-1 0 0 0 0,-2 4 0 0 0,-1 2 14 0 0,-1 0 0 0 0,0-1-1 0 0,-1 0 1 0 0,0 0 0 0 0,-14 12-1 0 0,13-14-5 0 0,2-1 0 0 0,3-4 43 0 0,-3-1 16 0 0,6-1-68 0 0,0 1 1 0 0,0 0 0 0 0,0 0-1 0 0,0 0 1 0 0,-1-1-1 0 0,1 1 1 0 0,0 0 0 0 0,0 0-1 0 0,0-1 1 0 0,0 1 0 0 0,0 0-1 0 0,0 0 1 0 0,0-1-1 0 0,-1 1 1 0 0,1 0 0 0 0,0 0-1 0 0,0-1 1 0 0,0 1-1 0 0,0 0 1 0 0,0-1 0 0 0,0 1-1 0 0,0 0 1 0 0,1 0 0 0 0,-1-1-1 0 0,0 1 1 0 0,0 0-1 0 0,0 0 1 0 0,0-1 0 0 0,0 1-1 0 0,0 0 1 0 0,1-1-1 0 0,2-9 33 0 0,12-13-114 0 0,2 0 0 0 0,0 1 0 0 0,1 0 0 0 0,32-27 0 0 0,-11 9-364 0 0,-24 25 252 0 0,1 1 0 0 0,1 0 0 0 0,0 1 1 0 0,27-16-1 0 0,-30 21 215 0 0,1 1 1 0 0,0 0 0 0 0,0 1-1 0 0,1 0 1 0 0,0 1 0 0 0,22-3-1 0 0,-25 5 95 0 0,-1 2 0 0 0,0 0-1 0 0,1 0 1 0 0,-1 1 0 0 0,0 0-1 0 0,1 1 1 0 0,13 3 0 0 0,-23-3-105 0 0,0-1 0 0 0,0 1 1 0 0,-1 0-1 0 0,1 0 0 0 0,0 0 1 0 0,-1 0-1 0 0,1 0 0 0 0,-1 0 1 0 0,1 1-1 0 0,-1-1 0 0 0,1 1 1 0 0,-1 0-1 0 0,0-1 0 0 0,3 5 0 0 0,-4-4-4 0 0,1 0 0 0 0,-1 1 0 0 0,0 0 0 0 0,0-1 0 0 0,0 1 0 0 0,0 0 0 0 0,0-1 0 0 0,-1 1 0 0 0,1 0 0 0 0,-1 0-1 0 0,0 0 1 0 0,0-1 0 0 0,0 1 0 0 0,-1 5 0 0 0,0-3 22 0 0,-1 1 0 0 0,1 0 0 0 0,-1-1 1 0 0,-5 10-1 0 0,3-6 28 0 0,-27 53 46 0 0,19-41-56 0 0,1 1 1 0 0,-10 33-1 0 0,20-53-49 0 0,-1 2 8 0 0,1 0 0 0 0,0 0 0 0 0,-1 0 0 0 0,2 0 0 0 0,-1 0 0 0 0,0 0 0 0 0,1 0 0 0 0,0 0 1 0 0,0 0-1 0 0,0 1 0 0 0,0-1 0 0 0,1 0 0 0 0,1 8 0 0 0,-1-11-9 0 0,-1 1 0 0 0,1-1 0 0 0,-1 0 0 0 0,1 1 0 0 0,-1-1 0 0 0,1 0 0 0 0,0 1 0 0 0,0-1 0 0 0,0 0 0 0 0,0 0 0 0 0,0 0 0 0 0,0 0 0 0 0,0 0 0 0 0,0 0 0 0 0,0 0 0 0 0,1 0 0 0 0,-1 0 0 0 0,0 0 0 0 0,1-1 0 0 0,-1 1 0 0 0,2 0 0 0 0,3 2 0 0 0,3 0-45 0 0,-1 1-1 0 0,1-1 0 0 0,0-1 1 0 0,0 0-1 0 0,0 0 0 0 0,0 0 1 0 0,0-1-1 0 0,0-1 1 0 0,11 0-1 0 0,21-4-6870 0 0,-22-1-248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51 142 3679 0 0,'0'0'284'0'0,"1"-1"-186"0"0,2-2 545 0 0,-1 0 0 0 0,0-1 0 0 0,0 0 1 0 0,0 1-1 0 0,-1-1 0 0 0,1 0 0 0 0,0-4 0 0 0,6-13 8478 0 0,-9 22-8786 0 0,-10 19-147 0 0,0 1 0 0 0,2 0-1 0 0,0 0 1 0 0,1 1 0 0 0,2 0 0 0 0,0 0 0 0 0,1 0 0 0 0,1 1 0 0 0,-1 36 0 0 0,5-57-180 0 0,0 0 0 0 0,0 0 1 0 0,0-1-1 0 0,0 1 0 0 0,0 0 1 0 0,0 0-1 0 0,1 0 0 0 0,-1-1 1 0 0,1 1-1 0 0,-1 0 1 0 0,1 0-1 0 0,0-1 0 0 0,0 1 1 0 0,-1-1-1 0 0,1 1 0 0 0,0-1 1 0 0,1 1-1 0 0,-1-1 0 0 0,0 1 1 0 0,0-1-1 0 0,1 0 1 0 0,1 2-1 0 0,1-1 12 0 0,0 0 1 0 0,0-1 0 0 0,0 0-1 0 0,1 1 1 0 0,-1-1-1 0 0,0-1 1 0 0,0 1-1 0 0,1-1 1 0 0,-1 1 0 0 0,7-2-1 0 0,0 1-20 0 0,-2 0-10 0 0,-6 0-50 0 0,6 0-34 0 0,-8 0 94 0 0,1 0 0 0 0,-1 0 0 0 0,1 0 0 0 0,-1 0-1 0 0,0-1 1 0 0,1 1 0 0 0,-1 0 0 0 0,0-1 0 0 0,1 1-1 0 0,-1-1 1 0 0,0 1 0 0 0,1-1 0 0 0,-1 0 0 0 0,0 0 0 0 0,0 1-1 0 0,0-1 1 0 0,1 0 0 0 0,-1 0 0 0 0,0 0 0 0 0,1-2 0 0 0,2-2 10 0 0,4-2 2 0 0,-2-1 1 0 0,1 0-1 0 0,-1 0 0 0 0,6-9 1 0 0,-5 5-47 0 0,16-17-1 0 0,-6 11 31 0 0,1 2-1 0 0,0 1 1 0 0,1 0-1 0 0,27-16 1 0 0,-43 32-24 0 0,1 2 40 0 0,0 0 0 0 0,0 1 0 0 0,-1 0 0 0 0,0 0 0 0 0,0 0 0 0 0,0 0 0 0 0,0 1 0 0 0,-1-1 0 0 0,1 1 0 0 0,-1-1 0 0 0,0 1 0 0 0,0 0 0 0 0,-1 0 0 0 0,0 0 0 0 0,2 9 1 0 0,0 0-2 0 0,5 29 96 0 0,-5-26-51 0 0,0 0 0 0 0,2-1 0 0 0,0 1-1 0 0,8 19 1 0 0,-10-31 43 0 0,0-1 0 0 0,0 0 1 0 0,0 0-1 0 0,0 0 0 0 0,5 4 0 0 0,-7-7-75 0 0,0 0 174 0 0,19 4 384 0 0,-18-4-541 0 0,1-1 1 0 0,-1 0 0 0 0,0 0-1 0 0,1 0 1 0 0,-1 0-1 0 0,0 0 1 0 0,1 0-1 0 0,-1-1 1 0 0,0 1-1 0 0,0-1 1 0 0,0 0 0 0 0,1 1-1 0 0,-1-1 1 0 0,3-2-1 0 0,-1 1-7 0 0,-1-1 0 0 0,1 1 0 0 0,-1-1 0 0 0,1 0 0 0 0,-1 0 0 0 0,6-7 0 0 0,-1-2-8 0 0,0-1 0 0 0,-1 0 0 0 0,9-19 0 0 0,24-65-3 0 0,10-20 3 0 0,-39 95-23 0 0,1 0-1 0 0,0 1 1 0 0,19-23 0 0 0,-28 42-145 0 0,-1-1 1 0 0,0 1-1 0 0,1 0 0 0 0,-1 0 0 0 0,1 0 0 0 0,0 0 1 0 0,0 0-1 0 0,0 1 0 0 0,-1-1 0 0 0,2 1 1 0 0,4-2-1 0 0,3 0-718 0 0,0 0-1 0 0,13 0 1 0 0,-9 1 470 0 0,3 1-968 0 0,4 1-3364 0 0,-4-1 2866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 3223 0 0,'0'0'143'0'0,"11"-4"7140"0"0,7 5-3047 0 0,-16 0-3604 0 0,6 8 1242 0 0,-6-4-1663 0 0,0 1 0 0 0,0-1-1 0 0,-1 1 1 0 0,1 0 0 0 0,-1-1-1 0 0,-1 1 1 0 0,1 0 0 0 0,-1 0-1 0 0,0 0 1 0 0,0-1 0 0 0,-1 1-1 0 0,0 0 1 0 0,0 0 0 0 0,-2 6-1 0 0,-4 12 216 0 0,-1-1 0 0 0,-12 25-1 0 0,3-7-107 0 0,12-29-315 0 0,0 0 0 0 0,0-1 1 0 0,-14 21-1 0 0,18-31-207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13327 0 0,'0'0'612'0'0,"-2"0"-14"0"0,-10 4-365 0 0,1 1 0 0 0,-1 0-1 0 0,1 0 1 0 0,0 1 0 0 0,1 1 0 0 0,-16 12 0 0 0,18-13 54 0 0,1 0-1 0 0,0 1 1 0 0,0 0-1 0 0,1 0 0 0 0,0 1 1 0 0,0 0-1 0 0,1 0 1 0 0,-6 13-1 0 0,-4 10 66 0 0,-11 34 0 0 0,12-28-228 0 0,-31 80 232 0 0,-49 120 460 0 0,-19-8-415 0 0,100-207-639 0 0,-49 80 604 0 0,50-85-1774 0 0,-1 0 0 0 0,0-1-1 0 0,-25 24 1 0 0,31-34-4426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9671 0 0,'0'2'4194'0'0,"0"-1"-4002"0"0,0 0 1 0 0,1 0-1 0 0,-1 1 1 0 0,1-1-1 0 0,-1 0 1 0 0,1 0 0 0 0,-1 0-1 0 0,1 0 1 0 0,0 0-1 0 0,0 0 1 0 0,-1 0 0 0 0,1 0-1 0 0,0 0 1 0 0,0 0-1 0 0,0 0 1 0 0,0-1-1 0 0,0 1 1 0 0,0 0 0 0 0,0 0-1 0 0,1-1 1 0 0,-1 1-1 0 0,0-1 1 0 0,0 0-1 0 0,0 1 1 0 0,1-1 0 0 0,1 1-1 0 0,6 1 37 0 0,1 0-1 0 0,13 1 1 0 0,0-2 96 0 0,0 0 1 0 0,0-2-1 0 0,24-4 0 0 0,70-15 161 0 0,-83 13-482 0 0,221-55-15 0 0,-147 30-6066 0 0,-57 15-569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8751 0 0,'0'0'674'0'0,"0"3"-172"0"0,4 50 5654 0 0,-4 2-3358 0 0,-2-22-2408 0 0,-2-1 1 0 0,0 0 0 0 0,-12 37-1 0 0,3-23-268 0 0,1 1-50 0 0,-2 0-1 0 0,-40 87 0 0 0,-58 54-14 0 0,90-157-32 0 0,-2 0 0 0 0,-1-2-1 0 0,-47 44 1 0 0,61-63 129 0 0,-1-1 0 0 0,0 0 0 0 0,-1 0 0 0 0,0-1 0 0 0,-14 6 0 0 0,25-13 186 0 0,5-22-236 0 0,2 11-147 0 0,2 0 0 0 0,-1 0 0 0 0,2 1-1 0 0,-1 0 1 0 0,1 0 0 0 0,0 1 0 0 0,10-8 0 0 0,-1 1-28 0 0,8-9-160 0 0,1 1 0 0 0,1 2 0 0 0,1 1-1 0 0,1 0 1 0 0,1 3 0 0 0,1 0 0 0 0,0 2 0 0 0,1 1-1 0 0,43-12 1 0 0,-66 23 239 0 0,1 1 1 0 0,-1 1-1 0 0,0 0 0 0 0,0 0 0 0 0,1 0 1 0 0,-1 1-1 0 0,0 1 0 0 0,0 0 0 0 0,15 3 0 0 0,-20-3 15 0 0,0 0-1 0 0,0 0 1 0 0,0 1-1 0 0,0-1 1 0 0,0 1 0 0 0,0 0-1 0 0,-1 1 1 0 0,1-1-1 0 0,-1 0 1 0 0,0 1-1 0 0,1 0 1 0 0,-1 0-1 0 0,0 0 1 0 0,0 0-1 0 0,-1 0 1 0 0,1 1-1 0 0,-1-1 1 0 0,0 1-1 0 0,0-1 1 0 0,0 1-1 0 0,0 0 1 0 0,2 8-1 0 0,-3-6 46 0 0,0 1-1 0 0,0-1 1 0 0,0 1-1 0 0,-1 0 1 0 0,0-1-1 0 0,-1 1 1 0 0,1-1 0 0 0,-1 1-1 0 0,-3 7 1 0 0,-2 10 195 0 0,-10 23-1 0 0,15-46-256 0 0,-17 43 248 0 0,11-29-243 0 0,0 0 1 0 0,1 1-1 0 0,1 0 0 0 0,-5 27 1 0 0,10-41-727 0 0,2-3-228 0 0,10-3-37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370 118 10999 0 0,'0'0'6775'0'0,"2"0"-5974"0"0,2-1-523 0 0,-1 1-1 0 0,1-1 1 0 0,0 0-1 0 0,0 0 0 0 0,0 0 1 0 0,-1 0-1 0 0,1-1 1 0 0,-1 1-1 0 0,6-4 1 0 0,32-23 977 0 0,-27 18-1021 0 0,16-14 62 0 0,-29 24-301 0 0,0-1 0 0 0,0 1-1 0 0,-1-1 1 0 0,1 0 0 0 0,0 1 0 0 0,0-1-1 0 0,-1 0 1 0 0,1 0 0 0 0,0 1-1 0 0,-1-1 1 0 0,1 0 0 0 0,-1 0 0 0 0,1 0-1 0 0,-1 0 1 0 0,1 0 0 0 0,-1 0 0 0 0,0 0-1 0 0,1 0 1 0 0,-1 0 0 0 0,0 0 0 0 0,0 0-1 0 0,0-1 1 0 0,1-1-34 0 0,-2 2 25 0 0,1 1 0 0 0,0-1 0 0 0,0 1-1 0 0,0-1 1 0 0,0 1 0 0 0,0-1 0 0 0,0 1 0 0 0,-1-1-1 0 0,1 1 1 0 0,0-1 0 0 0,0 1 0 0 0,-1-1 0 0 0,1 1-1 0 0,0 0 1 0 0,-1-1 0 0 0,1 1 0 0 0,0-1 0 0 0,-1 1-1 0 0,1 0 1 0 0,-1-1 0 0 0,1 1 0 0 0,0 0 0 0 0,-1 0-1 0 0,1-1 1 0 0,-1 1 0 0 0,1 0 0 0 0,-2 0 0 0 0,-12-5-261 0 0,6 4 173 0 0,1 0 0 0 0,-1 1 0 0 0,0 0-1 0 0,0 0 1 0 0,1 1 0 0 0,-1 0 0 0 0,0 0 0 0 0,-14 5 0 0 0,-61 25-352 0 0,71-26 403 0 0,-15 8 78 0 0,0 1-1 0 0,2 0 0 0 0,0 2 1 0 0,0 1-1 0 0,2 1 1 0 0,0 1-1 0 0,1 1 1 0 0,1 1-1 0 0,1 1 0 0 0,-19 26 1 0 0,34-41 41 0 0,2-1 0 0 0,-1 0 0 0 0,1 1 0 0 0,0 0 0 0 0,0 0 0 0 0,0 0 0 0 0,1 0 0 0 0,-2 14 0 0 0,3-19-50 0 0,1-1-1 0 0,0 1 0 0 0,0 0 1 0 0,0 0-1 0 0,-1-1 0 0 0,2 1 1 0 0,-1 0-1 0 0,0-1 0 0 0,0 1 0 0 0,1 0 1 0 0,-1-1-1 0 0,0 1 0 0 0,1 0 1 0 0,0-1-1 0 0,-1 1 0 0 0,1-1 0 0 0,0 1 1 0 0,0-1-1 0 0,0 1 0 0 0,0-1 1 0 0,0 0-1 0 0,0 1 0 0 0,0-1 0 0 0,1 0 1 0 0,-1 0-1 0 0,0 0 0 0 0,1 0 1 0 0,-1 0-1 0 0,0 0 0 0 0,1 0 0 0 0,0 0 1 0 0,-1-1-1 0 0,1 1 0 0 0,-1-1 1 0 0,1 1-1 0 0,0-1 0 0 0,-1 1 0 0 0,1-1 1 0 0,0 0-1 0 0,-1 0 0 0 0,1 0 1 0 0,0 0-1 0 0,2 0 0 0 0,11-1 79 0 0,0 0 0 0 0,1-2 0 0 0,-1 1 0 0 0,0-2-1 0 0,-1 0 1 0 0,20-8 0 0 0,-2-1-13 0 0,51-31 0 0 0,-74 39-237 0 0,0 0-1 0 0,0-1 1 0 0,-1 0-1 0 0,0-1 1 0 0,0 0-1 0 0,0 0 0 0 0,-1-1 1 0 0,0 1-1 0 0,-1-1 1 0 0,0-1-1 0 0,0 0 1 0 0,-1 1-1 0 0,9-19 1 0 0,-14 26-401 0 0,-5 12-2132 0 0,3-6 2779 0 0,0 0 1 0 0,1 1-1 0 0,-1-1 0 0 0,1 0 0 0 0,0 1 1 0 0,1 0-1 0 0,-1-1 0 0 0,1 1 0 0 0,0-1 1 0 0,1 1-1 0 0,-1-1 0 0 0,1 1 0 0 0,0-1 1 0 0,3 10-1 0 0,0-7 17 0 0,-1-1-1 0 0,1 1 1 0 0,1-1-1 0 0,-1 1 1 0 0,1-1 0 0 0,0-1-1 0 0,1 1 1 0 0,11 10 0 0 0,12 11 185 0 0,64 55-451 0 0,-82-75-518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29 2303 0 0,'0'0'102'0'0,"2"0"-1"0"0,31-10 15441 0 0,-38 3-12816 0 0,3 5-2765 0 0,0 1 0 0 0,0 0 0 0 0,0-1 1 0 0,0 1-1 0 0,0 0 0 0 0,-1 0 0 0 0,-1 0 0 0 0,-1 0 83 0 0,1 1-1 0 0,0 0 0 0 0,-1 0 1 0 0,1 0-1 0 0,0 0 0 0 0,0 1 1 0 0,-1 0-1 0 0,1 0 0 0 0,0 0 1 0 0,-5 2-1 0 0,-40 20-79 0 0,35-16 59 0 0,-126 73-335 0 0,1-1-12 0 0,125-73 305 0 0,-1 0-1 0 0,-22 4 0 0 0,26-7 19 0 0,7-3 33 0 0,6-5-11 0 0,8-4-10 0 0,-5 6-11 0 0,0 0 0 0 0,0 1 0 0 0,1 0 0 0 0,-1-1 0 0 0,1 2 0 0 0,-1-1 0 0 0,1 1 0 0 0,0-1 0 0 0,0 2 0 0 0,0-1 0 0 0,0 1 0 0 0,-1 0 0 0 0,1 0 0 0 0,0 0 0 0 0,9 2 0 0 0,5 2 0 0 0,-1 1 0 0 0,1 0 0 0 0,22 10 0 0 0,120 60 49 0 0,-148-67-34 0 0,6 2-4 0 0,-17-8 32 0 0,-2-2-41 0 0,-1 1 1 0 0,1 0-1 0 0,-1-1 1 0 0,1 1 0 0 0,-1 0-1 0 0,0-1 1 0 0,1 1 0 0 0,-1 0-1 0 0,0-1 1 0 0,1 1 0 0 0,-1 0-1 0 0,0 0 1 0 0,0-1-1 0 0,0 1 1 0 0,0 1 0 0 0,-2 3 18 0 0,1-4-10 0 0,-2 3 17 0 0,1 0 1 0 0,-1-1-1 0 0,0 1 0 0 0,0 0 0 0 0,-1-1 1 0 0,1 0-1 0 0,-1 0 0 0 0,-7 5 0 0 0,-37 18 238 0 0,32-18-154 0 0,-30 17 103 0 0,-50 24 39 0 0,76-40-166 0 0,-1-1 0 0 0,-38 10 1 0 0,47-15-34 0 0,0-2 1 0 0,-1 0-1 0 0,1 0 1 0 0,0-1-1 0 0,-21-2 1 0 0,-61-15 358 0 0,57 9-287 0 0,2-2-124 0 0,33 10-5 0 0,0-1-1 0 0,0 0 1 0 0,0 0 0 0 0,0 0 0 0 0,0 0-1 0 0,1 0 1 0 0,-1 0 0 0 0,0 0 0 0 0,0-1 0 0 0,1 1-1 0 0,-1 0 1 0 0,1-1 0 0 0,0 0 0 0 0,-2-1-1 0 0,3 1-38 0 0,0 0-1 0 0,0 0 0 0 0,0 1 0 0 0,0-1 1 0 0,0 0-1 0 0,1 0 0 0 0,-1 0 0 0 0,1 1 0 0 0,-1-1 1 0 0,1 0-1 0 0,0 1 0 0 0,0-1 0 0 0,0 0 0 0 0,1-2 1 0 0,0 1-82 0 0,28-40-2395 0 0,-29 41 1911 0 0,4 12-5783 0 0,-3-8 5111 0 0,5 10-3539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58 8751 0 0,'8'-8'142'0'0,"-3"3"34"0"0,-1 0 0 0 0,1 0 1 0 0,-1 0-1 0 0,0 0 0 0 0,9-19 9447 0 0,-18 26-9532 0 0,1 0 0 0 0,-1 1 1 0 0,1-1-1 0 0,0 1 1 0 0,0 0-1 0 0,0 0 0 0 0,0 1 1 0 0,1-1-1 0 0,-1 1 1 0 0,1 0-1 0 0,0 0 0 0 0,-3 4 1 0 0,-6 12 30 0 0,-13 26 1 0 0,21-40-98 0 0,-56 125 219 0 0,9-17-99 0 0,-20 27 53 0 0,-123 181-1 0 0,20-48-181 0 0,150-235-57 0 0,-6 11-4360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69 12439 0 0,'-1'-1'130'0'0,"-1"1"-1"0"0,0 1 1 0 0,0-1-1 0 0,1 0 1 0 0,-1 0-1 0 0,0 1 1 0 0,1-1-1 0 0,-1 1 1 0 0,0-1-1 0 0,1 1 1 0 0,-1 0-1 0 0,1-1 1 0 0,-1 1-1 0 0,1 0 1 0 0,-1 0-1 0 0,1 0 1 0 0,-1 0 0 0 0,1 1-1 0 0,-2 1 1 0 0,-3 2 2930 0 0,6-4-2869 0 0,-1-1 1 0 0,1 0 0 0 0,-1 1-1 0 0,1-1 1 0 0,0 0-1 0 0,0 1 1 0 0,-1-1-1 0 0,1 1 1 0 0,0-1 0 0 0,0 0-1 0 0,-1 1 1 0 0,1-1-1 0 0,0 1 1 0 0,0-1 0 0 0,0 1-1 0 0,0-1 1 0 0,0 1-1 0 0,-1 0 1 0 0,3 1-99 0 0,0 0 0 0 0,0 1 1 0 0,0-1-1 0 0,0 0 0 0 0,1-1 0 0 0,-1 1 0 0 0,1 0 1 0 0,-1-1-1 0 0,1 1 0 0 0,-1-1 0 0 0,1 0 1 0 0,0 0-1 0 0,-1 0 0 0 0,1 0 0 0 0,0 0 1 0 0,0-1-1 0 0,0 1 0 0 0,3-1 0 0 0,8 2 103 0 0,-1-2-1 0 0,23-1 0 0 0,55-8 100 0 0,91-23 0 0 0,-67 10-213 0 0,-11 3-153 0 0,60-10 338 0 0,-114 23-2617 0 0,64-1-1 0 0,-97 7 184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1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15 12671 0 0,'0'0'1143'0'0,"1"-1"-940"0"0,4-5-66 0 0,-4 5 455 0 0,0-6 3549 0 0,-48 41-3772 0 0,-68 63 0 0 0,-36 51 312 0 0,51-47-196 0 0,41-40-195 0 0,27-27-84 0 0,-50 41-1 0 0,70-66-282 0 0,0 0-1 0 0,0-1 1 0 0,-1 0 0 0 0,0-1-1 0 0,-1 0 1 0 0,0-1-1 0 0,0-1 1 0 0,-21 5-1 0 0,28-8-776 0 0,-1-1-1 0 0,0 0 0 0 0,-10 0 1 0 0,33-9-148 0 0,-6 3 746 0 0,32-12-1496 0 0,-15 6 280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11 5527 0 0,'0'0'7418'0'0,"-9"-3"-2764"0"0,-4-3-2846 0 0,11 5-2010 0 0,1 1-272 0 0,-6 0 470 0 0,1 0 1 0 0,-1 1-1 0 0,1 0 0 0 0,0 0 1 0 0,-1 0-1 0 0,1 1 0 0 0,0 0 0 0 0,0 0 1 0 0,-8 4-1 0 0,2 0 8 0 0,-11 5 43 0 0,-27 17 0 0 0,4-1 263 0 0,4-5 77 0 0,-2 0 473 0 0,0 2 0 0 0,-63 47 0 0 0,105-69-767 0 0,0-1 2 0 0,1 0 0 0 0,-1 1 0 0 0,0-1 1 0 0,1 1-1 0 0,-1-1 0 0 0,1 1 0 0 0,-1-1 0 0 0,1 1 1 0 0,-2 3-1 0 0,19-2 101 0 0,-4-2-174 0 0,1-1 1 0 0,-1-1-1 0 0,1 0 0 0 0,-1 0 1 0 0,1-2-1 0 0,13-3 0 0 0,72-28 38 0 0,-96 33-59 0 0,175-69-474 0 0,-95 30-630 0 0,-81 39 899 0 0,-1 4 87 0 0,-1-1 139 0 0,0 0-1 0 0,0 1 1 0 0,0-1-1 0 0,-1 0 1 0 0,1 0-1 0 0,0 0 1 0 0,-1 0 0 0 0,-2 3-1 0 0,-1 2 73 0 0,-3 4-46 0 0,3-4-1 0 0,1 0 1 0 0,-1 0-1 0 0,1 0 0 0 0,1 0 1 0 0,-1 1-1 0 0,1 0 0 0 0,1-1 1 0 0,-1 1-1 0 0,-1 14 0 0 0,2-19-19 0 0,2-2-39 0 0,0-1 1 0 0,-1 1 0 0 0,1 0-1 0 0,0 0 1 0 0,0 0 0 0 0,0-1-1 0 0,0 1 1 0 0,0 0 0 0 0,-1 0 0 0 0,1 0-1 0 0,0-1 1 0 0,1 1 0 0 0,-1 0-1 0 0,0 0 1 0 0,0 0 0 0 0,0-1-1 0 0,0 1 1 0 0,1 0 0 0 0,0 1 0 0 0,2 7-2194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2303 0 0,'0'0'19799'0'0,"2"0"-19405"0"0,15-7-317 0 0,0 0-1 0 0,0-2 0 0 0,-1 0 1 0 0,0 0-1 0 0,19-16 0 0 0,7-4-167 0 0,-28 20 53 0 0,79-51-320 0 0,113-53-1 0 0,-199 109 345 0 0,1 1-1 0 0,0 0 0 0 0,0 0 1 0 0,13-2-1 0 0,-11 6 3 0 0,-9-1 17 0 0,0 1 0 0 0,0 0 0 0 0,-1 0 0 0 0,1 0 0 0 0,-1 0 0 0 0,1 0 0 0 0,-1 0-1 0 0,1 0 1 0 0,-1 0 0 0 0,0 0 0 0 0,1 0 0 0 0,-1 0 0 0 0,0 0 0 0 0,0 0 0 0 0,0 0 0 0 0,0 1 0 0 0,0-1 0 0 0,0 0-1 0 0,0 0 1 0 0,0 0 0 0 0,0 1 0 0 0,-1 0-6 0 0,0 16 105 0 0,-1-1 1 0 0,-1 0-1 0 0,-1 0 0 0 0,-1-1 1 0 0,-8 23-1 0 0,-43 76 63 0 0,52-108-263 0 0,3-5-3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88 351 7831 0 0,'0'0'12078'0'0,"-1"-1"-11569"0"0,-10-7-153 0 0,1-1-1 0 0,-1 0 1 0 0,1 0 0 0 0,-10-13 0 0 0,18 18-357 0 0,-1 0 0 0 0,0 0 0 0 0,1 0 0 0 0,-1 0 0 0 0,1 0 1 0 0,1 0-1 0 0,-1-1 0 0 0,0 1 0 0 0,1-1 0 0 0,0 0 0 0 0,0 1 1 0 0,0-1-1 0 0,1 0 0 0 0,0 1 0 0 0,0-10 0 0 0,2 4-17 0 0,0-1 1 0 0,0 1-1 0 0,1 0 0 0 0,1 0 0 0 0,-1 0 1 0 0,2 0-1 0 0,-1 1 0 0 0,1-1 0 0 0,1 1 1 0 0,0 1-1 0 0,0-1 0 0 0,1 1 0 0 0,0 0 1 0 0,0 0-1 0 0,1 1 0 0 0,0 0 0 0 0,0 0 1 0 0,1 1-1 0 0,-1 0 0 0 0,1 1 0 0 0,1-1 1 0 0,-1 2-1 0 0,1 0 0 0 0,0 0 0 0 0,0 0 1 0 0,0 1-1 0 0,0 1 0 0 0,17-3 1 0 0,21 2 286 0 0,-1 2 1 0 0,0 2 0 0 0,1 2 0 0 0,-1 2-1 0 0,78 19 1 0 0,-115-22-226 0 0,-1 1 0 0 0,0 0-1 0 0,0 0 1 0 0,12 7 0 0 0,-20-10-42 0 0,-1 1 1 0 0,1-1-1 0 0,0 1 1 0 0,-1-1-1 0 0,1 1 0 0 0,-1 0 1 0 0,1-1-1 0 0,-1 1 1 0 0,1 0-1 0 0,-1 0 1 0 0,0-1-1 0 0,1 1 0 0 0,-1 0 1 0 0,0 0-1 0 0,0 0 1 0 0,1-1-1 0 0,-1 1 1 0 0,0 0-1 0 0,0 0 1 0 0,0 0-1 0 0,0 0 0 0 0,0-1 1 0 0,0 1-1 0 0,0 0 1 0 0,-1 1-1 0 0,-5 18 48 0 0,0-11-41 0 0,0-1 0 0 0,0 0 0 0 0,-1 0 0 0 0,0-1 0 0 0,-1 1 0 0 0,0-2 0 0 0,0 1 0 0 0,-10 6 0 0 0,6-4-6 0 0,-14 7-3 0 0,0 0 0 0 0,-1-1 0 0 0,-44 16 0 0 0,19-8-16 0 0,41-17-57 0 0,-165 67-1736 0 0,174-72 1203 0 0,5-10-3458 0 0,5-2 2200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31 7367 0 0,'6'-4'429'0'0,"0"1"0"0"0,0-1 0 0 0,0 1 0 0 0,1 0 0 0 0,10-3 0 0 0,16-2 7339 0 0,-32 11-7419 0 0,-1 3-280 0 0,-1-1 1 0 0,1 1-1 0 0,-1 0 1 0 0,0-1 0 0 0,0 1-1 0 0,0-1 1 0 0,-1 1-1 0 0,0-1 1 0 0,0 0-1 0 0,0 0 1 0 0,-5 7-1 0 0,-6 11 29 0 0,-18 22-1 0 0,29-42-91 0 0,-47 66 69 0 0,-35 50 31 0 0,-106 113-1 0 0,-44 10 603 0 0,150-150 120 0 0,77-85-928 0 0,6-5-557 0 0,3-2-202 0 0,7-2-33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75 7367 0 0,'0'0'667'0'0,"11"4"3494"0"0,-6-3-3149 0 0,1-1-1 0 0,-1 0 0 0 0,0 0 1 0 0,0 0-1 0 0,5-1 0 0 0,-5 0-743 0 0,-1 0 0 0 0,0 0-1 0 0,1 0 1 0 0,-1 0 0 0 0,0-1-1 0 0,0 1 1 0 0,0-1 0 0 0,0 0-1 0 0,0-1 1 0 0,-1 1 0 0 0,7-6-1 0 0,-9 8-264 0 0,0-1 0 0 0,-1 1 0 0 0,1 0 0 0 0,-1-1 1 0 0,1 1-1 0 0,-1-1 0 0 0,1 0 0 0 0,-1 1 0 0 0,1-1 0 0 0,-1 1 0 0 0,1-1 0 0 0,-1 0 0 0 0,1 1 0 0 0,-1-1 0 0 0,0 0 0 0 0,0 1 0 0 0,1-1 0 0 0,-1 0 1 0 0,0 0-1 0 0,0-1 0 0 0,1 0 0 0 0,-1 1-3 0 0,0 0 0 0 0,0 1-1 0 0,1-1 1 0 0,-1 0 0 0 0,0 1 0 0 0,0-1 0 0 0,1 0-1 0 0,-1 0 1 0 0,0 1 0 0 0,0-1 0 0 0,0 0-1 0 0,0 0 1 0 0,0 1 0 0 0,0-1 0 0 0,-1 0 0 0 0,1 0-1 0 0,0 1 1 0 0,0-1 0 0 0,0 0 0 0 0,-1 0-1 0 0,1 1 1 0 0,0-1 0 0 0,-1 0 0 0 0,1 1 0 0 0,-1-1-1 0 0,1 0 1 0 0,0 1 0 0 0,-1-1 0 0 0,1 1-1 0 0,-1-1 1 0 0,0 1 0 0 0,1-1 0 0 0,-1 1-1 0 0,-1-1 1 0 0,1 0-11 0 0,-2-1-11 0 0,0 0-1 0 0,1 1 1 0 0,-1 0-1 0 0,0 0 0 0 0,0-1 1 0 0,1 1-1 0 0,-1 1 0 0 0,0-1 1 0 0,0 0-1 0 0,0 1 1 0 0,0 0-1 0 0,0-1 0 0 0,-4 2 1 0 0,-6-1-63 0 0,-23 6 0 0 0,22-4 38 0 0,-135 30-148 0 0,122-23 227 0 0,0 0 1 0 0,0 2-1 0 0,-32 18 1 0 0,46-22-12 0 0,-65 41 494 0 0,70-42-414 0 0,0 0 1 0 0,1 0-1 0 0,0 1 0 0 0,0 0 0 0 0,1 0 0 0 0,0 1 0 0 0,-7 10 0 0 0,12-16-81 0 0,0-1 1 0 0,0 1-1 0 0,0 0 0 0 0,0-1 0 0 0,0 1 1 0 0,1 0-1 0 0,-1 0 0 0 0,1 0 0 0 0,-1 0 0 0 0,1 0 1 0 0,-1-1-1 0 0,1 1 0 0 0,0 0 0 0 0,0 0 1 0 0,0 0-1 0 0,0 0 0 0 0,1 0 0 0 0,-1 0 0 0 0,0 0 1 0 0,2 2-1 0 0,-1-2-6 0 0,0 0 0 0 0,0 0-1 0 0,1 0 1 0 0,-1 0 0 0 0,1-1 0 0 0,-1 1 0 0 0,1 0-1 0 0,0-1 1 0 0,-1 0 0 0 0,1 1 0 0 0,0-1 0 0 0,0 0 0 0 0,0 0-1 0 0,4 2 1 0 0,4 0 9 0 0,0 0 1 0 0,0-1-1 0 0,0 0 0 0 0,0 0 0 0 0,0-1 1 0 0,15 0-1 0 0,-2-2-103 0 0,0 0 1 0 0,0-2-1 0 0,0 0 1 0 0,29-9-1 0 0,-36 7-196 0 0,0 0-1 0 0,0-2 1 0 0,-1 1-1 0 0,0-2 1 0 0,-1 0-1 0 0,24-17 1 0 0,-10-1-522 0 0,-26 25 565 0 0,-19 16-192 0 0,14-12 567 0 0,0 0 0 0 0,0 1 0 0 0,0-1 0 0 0,0 1 1 0 0,0-1-1 0 0,1 1 0 0 0,0 0 0 0 0,0 0 1 0 0,0 0-1 0 0,0 0 0 0 0,-2 8 0 0 0,4-10 224 0 0,5 5-1496 0 0,-5-6 438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11375 0 0,'0'0'6874'0'0,"0"-2"-6226"0"0,21-54 1470 0 0,-15 34-1713 0 0,2 1 1 0 0,1 0 0 0 0,21-37 0 0 0,-22 46-353 0 0,1 0 1 0 0,0 0-1 0 0,1 1 1 0 0,1 0-1 0 0,0 0 1 0 0,0 2-1 0 0,1-1 1 0 0,25-14-1 0 0,-26 17-554 0 0,1 2-1 0 0,0-1 0 0 0,1 2 0 0 0,-1 0 1 0 0,1 0-1 0 0,18-2 0 0 0,-13 4-1010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297 409 15407 0 0,'0'0'1394'0'0,"-1"2"-1029"0"0,1 0-307 0 0,-1-1 1 0 0,0 1-1 0 0,1-1 0 0 0,-1 1 0 0 0,0-1 1 0 0,0 0-1 0 0,0 1 0 0 0,0-1 1 0 0,0 0-1 0 0,-1 0 0 0 0,1 1 1 0 0,0-1-1 0 0,-1 0 0 0 0,1 0 1 0 0,0-1-1 0 0,-3 2 0 0 0,0 0 213 0 0,0 0-1 0 0,0-1 0 0 0,1 0 1 0 0,-1 0-1 0 0,0 0 0 0 0,-8 0 1 0 0,2-1 172 0 0,0 0 1 0 0,0-1-1 0 0,0 0 1 0 0,0 0 0 0 0,-10-4-1 0 0,6 2-474 0 0,-1-1 0 0 0,1 0 0 0 0,1-1-1 0 0,-1-1 1 0 0,1 0 0 0 0,0-1 0 0 0,-16-11 0 0 0,24 15-19 0 0,1-1 0 0 0,0 1 0 0 0,0-1 0 0 0,0 0 1 0 0,1 0-1 0 0,0 0 0 0 0,-1 0 0 0 0,1 0 0 0 0,-3-7 0 0 0,5 9 38 0 0,0-1-1 0 0,0 0 0 0 0,0 0 0 0 0,1 0 1 0 0,-1 0-1 0 0,1 0 0 0 0,-1 0 1 0 0,1 0-1 0 0,0 0 0 0 0,0 0 1 0 0,1 0-1 0 0,-1 0 0 0 0,0 0 0 0 0,1 0 1 0 0,0 0-1 0 0,0 1 0 0 0,0-1 1 0 0,1-3-1 0 0,2-3 0 0 0,1 1 0 0 0,0 0 1 0 0,1 0-1 0 0,-1 0 0 0 0,1 0 1 0 0,1 1-1 0 0,7-7 0 0 0,57-44-462 0 0,-56 46 329 0 0,12-9-211 0 0,0 2 1 0 0,2 0-1 0 0,54-25 0 0 0,-67 37 341 0 0,0 1 0 0 0,0 1-1 0 0,0 1 1 0 0,1 0-1 0 0,0 1 1 0 0,-1 0 0 0 0,1 2-1 0 0,0 0 1 0 0,27 2 0 0 0,-32 0 163 0 0,1 1 0 0 0,-1 1 0 0 0,0 0 0 0 0,0 0 0 0 0,0 1 0 0 0,0 0 0 0 0,-1 1 0 0 0,16 10 0 0 0,-22-13-104 0 0,-1 1 0 0 0,0 0 0 0 0,0 0 0 0 0,0 0 0 0 0,0 0 1 0 0,-1 1-1 0 0,0-1 0 0 0,1 1 0 0 0,-1 0 0 0 0,0 0 0 0 0,-1 1 0 0 0,1-1 1 0 0,-1 0-1 0 0,0 1 0 0 0,0 0 0 0 0,0-1 0 0 0,0 1 0 0 0,-1 0 0 0 0,0 0 1 0 0,0 0-1 0 0,0 0 0 0 0,-1 0 0 0 0,0 9 0 0 0,-1-8-29 0 0,0 0 0 0 0,0 0 0 0 0,-1 0 0 0 0,1 0-1 0 0,-2 0 1 0 0,1 0 0 0 0,-1 0 0 0 0,1-1 0 0 0,-6 8 0 0 0,-5 5 54 0 0,-20 22 0 0 0,13-16 41 0 0,1-2 27 0 0,0 0-1 0 0,-45 36 1 0 0,49-45-140 0 0,-1-2 0 0 0,-1 0 0 0 0,0-1 1 0 0,0-1-1 0 0,-26 10 0 0 0,37-17-45 0 0,0 0-1 0 0,0-1 0 0 0,0 0 1 0 0,0 0-1 0 0,0 0 0 0 0,0-1 1 0 0,-1 1-1 0 0,-11-2 1 0 0,17 0-37 0 0,-1 1 0 0 0,0 0 0 0 0,1 0 0 0 0,-1-1 1 0 0,1 1-1 0 0,-1-1 0 0 0,1 1 0 0 0,-1-1 1 0 0,1 0-1 0 0,-1 1 0 0 0,1-1 0 0 0,-1 0 0 0 0,1 0 1 0 0,0 0-1 0 0,0 0 0 0 0,-1 0 0 0 0,1-1 0 0 0,0 1 1 0 0,0 0-1 0 0,0 0 0 0 0,0-1 0 0 0,0 1 0 0 0,1-1 1 0 0,-1 1-1 0 0,0-1 0 0 0,0 1 0 0 0,1-1 0 0 0,-1 1 1 0 0,1-1-1 0 0,0 1 0 0 0,0-1 0 0 0,-1 0 0 0 0,1 1 1 0 0,0-1-1 0 0,0 0 0 0 0,0 1 0 0 0,1-4 1 0 0,3-11-4606 0 0,2-3-1408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4 5983 0 0,'-1'-1'5510'0'0,"-1"1"-5183"0"0,1-1 0 0 0,0 1 0 0 0,-1-1 0 0 0,1 1 0 0 0,-1 0 0 0 0,0 0 0 0 0,1 0 0 0 0,-1 0 0 0 0,1 0 0 0 0,-1 0 1 0 0,1 0-1 0 0,-1 0 0 0 0,1 1 0 0 0,-1-1 0 0 0,1 0 0 0 0,-1 1 0 0 0,-1 1 0 0 0,0-1-110 0 0,-1 1 0 0 0,1 0 1 0 0,0 1-1 0 0,0-1 0 0 0,0 1 0 0 0,-4 4 0 0 0,-2 4-54 0 0,0 1 0 0 0,-12 22 0 0 0,21-34-142 0 0,-107 213 2027 0 0,6-13-1526 0 0,56-120-390 0 0,-106 142-1 0 0,52-114-172 0 0,98-106-74 0 0,15-6-3397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274 358 6911 0 0,'0'0'528'0'0,"2"1"-341"0"0,27 12 1088 0 0,-27-12 135 0 0,-1-1-1065 0 0,1 1-1 0 0,-1 0 1 0 0,0 0-1 0 0,0 0 1 0 0,1 0-1 0 0,-1 1 1 0 0,0-1-1 0 0,0 0 1 0 0,0 0-1 0 0,0 1 1 0 0,0-1-1 0 0,-1 1 0 0 0,2 1 1 0 0,-1-2-253 0 0,-1 1 1 0 0,1-1-1 0 0,0 1 0 0 0,-1-1 1 0 0,1 1-1 0 0,-1 0 1 0 0,0-1-1 0 0,0 1 0 0 0,1-1 1 0 0,-1 1-1 0 0,0 0 0 0 0,0-1 1 0 0,-1 1-1 0 0,1 0 0 0 0,0-1 1 0 0,0 1-1 0 0,-1 0 1 0 0,1-1-1 0 0,-2 4 0 0 0,0-2 32 0 0,1-1 0 0 0,-1 1 0 0 0,0-1 0 0 0,0 1 0 0 0,0-1 0 0 0,0 0 0 0 0,-1 0 1 0 0,1 0-1 0 0,0 0 0 0 0,-4 2 0 0 0,-1 0 134 0 0,1-1 0 0 0,-1 1-1 0 0,1-2 1 0 0,-1 1 0 0 0,0-1 0 0 0,0 0 0 0 0,-1 0 0 0 0,-11 1 0 0 0,8-2-128 0 0,0-1 0 0 0,0 0-1 0 0,0-1 1 0 0,0-1-1 0 0,0 0 1 0 0,1 0 0 0 0,-1-1-1 0 0,1 0 1 0 0,-1 0 0 0 0,1-1-1 0 0,-15-9 1 0 0,19 9-96 0 0,0 0 0 0 0,0 0 1 0 0,1-1-1 0 0,-1 1 0 0 0,1-1 0 0 0,0 0 1 0 0,1 0-1 0 0,0-1 0 0 0,-1 0 0 0 0,2 1 0 0 0,-1-2 1 0 0,1 1-1 0 0,-1 0 0 0 0,2 0 0 0 0,-1-1 0 0 0,1 0 1 0 0,0 1-1 0 0,0-1 0 0 0,0-8 0 0 0,1 5-16 0 0,1 0 1 0 0,0 0-1 0 0,0 0 0 0 0,1 0 0 0 0,1 0 1 0 0,0 0-1 0 0,0 1 0 0 0,1-1 0 0 0,0 0 1 0 0,0 1-1 0 0,1 0 0 0 0,1 0 0 0 0,-1 0 1 0 0,2 1-1 0 0,-1-1 0 0 0,1 1 0 0 0,0 0 1 0 0,8-7-1 0 0,-1 2-55 0 0,1 0 1 0 0,0 0-1 0 0,1 1 1 0 0,0 1-1 0 0,1 1 0 0 0,0 0 1 0 0,1 1-1 0 0,27-11 0 0 0,-20 12 24 0 0,-1 2 0 0 0,1 0 0 0 0,0 2 0 0 0,0 0 0 0 0,1 2 0 0 0,-1 1 0 0 0,0 1 0 0 0,1 0-1 0 0,-1 2 1 0 0,0 1 0 0 0,45 12 0 0 0,-63-14 13 0 0,-1 1 0 0 0,0-1 0 0 0,1 2 0 0 0,-1-1 0 0 0,0 0 0 0 0,0 1 0 0 0,0 0 0 0 0,0 0 0 0 0,5 5 0 0 0,-3 2 0 0 0,-6-7-1 0 0,0-1 1 0 0,0 0-1 0 0,-1 0 0 0 0,1 1 0 0 0,-1-1 0 0 0,1 0 1 0 0,-1 1-1 0 0,0-1 0 0 0,0 1 0 0 0,0-1 1 0 0,0 1-1 0 0,0-1 0 0 0,-2 5 0 0 0,1-2 5 0 0,-1-1 1 0 0,0 1-1 0 0,0-1 0 0 0,0 1 0 0 0,0-1 1 0 0,-5 6-1 0 0,-3 2 45 0 0,0 0 1 0 0,-1-1-1 0 0,-16 13 0 0 0,9-10-2 0 0,-1-2 0 0 0,-1 0-1 0 0,0-1 1 0 0,-1-1 0 0 0,-26 10-1 0 0,-12 5 69 0 0,42-15-114 0 0,0 0 0 0 0,1 1 0 0 0,-25 22-1 0 0,5-4-1319 0 0,35-28 984 0 0,1-1 246 0 0,-1 0 0 0 0,1 0 0 0 0,0 1-1 0 0,-1-1 1 0 0,1 0 0 0 0,-1 0 0 0 0,1 1 0 0 0,0-1 0 0 0,-1 0-1 0 0,1 0 1 0 0,-1 0 0 0 0,1 0 0 0 0,-1 0 0 0 0,1 0-1 0 0,-1 0 1 0 0,1 0 0 0 0,-1 0 0 0 0,-1-1-43 0 0,0 0 0 0 0,1-1 0 0 0,-1 1 0 0 0,0-1 0 0 0,1 0-1 0 0,-1 1 1 0 0,1-1 0 0 0,0 0 0 0 0,0 0 0 0 0,0 0 0 0 0,0 0 0 0 0,0 0 0 0 0,0 0 0 0 0,0 0 0 0 0,0 0 0 0 0,1 0 0 0 0,-1 0 0 0 0,1-3 0 0 0,-2-11-1586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63 9671 0 0,'28'-17'1531'0'0,"1"1"1"0"0,34-13-1 0 0,-61 28-953 0 0,-2 8-309 0 0,0-5-221 0 0,0 0 0 0 0,0-1 0 0 0,0 1-1 0 0,0 0 1 0 0,0 0 0 0 0,0 0 0 0 0,-1-1 0 0 0,0 4 0 0 0,-12 23 559 0 0,-1 1 0 0 0,-34 51 1 0 0,6-12 34 0 0,-20 40 27 0 0,-6-2-1 0 0,-82 99 1 0 0,115-165-717 0 0,-2-2 1 0 0,-2-1 0 0 0,-50 36-1 0 0,-11 4-37 0 0,99-76 14 0 0,13-1-1809 0 0,1-2 932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1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10135 0 0,'0'0'7099'0'0,"1"1"-6719"0"0,1 1-303 0 0,0-1 1 0 0,0 1 0 0 0,0-1-1 0 0,1 1 1 0 0,-1-1-1 0 0,0 0 1 0 0,0 0-1 0 0,1 0 1 0 0,-1 0-1 0 0,1 0 1 0 0,-1 0-1 0 0,1-1 1 0 0,-1 1-1 0 0,1-1 1 0 0,-1 0-1 0 0,4 0 1 0 0,8 1 278 0 0,24-3 1 0 0,-29 1-228 0 0,78-9 707 0 0,94-25 1 0 0,-31 5-250 0 0,-126 26-466 0 0,349-52 1452 0 0,-213 41-1491 0 0,-126 9-176 0 0,5 0-629 0 0,-15 5-3663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7831 0 0,'1'0'603'0'0,"11"2"-762"0"0,0 0 1879 0 0,-1 1-1 0 0,1 0 0 0 0,15 6 1 0 0,0 3-191 0 0,1-2 0 0 0,0 0 0 0 0,41 7 0 0 0,-55-15-1379 0 0,1 0 0 0 0,0 0 1 0 0,0-1-1 0 0,0-1 0 0 0,0-1 0 0 0,0 0 0 0 0,0-1 0 0 0,23-5 0 0 0,-34 6-148 0 0,1-1 0 0 0,0 0 0 0 0,-1 0-1 0 0,1 0 1 0 0,-1 0 0 0 0,0-1 0 0 0,0 0-1 0 0,0 0 1 0 0,0 0 0 0 0,0 0 0 0 0,-1-1-1 0 0,1 1 1 0 0,-1-1 0 0 0,5-6 0 0 0,-7 7-32 0 0,0 1 0 0 0,1-1 0 0 0,-1 0-1 0 0,0 0 1 0 0,0 1 0 0 0,0-1 0 0 0,-1 0 0 0 0,1 0 0 0 0,-1 0 0 0 0,1 0 0 0 0,-1 0 0 0 0,0 0 0 0 0,0 0 0 0 0,0 0 0 0 0,-1 0 0 0 0,1 0 0 0 0,-1 0 0 0 0,0 0 0 0 0,1 0-1 0 0,-1 1 1 0 0,0-1 0 0 0,-1 0 0 0 0,1 0 0 0 0,-4-4 0 0 0,3 4-30 0 0,0 0 0 0 0,-1 0 0 0 0,0 1 1 0 0,0-1-1 0 0,0 1 0 0 0,0-1 0 0 0,0 1 0 0 0,0 0 0 0 0,-1 0 0 0 0,1 1 0 0 0,-1-1 0 0 0,1 1 0 0 0,-1-1 1 0 0,0 1-1 0 0,1 0 0 0 0,-1 0 0 0 0,0 1 0 0 0,-6-1 0 0 0,-3 0-61 0 0,-1 1 0 0 0,1 1 0 0 0,-1-1 0 0 0,-12 4 1 0 0,4 0 110 0 0,1 0 1 0 0,0 2 0 0 0,0 0-1 0 0,1 1 1 0 0,0 1 0 0 0,0 1 0 0 0,-21 13-1 0 0,33-17 61 0 0,0 0 0 0 0,0 1 0 0 0,1 0 0 0 0,0 0 0 0 0,0 1 0 0 0,1 0 0 0 0,0 0 0 0 0,0 1 0 0 0,0-1 0 0 0,1 1 0 0 0,0 0 0 0 0,1 1 0 0 0,0-1 0 0 0,0 1 0 0 0,1 0 0 0 0,0 0 0 0 0,0 0 0 0 0,-2 17 0 0 0,4-16 3 0 0,1-1-1 0 0,0 1 1 0 0,0-1 0 0 0,1 1-1 0 0,0 0 1 0 0,1-1-1 0 0,0 0 1 0 0,0 1 0 0 0,7 15-1 0 0,-8-22-36 0 0,1 1 0 0 0,-1-1 0 0 0,1 1 0 0 0,0-1-1 0 0,0 0 1 0 0,0 0 0 0 0,1 0 0 0 0,-1 0 0 0 0,1 0 0 0 0,-1 0 0 0 0,1-1-1 0 0,0 1 1 0 0,0-1 0 0 0,0 0 0 0 0,1 0 0 0 0,-1 0 0 0 0,0 0 0 0 0,1-1-1 0 0,-1 1 1 0 0,1-1 0 0 0,-1 0 0 0 0,1 0 0 0 0,0 0 0 0 0,0 0 0 0 0,-1-1-1 0 0,1 1 1 0 0,6-1 0 0 0,25-4-6087 0 0,-13-1-796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112 149 4607 0 0,'-1'1'8764'0'0,"-4"1"-8251"0"0,1 0 0 0 0,0 1-1 0 0,0 0 1 0 0,0 0-1 0 0,0 0 1 0 0,0 1 0 0 0,1-1-1 0 0,-1 1 1 0 0,1 0-1 0 0,0-1 1 0 0,-5 10 0 0 0,-1 3 179 0 0,-13 32 0 0 0,16-36-569 0 0,1 1-1 0 0,1 0 0 0 0,0 1 1 0 0,1-1-1 0 0,0 0 0 0 0,1 1 0 0 0,1 0 1 0 0,0 0-1 0 0,1-1 0 0 0,0 1 1 0 0,3 18-1 0 0,-2-30-58 0 0,2 13 53 0 0,1-5 1295 0 0,6-13-680 0 0,-4 0-670 0 0,-1 0-1 0 0,1 0 1 0 0,-1-1-1 0 0,0 0 1 0 0,-1 0-1 0 0,1-1 1 0 0,-1 1-1 0 0,1-1 1 0 0,5-9-1 0 0,4-3-20 0 0,12-9-48 0 0,0 0 0 0 0,47-34 0 0 0,68-36-379 0 0,-74 52 56 0 0,6-3-172 0 0,37-26-392 0 0,-77 48 206 0 0,-31 24 440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17215 0 0,'0'0'2603'0'0,"-1"2"-1795"0"0,-9 17 55 0 0,-1 0 0 0 0,0-1 0 0 0,-2 0 1 0 0,-17 19-1 0 0,-23 33-377 0 0,1 5-408 0 0,-17 29-913 0 0,67-102 482 0 0,5-3-1524 0 0,-1 1 1698 0 0,-1-1 1 0 0,1 0-1 0 0,-1 0 1 0 0,0 0 0 0 0,1 0-1 0 0,-1 0 1 0 0,0 0-1 0 0,0 0 1 0 0,0 0-1 0 0,1-2 1 0 0,3-2-565 0 0,12-11-1265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8839 0 0,'0'0'656'0'0,"9"9"-400"0"0,0-2-256 0 0,0 1 0 0 0,2-3 0 0 0,0 2-2560 0 0,-2-3-576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68 1839 0 0,'2'-1'134'0'0,"8"-3"2098"0"0,0-1 0 0 0,0-1 0 0 0,-1 0 0 0 0,0 0 0 0 0,17-15 1488 0 0,-26 21-3690 0 0,0 0 0 0 0,0 0 0 0 0,1 0 0 0 0,-1 0 0 0 0,0 0 0 0 0,0 0 0 0 0,0-1 1 0 0,1 1-1 0 0,-1 0 0 0 0,0 0 0 0 0,0 0 0 0 0,0 0 0 0 0,0-1 0 0 0,1 1 0 0 0,-1 0 1 0 0,0 0-1 0 0,0 0 0 0 0,0-1 0 0 0,0 1 0 0 0,0 0 0 0 0,0 0 0 0 0,0-1 0 0 0,0 1 1 0 0,0 0-1 0 0,0 0 0 0 0,0-1 0 0 0,0 1 0 0 0,0 0 0 0 0,0 0 0 0 0,0 0 0 0 0,0-1 0 0 0,0 1 1 0 0,0 0-1 0 0,0 0 0 0 0,0-1 0 0 0,0 1 0 0 0,0 0 0 0 0,0 0 0 0 0,0-1 0 0 0,0 1 1 0 0,0 0-1 0 0,-1 0 0 0 0,1 0 0 0 0,0-1 0 0 0,0 1 0 0 0,0 0 0 0 0,0 0 0 0 0,-1 0 1 0 0,1 0-1 0 0,0-1 0 0 0,0 1 0 0 0,0 0 0 0 0,-1 0 0 0 0,1 0 0 0 0,0 0 0 0 0,0 0 1 0 0,-1 0-1 0 0,-13-7 283 0 0,10 6-278 0 0,-1 1 0 0 0,1-1 0 0 0,-1 1 0 0 0,1 0 0 0 0,-1 1 0 0 0,1-1 0 0 0,-1 1 0 0 0,1 0 1 0 0,-5 1-1 0 0,-42 17 159 0 0,30-11-141 0 0,-43 16 100 0 0,-98 40 375 0 0,137-52-212 0 0,0 2 1 0 0,0 0-1 0 0,2 1 0 0 0,-25 20 1 0 0,44-32-212 0 0,0 1 1 0 0,0-1-1 0 0,1 1 1 0 0,-1 0-1 0 0,1 1 1 0 0,-5 6-1 0 0,7-9 66 0 0,3-1-31 0 0,0 2-107 0 0,2 0 0 0 0,-1-1 0 0 0,0 0-1 0 0,0 0 1 0 0,1 0 0 0 0,-1 0 0 0 0,1 0 0 0 0,0-1-1 0 0,-1 0 1 0 0,1 1 0 0 0,0-1 0 0 0,0-1 0 0 0,0 1-1 0 0,7 0 1 0 0,10 0 83 0 0,31-2-1 0 0,-45 1-87 0 0,71-5 52 0 0,84-15 1 0 0,-150 18-199 0 0,1-1 1 0 0,-1-1-1 0 0,0 0 0 0 0,-1 0 0 0 0,18-10 0 0 0,-28 13-95 0 0,0 1 181 0 0,-1 0-1 0 0,1-1 0 0 0,-1 1 1 0 0,1 0-1 0 0,-1-1 1 0 0,1 1-1 0 0,-1-1 1 0 0,1 1-1 0 0,-1 0 1 0 0,1-1-1 0 0,-1 1 0 0 0,1-1 1 0 0,-1 1-1 0 0,0-1 1 0 0,0 0-1 0 0,1 1 1 0 0,-1-1-1 0 0,0 1 1 0 0,0-1-1 0 0,1 1 0 0 0,-1-2 1 0 0,4-11-356 0 0,-4 12 164 0 0,-2 1-475 0 0,0 0 688 0 0,1 0-1 0 0,-1 0 1 0 0,0 1 0 0 0,0-1-1 0 0,1 0 1 0 0,-1 1 0 0 0,0-1-1 0 0,1 1 1 0 0,-1 0 0 0 0,0 0-1 0 0,1-1 1 0 0,-1 1 0 0 0,1 0-1 0 0,0 0 1 0 0,-1 0 0 0 0,1 1-1 0 0,0-1 1 0 0,-1 0 0 0 0,1 0-1 0 0,0 1 1 0 0,0-1 0 0 0,0 1-1 0 0,0-1 1 0 0,0 1 0 0 0,1-1-1 0 0,-2 4 1 0 0,1-1 35 0 0,0 0 0 0 0,0 0-1 0 0,1 0 1 0 0,-1 0 0 0 0,1 0 0 0 0,0 1 0 0 0,0-1-1 0 0,1 0 1 0 0,-1 0 0 0 0,1 0 0 0 0,0 0 0 0 0,0 0 0 0 0,0 0-1 0 0,2 4 1 0 0,-1-3-338 0 0,1-1-1 0 0,-1 0 1 0 0,1 1-1 0 0,0-1 1 0 0,4 5 0 0 0,0 0-752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0 8287 0 0,'0'0'639'0'0,"-2"0"-132"0"0,-1 1-10 0 0,1-1 1 0 0,-1 0-1 0 0,0 1 1 0 0,1 0-1 0 0,-1-1 1 0 0,1 1-1 0 0,-1 0 1 0 0,1 0 0 0 0,0 1-1 0 0,-1-1 1 0 0,-3 3-1 0 0,-25 23 1909 0 0,13-11-2161 0 0,1-1 93 0 0,2 1 1 0 0,-1 0-1 0 0,2 1 0 0 0,-25 37 0 0 0,-37 82 688 0 0,75-134-1023 0 0,-79 164 620 0 0,15-30-158 0 0,20-44-242 0 0,-41 80 68 0 0,67-141-178 0 0,0 0-1 0 0,-27 29 0 0 0,6-11-2322 0 0,21-25-484 0 0,11-16-3908 0 0</inkml:trace>
  <inkml:trace contextRef="#ctx0" brushRef="#br0" timeOffset="1">1 650 19231 0 0,'0'0'1744'0'0,"0"-1"-1434"0"0,0 1-302 0 0,0-1 0 0 0,0 1 0 0 0,0-1 1 0 0,0 1-1 0 0,0-1 0 0 0,0 1 0 0 0,1-1 0 0 0,-1 1 1 0 0,0-1-1 0 0,0 1 0 0 0,1-1 0 0 0,-1 1 1 0 0,0 0-1 0 0,0-1 0 0 0,1 1 0 0 0,-1 0 1 0 0,1-1-1 0 0,-1 1 0 0 0,0 0 0 0 0,1-1 1 0 0,-1 1-1 0 0,1 0 0 0 0,-1-1 0 0 0,0 1 1 0 0,1 0-1 0 0,-1 0 0 0 0,1 0 0 0 0,-1 0 1 0 0,1-1-1 0 0,-1 1 0 0 0,1 0 0 0 0,-1 0 1 0 0,2 0-1 0 0,-1 0 36 0 0,17-4 325 0 0,0 0 1 0 0,1 1-1 0 0,0 1 1 0 0,0 1-1 0 0,0 1 1 0 0,20 2-1 0 0,9-1 230 0 0,31 0 53 0 0,112-3-576 0 0,-146-1-1593 0 0,-1-1 0 0 0,54-13 0 0 0,-63 8-535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137 248 9215 0 0,'0'2'8178'0'0,"-9"31"-3504"0"0,-15 17-2287 0 0,7-16-1411 0 0,-68 137-1331 0 0,84-170-337 0 0</inkml:trace>
  <inkml:trace contextRef="#ctx0" brushRef="#br0" timeOffset="1">353 11 8287 0 0,'0'0'1384'0'0,"7"-5"-256"0"0,4 1-3936 0 0,1 2-672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14 10591 0 0,'0'0'3238'0'0,"-2"1"-2082"0"0,-5 5-576 0 0,-1 1 0 0 0,1 0 0 0 0,0 0 1 0 0,0 0-1 0 0,1 1 0 0 0,0-1 0 0 0,1 2 1 0 0,-8 13-1 0 0,-20 27 211 0 0,-150 162 482 0 0,170-196-922 0 0,12-13 450 0 0,3-2-526 0 0,2 0-199 0 0,0 1-1 0 0,0-1 1 0 0,0 0 0 0 0,0-1 0 0 0,0 1 0 0 0,0-1-1 0 0,0 0 1 0 0,0 0 0 0 0,0 0 0 0 0,5-2 0 0 0,40-22 263 0 0,-14 6-195 0 0,43-19 22 0 0,19-8-4 0 0,27-11-554 0 0,-123 57 371 0 0,-1 0 0 0 0,0 0 0 0 0,0 0 0 0 0,1 0-1 0 0,-1 0 1 0 0,0 0 0 0 0,0 0 0 0 0,1 0 0 0 0,-1-1 0 0 0,0 1 0 0 0,0 0 0 0 0,1 0-1 0 0,-1 0 1 0 0,0-1 0 0 0,0 1 0 0 0,0 0 0 0 0,1 0 0 0 0,-1 0 0 0 0,0-1 0 0 0,0 1-1 0 0,0 0 1 0 0,0 0 0 0 0,0-1 0 0 0,0 1 0 0 0,1 0 0 0 0,-1-1 0 0 0,0 1-1 0 0,0 0 1 0 0,0 0 0 0 0,0-1 0 0 0,0 1 0 0 0,0 0 0 0 0,0-1 0 0 0,0 1 0 0 0,0 0-1 0 0,0 0 1 0 0,0-1 0 0 0,0 1 0 0 0,-1-1 0 0 0,-10-8-446 0 0,-26-7 117 0 0,32 14 288 0 0,-2-1 44 0 0,-7-1 31 0 0,1-1-1 0 0,1-1 0 0 0,-1 0 0 0 0,1-1 0 0 0,0 0 0 0 0,0-1 0 0 0,-11-9 0 0 0,22 16-8 0 0,0 0 0 0 0,0 0 0 0 0,0 0 0 0 0,0 0 0 0 0,0 0 0 0 0,0 0 0 0 0,1-1 0 0 0,-1 1 0 0 0,0 0 0 0 0,1 0 0 0 0,-1 0 0 0 0,1-1 1 0 0,0 1-1 0 0,-1 0 0 0 0,1-1 0 0 0,0 1 0 0 0,0 0 0 0 0,-1-1 0 0 0,1 1 0 0 0,0 0 0 0 0,0-1 0 0 0,1 1 0 0 0,-1 0 0 0 0,0-1 0 0 0,0 1 0 0 0,1 0 0 0 0,-1 0 0 0 0,1-1 0 0 0,-1 1 0 0 0,1-1 1 0 0,1-2-171 0 0,1 1 0 0 0,-1 0 1 0 0,1 0-1 0 0,-1 0 0 0 0,1 0 1 0 0,0 1-1 0 0,0-1 0 0 0,0 1 1 0 0,4-3-1 0 0,12-6-1522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37 325 16583 0 0,'0'0'1276'0'0,"-2"0"-822"0"0,-10 6-345 0 0,10-4 339 0 0,-1-1 1 0 0,1 1-1 0 0,-1-1 1 0 0,0 0-1 0 0,-6 2 4287 0 0,9-5-4311 0 0,3-4-314 0 0,-1 1 0 0 0,1-1 0 0 0,0 1-1 0 0,0 0 1 0 0,1 0 0 0 0,-1 0 0 0 0,1 1 0 0 0,5-6-1 0 0,41-33-246 0 0,-28 24 194 0 0,145-113-661 0 0,-143 116 470 0 0,-1 2-1 0 0,2 0 1 0 0,0 2 0 0 0,1 0 0 0 0,42-12 0 0 0,-67 24 141 0 0,0-1 1 0 0,0 1-1 0 0,0 0 1 0 0,0-1-1 0 0,0 1 1 0 0,0 0-1 0 0,0 0 1 0 0,0 0-1 0 0,0 0 1 0 0,0 0-1 0 0,0 0 1 0 0,0 0-1 0 0,0 1 1 0 0,0-1-1 0 0,0 0 1 0 0,0 0-1 0 0,-1 1 1 0 0,1-1-1 0 0,0 0 1 0 0,0 1-1 0 0,0-1 1 0 0,0 1-1 0 0,0 0 1 0 0,-1-1-1 0 0,2 2 1 0 0,-1-1 0 0 0,0 1 1 0 0,0-1 0 0 0,0 1 0 0 0,0 0 0 0 0,-1 0-1 0 0,1-1 1 0 0,-1 1 0 0 0,1 0 0 0 0,-1 0 0 0 0,0 0-1 0 0,1 0 1 0 0,-1 2 0 0 0,0 12-2 0 0,-1-1 0 0 0,0 0 0 0 0,-6 27 0 0 0,4-29-2 0 0,1 0 0 0 0,0 0 0 0 0,1 0 0 0 0,0 0 1 0 0,1 0-1 0 0,2 17 0 0 0,4-7 59 0 0,13 39 0 0 0,-12-43-13 0 0,-1 0 1 0 0,-1 0 0 0 0,4 25 0 0 0,-8-31 38 0 0,0-4 9 0 0,0-1 0 0 0,0 1 1 0 0,1 0-1 0 0,5 15 1 0 0,-6-21-78 0 0,0-1 1 0 0,0 0-1 0 0,1 0 1 0 0,-1 0-1 0 0,0 0 1 0 0,1 0-1 0 0,0 0 0 0 0,-1 0 1 0 0,1 0-1 0 0,0 0 1 0 0,0-1-1 0 0,0 1 1 0 0,0-1-1 0 0,0 0 1 0 0,1 1-1 0 0,-1-1 1 0 0,0 0-1 0 0,0 0 1 0 0,1 0-1 0 0,-1-1 1 0 0,5 2-1 0 0,16 1 73 0 0,1-1 0 0 0,0-1-1 0 0,29-2 1 0 0,36 1 102 0 0,43 4-595 0 0,-124-4 380 0 0,-6 0-102 0 0,-13 16-1712 0 0,7-12 1208 0 0,0 0-1 0 0,-1 0 1 0 0,1 0 0 0 0,-1-1-1 0 0,0 0 1 0 0,-9 5 0 0 0,5-4-7046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277 126 919 0 0,'-9'-6'17775'0'0,"7"4"-17729"0"0,-1 1 1 0 0,0 0 0 0 0,0 1-1 0 0,0-1 1 0 0,0 0-1 0 0,0 1 1 0 0,0 0-1 0 0,0 0 1 0 0,0 0 0 0 0,0 0-1 0 0,-1 0 1 0 0,1 0-1 0 0,0 1 1 0 0,0-1 0 0 0,0 1-1 0 0,0 0 1 0 0,-3 2-1 0 0,-3 0-45 0 0,0 1 0 0 0,0 0 1 0 0,1 1-1 0 0,-11 6 0 0 0,2 2 87 0 0,1-1-1 0 0,1 2 1 0 0,0 0 0 0 0,-13 17 0 0 0,19-20 34 0 0,0 0 1 0 0,1 1 0 0 0,1 0-1 0 0,0 0 1 0 0,1 1 0 0 0,-9 23-1 0 0,14-33-76 0 0,0-1 0 0 0,0 1 0 0 0,1 0 1 0 0,-1 0-1 0 0,1-1 0 0 0,0 1 0 0 0,0 0 0 0 0,0 0 0 0 0,0 0 0 0 0,1 0 0 0 0,-1-1 0 0 0,0 1 0 0 0,1 0 0 0 0,0 0 1 0 0,0-1-1 0 0,0 1 0 0 0,0-1 0 0 0,0 1 0 0 0,1-1 0 0 0,1 4 0 0 0,0-3 2 0 0,-1-1-1 0 0,0 0 0 0 0,0 0 1 0 0,1 0-1 0 0,-1 0 0 0 0,1 0 1 0 0,0 0-1 0 0,-1-1 0 0 0,1 1 1 0 0,0-1-1 0 0,0 0 1 0 0,0 0-1 0 0,0 0 0 0 0,0 0 1 0 0,0 0-1 0 0,0-1 0 0 0,0 0 1 0 0,5 1-1 0 0,13-1 119 0 0,-1-2 1 0 0,1 0-1 0 0,0-1 0 0 0,35-9 1 0 0,76-35-87 0 0,-111 39-155 0 0,0-2 0 0 0,21-13 0 0 0,-36 19-2 0 0,0 0 0 0 0,0 0 0 0 0,0-1 0 0 0,-1 0 0 0 0,0 0-1 0 0,0 0 1 0 0,0 0 0 0 0,-1-1 0 0 0,1 0 0 0 0,5-11 0 0 0,-9 15 38 0 0,0 0 0 0 0,0 0 0 0 0,-1-1 0 0 0,1 1 0 0 0,0 0 0 0 0,-1 0 0 0 0,0-1-1 0 0,0 1 1 0 0,1 0 0 0 0,-1 0 0 0 0,-1-1 0 0 0,1 1 0 0 0,0 0 0 0 0,0-1 0 0 0,-1 1 0 0 0,-1-4 0 0 0,1 2-18 0 0,-1 0 1 0 0,0 1-1 0 0,0-1 0 0 0,-1 0 1 0 0,1 1-1 0 0,-1 0 0 0 0,0-1 1 0 0,-4-3-1 0 0,-5-3-96 0 0,0 1 0 0 0,0 0-1 0 0,-27-13 1 0 0,-28-10-95 0 0,-20-12-17 0 0,86 44 256 0 0,1-1 0 0 0,0 1 1 0 0,-1 0-1 0 0,1 0 0 0 0,0-1 0 0 0,-1 1 1 0 0,1 0-1 0 0,0 0 0 0 0,0-1 0 0 0,-1 1 0 0 0,1 0 1 0 0,0-1-1 0 0,0 1 0 0 0,0 0 0 0 0,-1-1 1 0 0,1 1-1 0 0,0 0 0 0 0,0-1 0 0 0,0 1 1 0 0,0-1-1 0 0,0 1 0 0 0,0 0 0 0 0,0-1 1 0 0,0 1-1 0 0,0-1 0 0 0,0 1 0 0 0,0 0 1 0 0,0-1-1 0 0,0 1 0 0 0,0 0 0 0 0,0-1 0 0 0,0 1 1 0 0,0-1-1 0 0,0 1 0 0 0,1 0 0 0 0,-1-1 1 0 0,0 1-1 0 0,0 0 0 0 0,0-1 0 0 0,1 1 1 0 0,-1 0-1 0 0,1-1 0 0 0,11-11-694 0 0,7 2-152 0 0,6-1-37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1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8287 0 0,'0'0'756'0'0,"1"-1"-622"0"0,7-6 1147 0 0,1 0 1 0 0,0 0 0 0 0,0 1-1 0 0,0 0 1 0 0,1 1 0 0 0,0 0-1 0 0,11-4 1 0 0,20-2-550 0 0,1 2-1 0 0,-1 1 1 0 0,57-2 0 0 0,-5 1-1059 0 0,-82 8-675 0 0,1 0 0 0 0,13 1 1 0 0,-12 2-561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456 919 2303 0 0,'1'-1'167'0'0,"23"-3"247"0"0,-18 3 1909 0 0,0-1 0 0 0,0 0 0 0 0,-1 0 0 0 0,1 0 0 0 0,0-1 0 0 0,8-5 0 0 0,3-6-3023 0 0,2-6 872 0 0,-1-1 1 0 0,-1-1-1 0 0,-2 0 1 0 0,20-36-1 0 0,-27 45-160 0 0,17-33-193 0 0,-2-1-1 0 0,-2-1 1 0 0,27-89-1 0 0,17-158-636 0 0,-56 225 417 0 0,-8 63 384 0 0,-1 0-1 0 0,0 0 1 0 0,-1 0-1 0 0,0 0 1 0 0,0 0-1 0 0,0 0 0 0 0,-5-12 1 0 0,6 18 38 0 0,0 0 0 0 0,0 1 0 0 0,-1-1 0 0 0,1 0 0 0 0,0 1 0 0 0,-1-1 0 0 0,1 1 0 0 0,0-1 0 0 0,-1 0 0 0 0,1 1 0 0 0,-1-1 0 0 0,1 1 0 0 0,-1-1 0 0 0,1 1 0 0 0,-1 0 0 0 0,1-1 0 0 0,-1 1 0 0 0,1-1 0 0 0,-1 1 0 0 0,0 0 0 0 0,1-1 0 0 0,-1 1 0 0 0,1 0 0 0 0,-1 0 0 0 0,-1-1 0 0 0,1 2-1 0 0,0-1 1 0 0,0 0-1 0 0,0 0 0 0 0,0 1 0 0 0,0-1 0 0 0,0 0 0 0 0,0 1 0 0 0,1-1 0 0 0,-1 1 0 0 0,0-1 0 0 0,0 1 0 0 0,0-1 0 0 0,0 1 0 0 0,1 0 0 0 0,-2 1 0 0 0,-4 4 38 0 0,0 1 1 0 0,1 0-1 0 0,-6 11 0 0 0,6-10-34 0 0,-242 430 876 0 0,229-404-924 0 0,-8 20 43 0 0,3 0 1 0 0,2 1 0 0 0,2 2-1 0 0,3 0 1 0 0,-12 83-1 0 0,26-130-20 0 0,-22 127-125 0 0,16-103 82 0 0,-1-1-1 0 0,-15 35 1 0 0,15-47 96 0 0,-2-1 1 0 0,0 0-1 0 0,-20 26 0 0 0,-48 49 601 0 0,50-64-672 0 0,-1-1 1 0 0,-2-1 0 0 0,-44 30-1 0 0,70-54-4802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4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15663 0 0,'0'0'5042'0'0,"2"0"-3953"0"0,291-24 2619 0 0,-92-8-3579 0 0,-115 15-2726 0 0,-59 11 1194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5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258 113 3223 0 0,'-2'2'240'0'0,"-3"1"-3137"0"0,-17 12 19545 0 0,29-18-15751 0 0,17-7-106 0 0,48-21 833 0 0,83-24 0 0 0,-131 48-1513 0 0,67-15 237 0 0,-80 20-314 0 0,-1 1-1 0 0,0 0 1 0 0,0 1-1 0 0,1 0 0 0 0,-1 0 1 0 0,0 1-1 0 0,11 3 0 0 0,-18-4-32 0 0,0 1 0 0 0,0 0 0 0 0,0 0 0 0 0,0 0 0 0 0,-1 0 0 0 0,1 1-1 0 0,0-1 1 0 0,-1 1 0 0 0,1-1 0 0 0,-1 1 0 0 0,1 0 0 0 0,-1 0-1 0 0,0 0 1 0 0,0 0 0 0 0,0 1 0 0 0,0-1 0 0 0,0 0 0 0 0,-1 1-1 0 0,1-1 1 0 0,1 5 0 0 0,-2-4-5 0 0,0 0 0 0 0,0 0 0 0 0,-1 0 0 0 0,1 1 0 0 0,-1-1 0 0 0,0 0 0 0 0,0 0 0 0 0,0 0 0 0 0,0 1 0 0 0,-1-1 0 0 0,1 0 0 0 0,-1 0 0 0 0,0 0 0 0 0,0 0 0 0 0,0 0 0 0 0,0 0 0 0 0,0 0 0 0 0,-1 0 0 0 0,-2 3 0 0 0,-2 4-8 0 0,-1-1 0 0 0,0 0 0 0 0,-1 0 1 0 0,-16 13-1 0 0,-39 27-76 0 0,-68 35-93 0 0,-34 22 33 0 0,144-96-25 0 0,-28 10-1 0 0,49-20 174 0 0,0 0-13 0 0,-1 1 1 0 0,1-1-1 0 0,-1 0 0 0 0,0 0 1 0 0,1 1-1 0 0,-1-1 0 0 0,0 0 1 0 0,1 0-1 0 0,-1 0 0 0 0,0 0 0 0 0,1 0 1 0 0,-1 0-1 0 0,0 0 0 0 0,1 0 1 0 0,-1 0-1 0 0,0 0 0 0 0,1-1 1 0 0,-1 1-1 0 0,1 0 0 0 0,-2-1 1 0 0,3-2 11 0 0,0 0 0 0 0,0 0 1 0 0,1 0-1 0 0,-1 0 1 0 0,1 0-1 0 0,0 0 1 0 0,-1 0-1 0 0,1 0 1 0 0,0 0-1 0 0,1 1 1 0 0,-1-1-1 0 0,0 1 0 0 0,1 0 1 0 0,0 0-1 0 0,3-3 1 0 0,1 0 6 0 0,-2 2-4 0 0,0 0 0 0 0,0 0 0 0 0,0 0 0 0 0,1 0 0 0 0,-1 1 0 0 0,1 0 0 0 0,0 0 0 0 0,0 0 1 0 0,0 1-1 0 0,-1 0 0 0 0,1 0 0 0 0,0 1 0 0 0,0-1 0 0 0,11 2 0 0 0,1 1 3 0 0,0 2 1 0 0,1 0-1 0 0,23 8 0 0 0,-19-4-4 0 0,13 1-1 0 0,-11-3 0 0 0,31 13 0 0 0,-43-12 0 0 0,-12-6 2 0 0,0 0-1 0 0,0 0 1 0 0,0 0-1 0 0,0 0 1 0 0,0 1 0 0 0,-1-1-1 0 0,1 0 1 0 0,0 0-1 0 0,-1 1 1 0 0,1-1-1 0 0,-1 1 1 0 0,1-1-1 0 0,-1 0 1 0 0,0 1-1 0 0,0-1 1 0 0,1 1 0 0 0,-1-1-1 0 0,0 1 1 0 0,-1 1-1 0 0,1 0 7 0 0,-1 0-1 0 0,1-1 1 0 0,-1 1-1 0 0,0 0 1 0 0,0 0-1 0 0,-1-1 0 0 0,1 1 1 0 0,0-1-1 0 0,-3 4 1 0 0,-3 2 25 0 0,0 1 1 0 0,-1-2-1 0 0,0 1 1 0 0,-9 6-1 0 0,-2 2 99 0 0,-31 25 196 0 0,-56 34 1 0 0,89-65-304 0 0,-2 0 0 0 0,1 0 0 0 0,-1-2 0 0 0,0 0 0 0 0,-1-1-1 0 0,0-2 1 0 0,-27 6 0 0 0,39-10-8 0 0,0-1 0 0 0,0 0 0 0 0,0 0-1 0 0,0-1 1 0 0,-1 0 0 0 0,1 0 0 0 0,0-1-1 0 0,1 0 1 0 0,-10-3 0 0 0,-8-5-57 0 0,-33-19 0 0 0,31 15-269 0 0,25 13 153 0 0,0 1 16 0 0,-17-2-493 0 0,17 3 401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5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6 6911 0 0,'0'0'528'0'0,"-1"-1"-341"0"0,-5-3 1946 0 0,5 4-1688 0 0,0 0 0 0 0,0 0-1 0 0,0 0 1 0 0,0 0-1 0 0,0 0 1 0 0,0 1-1 0 0,0-1 1 0 0,0 0 0 0 0,0 1-1 0 0,0-1 1 0 0,0 0-1 0 0,1 1 1 0 0,-1-1 0 0 0,0 1-1 0 0,0 0 1 0 0,-1 0-1 0 0,1 1-187 0 0,0-1-1 0 0,0 1 0 0 0,0-1 1 0 0,0 1-1 0 0,0-1 0 0 0,0 1 0 0 0,0 0 1 0 0,0 2-1 0 0,-1 4-380 0 0,1 0-1 0 0,-1-1 1 0 0,1 13-1 0 0,0-10 1054 0 0,-3 49-188 0 0,2-18-467 0 0,-2 1 0 0 0,-17 74 0 0 0,18-104-263 0 0,-1 0 0 0 0,0 0-1 0 0,-1-1 1 0 0,0 1 0 0 0,-1-1-1 0 0,0-1 1 0 0,0 1-1 0 0,-2-1 1 0 0,1 0 0 0 0,-1-1-1 0 0,-1 0 1 0 0,1 0 0 0 0,-1 0-1 0 0,-11 6 1 0 0,-17 9-390 0 0,36-24 162 0 0,-6 5-2279 0 0,9-12-2732 0 0,6-2 3699 0 0,3-1-57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5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65 133 9671 0 0,'-1'-1'748'0'0,"-1"1"-458"0"0,0-1 0 0 0,0 1 0 0 0,0 0 0 0 0,0-1 0 0 0,0 1 0 0 0,0 0-1 0 0,0 0 1 0 0,0 0 0 0 0,0 0 0 0 0,0 1 0 0 0,0-1 0 0 0,0 1 0 0 0,1-1 0 0 0,-1 1-1 0 0,0-1 1 0 0,0 1 0 0 0,0 0 0 0 0,1 0 0 0 0,-1 0 0 0 0,0 0 0 0 0,1 0-1 0 0,-1 0 1 0 0,1 1 0 0 0,-1-1 0 0 0,1 0 0 0 0,-1 1 0 0 0,-1 2 0 0 0,2-1-153 0 0,-1-1 0 0 0,1 1 0 0 0,0-1 0 0 0,-1 1 0 0 0,1 0 0 0 0,1-1-1 0 0,-1 1 1 0 0,0 0 0 0 0,1 0 0 0 0,-1 0 0 0 0,1 0 0 0 0,0-1 0 0 0,0 1 0 0 0,0 0 0 0 0,1 4 0 0 0,0-6-72 0 0,0 1 0 0 0,0 0 0 0 0,0-1 0 0 0,0 1-1 0 0,1-1 1 0 0,-1 1 0 0 0,1-1 0 0 0,-1 0 0 0 0,1 1 0 0 0,-1-1 0 0 0,1 0 0 0 0,0 0-1 0 0,0 0 1 0 0,-1-1 0 0 0,1 1 0 0 0,4 1 0 0 0,-3-1-29 0 0,1-1 1 0 0,-1 1 0 0 0,1-1-1 0 0,-1 0 1 0 0,1 0-1 0 0,-1 0 1 0 0,1 0-1 0 0,-1-1 1 0 0,5 0 0 0 0,33-12 141 0 0,-33 10-137 0 0,36-14 228 0 0,78-45 0 0 0,3-2 256 0 0,-13 21-55 0 0,-97 39-446 0 0,-1 0-1 0 0,1 1 0 0 0,0 1 0 0 0,0 0 0 0 0,30 1 0 0 0,-41 0-23 0 0,-3 1-1 0 0,0 0 0 0 0,0 0 1 0 0,0 0-1 0 0,0 0 0 0 0,0 0 0 0 0,0 0 1 0 0,0 0-1 0 0,1 0 0 0 0,-1 1 1 0 0,0-1-1 0 0,0 0 0 0 0,0 1 0 0 0,0-1 1 0 0,0 1-1 0 0,0-1 0 0 0,0 1 1 0 0,0 0-1 0 0,3 0-16 0 0,0 0 4 0 0,9 12-84 0 0,-8-8 69 0 0,-4-4-49 0 0,0-1 73 0 0,-1 0 0 0 0,0 0 0 0 0,0 1 0 0 0,1-1 0 0 0,-1 0 0 0 0,0 0 0 0 0,0 1 0 0 0,0-1 0 0 0,1 0 1 0 0,-1 1-1 0 0,0-1 0 0 0,0 0 0 0 0,0 0 0 0 0,0 1 0 0 0,0-1 0 0 0,0 0 0 0 0,1 1 0 0 0,-1-1 0 0 0,0 0 0 0 0,0 1 0 0 0,0-1 0 0 0,0 0 0 0 0,0 1 0 0 0,0-1 1 0 0,0 1-1 0 0,-1-1 0 0 0,1 0 0 0 0,0 0 0 0 0,0 1 0 0 0,-3 11-78 0 0,-1-3 57 0 0,-1-1 0 0 0,0 0 0 0 0,-1 0 0 0 0,0-1 0 0 0,-10 11 1 0 0,-3 4-62 0 0,-196 266 145 0 0,140-168 341 0 0,69-110-375 0 0,3-1 35 0 0,0-2 16 0 0,1-4 0 0 0,-4 10 330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5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0,'0'0'15819'0'0,"0"1"-15014"0"0,5 28 2652 0 0,-4-17-2355 0 0,1-8-1172 0 0,-1-2 36 0 0,1 0 1 0 0,-1 0-1 0 0,0 0 1 0 0,0 0-1 0 0,-1 1 1 0 0,1-1-1 0 0,0 0 1 0 0,-1 1-1 0 0,1-1 1 0 0,-1 0-1 0 0,0 1 1 0 0,0-1-1 0 0,0 0 1 0 0,0 1-1 0 0,0-1 1 0 0,-1 1-1 0 0,1-1 1 0 0,-2 4-1 0 0,2-5-19 0 0,0 1 0 0 0,-1-1 0 0 0,1 1 1 0 0,0-1-1 0 0,0 0 0 0 0,0 1 0 0 0,0-1 0 0 0,0 1 0 0 0,0-1 0 0 0,0 0 0 0 0,0 1 0 0 0,1 1 0 0 0,-1-3 8 0 0,1 1-1 0 0,-1-1 0 0 0,0 0 0 0 0,1 0 1 0 0,-1 0-1 0 0,0 0 0 0 0,1 0 1 0 0,-1 0-1 0 0,0 0 0 0 0,1 0 0 0 0,-1 0 1 0 0,0 0-1 0 0,1 0 0 0 0,-1-1 1 0 0,0 1-1 0 0,0 0 0 0 0,1 0 0 0 0,-1 0 1 0 0,0 0-1 0 0,1 0 0 0 0,-1-1 1 0 0,0 1-1 0 0,0 0 0 0 0,1 0 0 0 0,-1 0 1 0 0,0-1-1 0 0,5-2-49 0 0,13-7-892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5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67 8751 0 0,'-10'2'773'0'0,"0"1"0"0"0,-17 6 0 0 0,7 0 8586 0 0,20-8-9252 0 0,0-1 1 0 0,-1 1-1 0 0,1-1 1 0 0,0 1 0 0 0,0-1-1 0 0,0 1 1 0 0,-1-1 0 0 0,1 1-1 0 0,0-1 1 0 0,0 1-1 0 0,0 0 1 0 0,0-1 0 0 0,0 1-1 0 0,0-1 1 0 0,0 1 0 0 0,0-1-1 0 0,0 2 1 0 0,2 0-33 0 0,1 0 1 0 0,0 0-1 0 0,-1 0 1 0 0,1 0-1 0 0,0-1 1 0 0,0 1-1 0 0,0-1 1 0 0,0 0-1 0 0,0 0 1 0 0,0 0 0 0 0,1 0-1 0 0,-1 0 1 0 0,0-1-1 0 0,0 1 1 0 0,1-1-1 0 0,-1 0 1 0 0,0 0-1 0 0,7-1 1 0 0,5 0 131 0 0,1-1 1 0 0,25-7-1 0 0,95-29 404 0 0,45-11 178 0 0,-143 41-757 0 0,69-4 0 0 0,-103 12-32 0 0,5 0-11 0 0,-7 0-42 0 0,-10 11-118 0 0,-94 121-130 0 0,-34 81 301 0 0,118-183 0 0 0,0-2 0 0 0,2 1 0 0 0,1 1 0 0 0,-19 51 0 0 0,27-54 10 0 0,4-15-1 0 0,0-1 0 0 0,-1 0 0 0 0,0 0 0 0 0,-1-1 0 0 0,-10 20 0 0 0,11-24-176 0 0,3-5-690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5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27 10623 0 0,'2'-1'-7'0'0,"13"-25"4700"0"0,-16 29-4235 0 0,-51 170 2602 0 0,22-66-2506 0 0,21-81-502 0 0,-2-1 0 0 0,0 1 0 0 0,-2-2 0 0 0,0 1 0 0 0,-30 39 0 0 0,-98 101 106 0 0,122-144-154 0 0,4-4-83 0 0,4-4-207 0 0,-17 15 1 0 0,26-26-505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5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0 513 10999 0 0,'0'0'2083'0'0,"2"3"-1082"0"0,2 0-712 0 0,0 0 0 0 0,0 1 0 0 0,0-1 0 0 0,0-1-1 0 0,1 1 1 0 0,-1-1 0 0 0,1 1 0 0 0,-1-1 0 0 0,1-1-1 0 0,0 1 1 0 0,10 1 0 0 0,-6-1-7 0 0,0-1-1 0 0,0-1 1 0 0,0 0 0 0 0,1 0 0 0 0,-1-1-1 0 0,11-2 1 0 0,2-2 100 0 0,1-1 1 0 0,-1-1-1 0 0,-1-1 0 0 0,34-17 1 0 0,224-151 1042 0 0,-253 159-1324 0 0,36-25 82 0 0,64-46 283 0 0,-99 67-522 0 0,0-1 0 0 0,32-37-1 0 0,-56 57-32 0 0,0-1 0 0 0,-1 0 0 0 0,1-1 0 0 0,0 1-1 0 0,-1 0 1 0 0,0-1 0 0 0,0 1 0 0 0,0-1 0 0 0,0 0 0 0 0,-1 1 0 0 0,1-1-1 0 0,-1 0 1 0 0,1-6 0 0 0,-2 9 7 0 0,0 1 0 0 0,-1-1 0 0 0,1 0 0 0 0,0 0 0 0 0,-1 0 0 0 0,1 1 0 0 0,-1-1 0 0 0,1 0 0 0 0,-1 1 0 0 0,0-1 0 0 0,1 0 1 0 0,-1 1-1 0 0,0-1 0 0 0,1 1 0 0 0,-1-1 0 0 0,0 1 0 0 0,0-1 0 0 0,1 1 0 0 0,-1 0 0 0 0,0-1 0 0 0,0 1 0 0 0,0 0 0 0 0,0 0 0 0 0,0-1 0 0 0,-13-1-789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5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16615 0 0,'3'0'762'0'0,"12"0"-39"0"0,-4 0-644 0 0,0 0 0 0 0,1 0 0 0 0,19 4-1 0 0,-17 0 142 0 0,1 0 1 0 0,-1 1-1 0 0,0 1 0 0 0,-1 0 0 0 0,1 1 0 0 0,-1 0 0 0 0,0 1 1 0 0,-1 1-1 0 0,0 0 0 0 0,0 0 0 0 0,-1 1 0 0 0,0 1 0 0 0,-1 0 1 0 0,0 0-1 0 0,13 21 0 0 0,-1 4 96 0 0,-11-18-185 0 0,0 0 0 0 0,2 0 0 0 0,0-1 0 0 0,18 18-1 0 0,-19-27-119 0 0,-8-7-7 0 0,-1 0-1 0 0,1 0 1 0 0,1 0-1 0 0,-1 0 1 0 0,0-1-1 0 0,0 1 0 0 0,0-1 1 0 0,0 0-1 0 0,0 0 1 0 0,0-1-1 0 0,0 1 1 0 0,0-1-1 0 0,0 0 1 0 0,0 0-1 0 0,8-4 1 0 0,3-1 19 0 0,1-2 0 0 0,21-14 0 0 0,-26 15-20 0 0,7-8 8 0 0,-16 14 15 0 0,-4 3-232 0 0,1 0 0 0 0,-1 0 0 0 0,1 0 0 0 0,0 0 0 0 0,-1 0 0 0 0,1 1-1 0 0,-1 3 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1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16 630 5527 0 0,'0'0'423'0'0,"-7"6"-262"0"0,-2 2 4936 0 0,25-18 2928 0 0,-6 3-6187 0 0,-2 2-3622 0 0,43-25 2697 0 0,88-55-12 0 0,-116 69-791 0 0,-2-1 1 0 0,1-1 0 0 0,34-39-1 0 0,31-58 954 0 0,-55 71-228 0 0,62-68 0 0 0,-94 112-836 0 0,5-4-2 0 0,-1-1 0 0 0,1 1 0 0 0,0 0 0 0 0,0 1 0 0 0,10-6 0 0 0,-13 8-57 0 0,-1 2-70 0 0,0 2 109 0 0,0-1-1 0 0,0 1 1 0 0,0-1-1 0 0,0 1 1 0 0,0-1-1 0 0,0 1 0 0 0,-1 0 1 0 0,1 0-1 0 0,-1-1 1 0 0,0 1-1 0 0,0 0 1 0 0,0 0-1 0 0,0-1 1 0 0,0 1-1 0 0,-1 0 1 0 0,1-1-1 0 0,-1 1 1 0 0,0 0-1 0 0,0-1 1 0 0,0 1-1 0 0,-1 3 1 0 0,-4 8-25 0 0,-1-1 1 0 0,-12 20 0 0 0,-26 35-39 0 0,-45 79 86 0 0,88-143-3 0 0,0 0 0 0 0,1 1 0 0 0,-1-1 0 0 0,1 0 0 0 0,0 0 0 0 0,0 1 0 0 0,0-1 0 0 0,1 1 0 0 0,-1-1 0 0 0,1 1 0 0 0,0-1 0 0 0,1 0 0 0 0,-1 1 0 0 0,1-1 0 0 0,0 1 0 0 0,0-1 0 0 0,2 7 0 0 0,6 2 0 0 0,-5-11 0 0 0,-1-1 0 0 0,0 1 3 0 0,1 0-1 0 0,0 0 1 0 0,0-1-1 0 0,0 0 1 0 0,0 1 0 0 0,0-1-1 0 0,0 0 1 0 0,1-1-1 0 0,-1 1 1 0 0,0-1-1 0 0,0 0 1 0 0,1 0 0 0 0,-1 0-1 0 0,0-1 1 0 0,0 1-1 0 0,1-1 1 0 0,-1 0-1 0 0,4-1 1 0 0,6-4 18 0 0,0 0 0 0 0,-1-1 0 0 0,23-15 1 0 0,-7 5-28 0 0,24-17 6 0 0,-2-2 0 0 0,-1-2 0 0 0,51-51 0 0 0,-44 34-1 0 0,-25 23-66 0 0,0 2 0 0 0,41-29-1 0 0,105-54-1138 0 0,-177 112 1031 0 0,-2 2-1155 0 0,-13 9 1276 0 0,1 1 1 0 0,0 0-1 0 0,-16 18 1 0 0,-33 45 81 0 0,23-25-29 0 0,-109 138 1158 0 0,143-180-1088 0 0,1 1 1 0 0,-1-1-1 0 0,1 1 0 0 0,1 0 1 0 0,-1 0-1 0 0,-2 13 0 0 0,5-18-56 0 0,0 0-1 0 0,1 0 1 0 0,-1 0-1 0 0,1 0 1 0 0,0 0 0 0 0,0 0-1 0 0,0 0 1 0 0,0 0-1 0 0,0 0 1 0 0,1 0-1 0 0,0 0 1 0 0,-1 0-1 0 0,1 0 1 0 0,0 0-1 0 0,0 0 1 0 0,1 0-1 0 0,-1-1 1 0 0,0 1-1 0 0,1 0 1 0 0,0-1-1 0 0,0 0 1 0 0,2 3-1 0 0,1 0 9 0 0,1-1 0 0 0,-1 1 0 0 0,1-1-1 0 0,0-1 1 0 0,1 1 0 0 0,-1-1 0 0 0,1 0-1 0 0,-1-1 1 0 0,1 1 0 0 0,13 2-1 0 0,7-1 135 0 0,42 3-1 0 0,-33-4-112 0 0,-17-1-126 0 0,-10-2-379 0 0,0 1 0 0 0,-1 0 0 0 0,1 0 0 0 0,0 1 0 0 0,0 0 0 0 0,-1 0 0 0 0,15 7 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5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7 850 9871 0 0,'0'0'455'0'0,"0"3"-12"0"0,-3 9-286 0 0,-1 2 5759 0 0,7-15-5785 0 0,-1 0 0 0 0,0 0 0 0 0,1-1 0 0 0,-1 1 0 0 0,0 0-1 0 0,0-1 1 0 0,0 0 0 0 0,0 1 0 0 0,0-1 0 0 0,0 0 0 0 0,0 0 0 0 0,1-3 0 0 0,-1 4-20 0 0,15-20 651 0 0,28-46 1 0 0,6-9 8 0 0,23-19-254 0 0,78-92 646 0 0,-147 181-1161 0 0,16-13-16 0 0,-20 20 10 0 0,-1-1 0 0 0,1 1-1 0 0,0-1 1 0 0,-1 1 0 0 0,1 0-1 0 0,-1-1 1 0 0,1 1 0 0 0,-1 0 0 0 0,1 0-1 0 0,-1-1 1 0 0,1 1 0 0 0,-1 0 0 0 0,1 1-1 0 0,-1-2 5 0 0,3 9 0 0 0,0 0 0 0 0,0 1 0 0 0,-1 0 0 0 0,0 0 0 0 0,0-1 0 0 0,-1 21 0 0 0,3 13 0 0 0,3 5 78 0 0,19 62 0 0 0,-22-95-54 0 0,1 0 1 0 0,1 0 0 0 0,1-1-1 0 0,0 0 1 0 0,1 0 0 0 0,0 0-1 0 0,1-1 1 0 0,12 13-1 0 0,-19-23 27 0 0,1 0-1 0 0,0 0 0 0 0,0 0 0 0 0,0-1 0 0 0,0 1 0 0 0,1-1 1 0 0,-1 0-1 0 0,1 0 0 0 0,-1 0 0 0 0,1 0 0 0 0,0-1 0 0 0,0 1 0 0 0,0-1 1 0 0,0 0-1 0 0,0 0 0 0 0,0 0 0 0 0,0-1 0 0 0,0 0 0 0 0,0 1 1 0 0,0-2-1 0 0,0 1 0 0 0,0 0 0 0 0,0-1 0 0 0,0 1 0 0 0,0-1 0 0 0,0 0 1 0 0,0-1-1 0 0,0 1 0 0 0,0-1 0 0 0,-1 1 0 0 0,1-1 0 0 0,-1 0 1 0 0,1-1-1 0 0,-1 1 0 0 0,0 0 0 0 0,1-1 0 0 0,-1 0 0 0 0,4-5 0 0 0,4-5 3 0 0,0-1 0 0 0,-1-1-1 0 0,0 0 1 0 0,9-19 0 0 0,26-69 230 0 0,-25 56-211 0 0,19-34-11 0 0,3 2 1 0 0,3 2-1 0 0,64-82 0 0 0,-92 135-49 0 0,2 1 0 0 0,0 0 0 0 0,1 2 0 0 0,1 0-1 0 0,1 2 1 0 0,33-24 0 0 0,-32 33-24 0 0,-22 9-75 0 0,1 3-366 0 0,-1 1 296 0 0,1 0 1 0 0,0-1-1 0 0,-1 2 0 0 0,0-1 1 0 0,0 0-1 0 0,0 0 0 0 0,1 6 0 0 0,-1-5-598 0 0,-1 1-1 0 0,0-1 0 0 0,0 1 0 0 0,0-1 0 0 0,-1 8 0 0 0,-3 3-6503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5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25 217 1839 0 0,'1'1'8907'0'0,"17"10"-3634"0"0,-15-9-4888 0 0,1 0 1 0 0,-1 0 0 0 0,0 0-1 0 0,0 0 1 0 0,0 1 0 0 0,0-1-1 0 0,0 1 1 0 0,-1 0 0 0 0,1 0 0 0 0,-1 0-1 0 0,1 0 1 0 0,2 5 0 0 0,-4-5-343 0 0,0 1 1 0 0,0 0-1 0 0,0 0 1 0 0,0-1 0 0 0,-1 1-1 0 0,0 0 1 0 0,1 0 0 0 0,-1 0-1 0 0,-1-1 1 0 0,1 1 0 0 0,0 0-1 0 0,-1 0 1 0 0,0 0 0 0 0,0-1-1 0 0,0 1 1 0 0,0 0 0 0 0,-1-1-1 0 0,1 1 1 0 0,-5 5 0 0 0,3-3-10 0 0,-1-1 1 0 0,0 0 0 0 0,-1 0 0 0 0,1 0 0 0 0,-1 0 0 0 0,1-1 0 0 0,-1 0 0 0 0,-1 0 0 0 0,1 0 0 0 0,-10 5 0 0 0,15-9-30 0 0,0 0 0 0 0,-1 0 0 0 0,1 1 0 0 0,0-1 1 0 0,-1 0-1 0 0,1 0 0 0 0,-1 0 0 0 0,1 0 0 0 0,0 1 0 0 0,-1-1 0 0 0,1 0 1 0 0,0 0-1 0 0,-1 0 0 0 0,1 0 0 0 0,-1 0 0 0 0,1 0 0 0 0,0 0 0 0 0,-1 0 0 0 0,1 0 1 0 0,-1 0-1 0 0,1 0 0 0 0,0-1 0 0 0,-1 1 0 0 0,1 0 0 0 0,0 0 0 0 0,-1 0 1 0 0,1 0-1 0 0,0 0 0 0 0,-1-1 0 0 0,1 1 0 0 0,0 0 0 0 0,-1-1 0 0 0,0 0-2 0 0,1 0-1 0 0,0 0 0 0 0,-1 1 0 0 0,1-1 0 0 0,0 0 0 0 0,0 0 0 0 0,-1 0 0 0 0,1 0 0 0 0,0 0 0 0 0,0 0 0 0 0,0 0 1 0 0,0-2-1 0 0,1-1-5 0 0,0-1-1 0 0,-1 1 1 0 0,1-1 0 0 0,3-7 0 0 0,3-1-74 0 0,0 1 1 0 0,1 0-1 0 0,1 1 0 0 0,0-1 0 0 0,0 2 0 0 0,1-1 1 0 0,19-15-1 0 0,-1 4-220 0 0,59-35 0 0 0,-64 43 398 0 0,0 2-1 0 0,1 0 1 0 0,1 2-1 0 0,-1 1 0 0 0,2 0 1 0 0,-1 2-1 0 0,1 1 1 0 0,48-5-1 0 0,-70 11-25 0 0,1 0 1 0 0,-1 0-1 0 0,0 0 0 0 0,0 0 0 0 0,0 1 0 0 0,0 0 1 0 0,0-1-1 0 0,0 2 0 0 0,0-1 0 0 0,-1 0 0 0 0,1 1 1 0 0,0 0-1 0 0,-1-1 0 0 0,5 4 0 0 0,-7-4-67 0 0,0 0-1 0 0,0-1 1 0 0,0 1-1 0 0,0 0 1 0 0,0-1-1 0 0,0 1 1 0 0,0 0-1 0 0,0 0 1 0 0,0 0 0 0 0,0 0-1 0 0,-1 0 1 0 0,1 0-1 0 0,0 0 1 0 0,-1 0-1 0 0,1 0 1 0 0,-1 1-1 0 0,1-1 1 0 0,-1 0-1 0 0,0 0 1 0 0,1 0 0 0 0,-1 2-1 0 0,0 1 14 0 0,1 0-18 0 0,-1 1 1 0 0,1-1 0 0 0,-1 1-1 0 0,-1-1 1 0 0,1 0 0 0 0,0 1-1 0 0,-1-1 1 0 0,0 0-1 0 0,0 1 1 0 0,-1-1 0 0 0,1 0-1 0 0,-1 0 1 0 0,0 0 0 0 0,0 0-1 0 0,-3 4 1 0 0,-1 2-5 0 0,0-1 0 0 0,-1 0 0 0 0,0 0 0 0 0,-15 13 0 0 0,-11 5 7 0 0,8-8 64 0 0,24-18-9 0 0,10-16 5 0 0,1 4-93 0 0,0 0-1 0 0,1 0 1 0 0,0 1 0 0 0,21-14-1 0 0,54-29-27 0 0,-41 29 56 0 0,1 2 0 0 0,98-32 1 0 0,-143 53 2 0 0,82-23 415 0 0,93-16 0 0 0,-173 39-407 0 0,-2 1-9 0 0,0-1 0 0 0,0 1 1 0 0,0 0-1 0 0,0 0 1 0 0,-1 0-1 0 0,1 0 0 0 0,0 0 1 0 0,0 0-1 0 0,0 0 0 0 0,0 0 1 0 0,0 0-1 0 0,0 0 1 0 0,0 1-1 0 0,0-1 0 0 0,0 1 1 0 0,0-1-12 0 0,-1 1 1 0 0,0 0-1 0 0,1 0 1 0 0,-1 0-1 0 0,0-1 1 0 0,0 1-1 0 0,0 0 1 0 0,0 0-1 0 0,0 0 1 0 0,0 0-1 0 0,0 0 1 0 0,0-1-1 0 0,0 1 1 0 0,0 0-1 0 0,-1 1 1 0 0,1-2 0 0 0,-2 10 6 0 0,-1-1-1 0 0,-1 0 1 0 0,0 0-1 0 0,0 0 1 0 0,0 0-1 0 0,-1-1 0 0 0,-9 12 1 0 0,10-15 1 0 0,-10 17 0 0 0,1 0 0 0 0,-16 34 0 0 0,15-27 0 0 0,10-22 0 0 0,0 1 0 0 0,1-1 0 0 0,-6 16 0 0 0,7-14 1 0 0,-1 3 8 0 0,0 0 1 0 0,1 1-1 0 0,0-1 0 0 0,1 1 1 0 0,0 0-1 0 0,1-1 1 0 0,1 16-1 0 0,0-19 50 0 0,-1-5-5 0 0,1 3-59 0 0,-1-5-211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0,'0'0'16552'0'0,"1"1"-16456"0"0,0 2-134 0 0,0-1 105 0 0,0-1 0 0 0,0 1 0 0 0,0 0 0 0 0,0 0 0 0 0,0 0 0 0 0,-1 0 1 0 0,1 0-1 0 0,-1 0 0 0 0,1 0 0 0 0,-1 3 0 0 0,0-3 16 0 0,1 0-5 0 0,1 5-11 0 0,-1-5-3 0 0,-1-2-63 0 0,0 0 1 0 0,0 0-1 0 0,0 0 0 0 0,0 0 0 0 0,0 0 1 0 0,1 0-1 0 0,-1 0 0 0 0,0 0 0 0 0,0 0 0 0 0,0 0 1 0 0,0 0-1 0 0,0 0 0 0 0,0 0 0 0 0,0 0 1 0 0,0 0-1 0 0,0 0 0 0 0,0 0 0 0 0,1 0 1 0 0,-1 0-1 0 0,0 0 0 0 0,0 0 0 0 0,0 0 0 0 0,0 0 1 0 0,0 0-1 0 0,0 0 0 0 0,0 0 0 0 0,0 0 1 0 0,0 0-1 0 0,0 0 0 0 0,0 0 0 0 0,0 0 0 0 0,1 0 1 0 0,-1 0-1 0 0,0 0 0 0 0,0 0 0 0 0,0 1 1 0 0,0-1-1 0 0,0 0 0 0 0,0 0 0 0 0,0 0 1 0 0,0 0-1 0 0,0 0 0 0 0,0 0 0 0 0,0 0 0 0 0,0 0 1 0 0,0 0-1 0 0,0 0 0 0 0,0 0 0 0 0,0 1 1 0 0,0-1-1 0 0,0 0 0 0 0,0 0 0 0 0,2 4-2 0 0,11 0 74 0 0,-9-4-55 0 0,0 0 0 0 0,-1 0 0 0 0,1 0 0 0 0,0-1 0 0 0,0 1 0 0 0,-1-1-1 0 0,1 0 1 0 0,6-3 0 0 0,26-13-1293 0 0,-29 12-2260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1 915 9871 0 0,'0'0'6840'0'0,"1"-2"-6193"0"0,15-17-71 0 0,1-1 0 0 0,0 2 1 0 0,2 0-1 0 0,33-24 0 0 0,-7 4-101 0 0,418-368 1319 0 0,-116 137-1714 0 0,-307 240-130 0 0,-33 24-17 0 0,-6 4-10 0 0,0-2 1 0 0,0 3 79 0 0,-1 0 0 0 0,1-1 1 0 0,-1 1-1 0 0,1 0 0 0 0,-1-1 0 0 0,1 1 0 0 0,-1-1 0 0 0,0 1 0 0 0,1 0 0 0 0,-1-1 0 0 0,0 1 0 0 0,1-1 0 0 0,-1 1 1 0 0,0-1-1 0 0,1 1 0 0 0,-1-1 0 0 0,0 0 0 0 0,0 1 0 0 0,0-1 0 0 0,0 1 0 0 0,1-1 0 0 0,-1 1 0 0 0,0-2 0 0 0,1 0 25 0 0,-1 1-25 0 0,1 0 0 0 0,-1 0 0 0 0,0 0 0 0 0,1 0-1 0 0,-1 0 1 0 0,0 0 0 0 0,0 0 0 0 0,0 0 0 0 0,0 0-1 0 0,0-1 1 0 0,0 1 0 0 0,0 0 0 0 0,0 0 0 0 0,0 0 0 0 0,-1 0-1 0 0,1 0 1 0 0,-1-2 0 0 0,-2-3 8 0 0,-4 2 31 0 0,-12 4-20 0 0,9 4 20 0 0,6 0-41 0 0,-1-1 0 0 0,1 1 0 0 0,0 0 0 0 0,0 0 0 0 0,0 0 0 0 0,1 1 0 0 0,0-1 0 0 0,0 1 0 0 0,0 0 0 0 0,0 0 0 0 0,1 0 0 0 0,-1 0-1 0 0,-1 7 1 0 0,-1 6-1 0 0,2 1 0 0 0,-4 31-1 0 0,1-4 0 0 0,-7 25 1 0 0,-26 81 0 0 0,35-140 1 0 0,-53 201 174 0 0,52-189-155 0 0,2 0 0 0 0,1 0 0 0 0,1 0 0 0 0,0 0 0 0 0,2 1 0 0 0,1-1 0 0 0,6 25 0 0 0,-4-38-20 0 0,-4-11-14 0 0,1 1 0 0 0,-1-1 0 0 0,1 1-1 0 0,-1 0 1 0 0,0-1 0 0 0,1 1 0 0 0,0-1 0 0 0,-1 1 0 0 0,1-1-1 0 0,-1 0 1 0 0,1 1 0 0 0,0-1 0 0 0,-1 0 0 0 0,1 1 0 0 0,0-1-1 0 0,-1 0 1 0 0,1 0 0 0 0,0 1 0 0 0,-1-1 0 0 0,1 0 0 0 0,0 0-1 0 0,0 0 1 0 0,1 0 0 0 0,0 0 0 0 0,0-1-1 0 0,0 1 1 0 0,0-1-1 0 0,0 1 1 0 0,0-1-1 0 0,0 0 1 0 0,-1 0 0 0 0,4-2-1 0 0,15-12-1814 0 0,-5 0-3609 0 0,-3-2-1113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 7831 0 0,'-3'0'234'0'0,"-10"4"5886"0"0,20-1-5694 0 0,-1 1 0 0 0,1-1 0 0 0,0 0 0 0 0,0 0 0 0 0,0-1 0 0 0,0 0 0 0 0,0 0-1 0 0,1-1 1 0 0,8 1 0 0 0,7 0 341 0 0,41-2-1 0 0,55-10 305 0 0,172-38 0 0 0,-252 40-3031 0 0,-13 0-3872 0 0,-10 3-360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12815 0 0,'1'1'587'0'0,"4"5"-282"0"0,0 0-1 0 0,0-1 1 0 0,-1 1-1 0 0,1 1 1 0 0,-2-1-1 0 0,1 1 1 0 0,-1-1-1 0 0,0 1 1 0 0,0 0-1 0 0,-1 0 1 0 0,3 13 0 0 0,-5 4 1388 0 0,0-22-745 0 0,-3 2-217 0 0,2-3-681 0 0,1 0 0 0 0,-1 0 0 0 0,1 0-1 0 0,-1 0 1 0 0,0 0 0 0 0,1 0 0 0 0,-1 0 0 0 0,0 0-1 0 0,0-1 1 0 0,1 1 0 0 0,-1 0 0 0 0,-2 0 0 0 0,3 0-32 0 0,-1-1-12 0 0,1 0-1 0 0,0 1 1 0 0,-1-1 0 0 0,1 0 0 0 0,0 0 0 0 0,-1 0 0 0 0,1 1-1 0 0,0-1 1 0 0,-1 0 0 0 0,1 0 0 0 0,-1 0 0 0 0,1 0-1 0 0,0 0 1 0 0,-1 0 0 0 0,1 0 0 0 0,-1 0 0 0 0,1 0 0 0 0,0 0-1 0 0,-1 0 1 0 0,0 0-4 0 0,0 0 0 0 0,0-1-1 0 0,0 1 1 0 0,0 0 0 0 0,0-1-1 0 0,0 1 1 0 0,0-1 0 0 0,0 1-1 0 0,0-1 1 0 0,0 1 0 0 0,1-1 0 0 0,-1 0-1 0 0,0 1 1 0 0,1-1 0 0 0,-1 0-1 0 0,0 0 1 0 0,1 0 0 0 0,-1 1-1 0 0,1-1 1 0 0,-1 0 0 0 0,1 0 0 0 0,-1 0-1 0 0,1 0 1 0 0,0 0 0 0 0,-1 0-1 0 0,1 0 1 0 0,0 0 0 0 0,0 0-1 0 0,0-1 1 0 0,-1-1 2 0 0,2 0 0 0 0,-1 0 1 0 0,0 1-1 0 0,1-1 0 0 0,-1 0 0 0 0,1 1 0 0 0,1-5 0 0 0,4-5-8 0 0,0 0 0 0 0,1 0 0 0 0,0 1 0 0 0,0 0 0 0 0,1 1 0 0 0,1 0 0 0 0,17-16 0 0 0,-5 7-6 0 0,1 1-1 0 0,38-24 0 0 0,-47 35 50 0 0,0 0-1 0 0,1 0 0 0 0,-1 1 1 0 0,1 1-1 0 0,0 0 0 0 0,1 1 1 0 0,-1 0-1 0 0,1 2 1 0 0,0-1-1 0 0,-1 2 0 0 0,1 0 1 0 0,0 1-1 0 0,25 2 1 0 0,-35-1-16 0 0,0 0 0 0 0,-1 0 0 0 0,1 0 0 0 0,0 0 0 0 0,-1 1 0 0 0,1 0 0 0 0,-1 0 0 0 0,1 0 1 0 0,-1 1-1 0 0,0-1 0 0 0,0 1 0 0 0,0 0 0 0 0,0 0 0 0 0,-1 1 0 0 0,1-1 0 0 0,-1 1 1 0 0,0-1-1 0 0,0 1 0 0 0,0 0 0 0 0,0 0 0 0 0,-1 1 0 0 0,0-1 0 0 0,0 0 0 0 0,0 1 0 0 0,0-1 1 0 0,-1 1-1 0 0,2 8 0 0 0,-1-3-22 0 0,-1 1 0 0 0,0-1 0 0 0,-1 1 1 0 0,0-1-1 0 0,0 0 0 0 0,-1 1 0 0 0,-1-1 0 0 0,0 0 0 0 0,0 1 1 0 0,-1-1-1 0 0,0 0 0 0 0,-5 9 0 0 0,-2 3-13 0 0,4-10-12 0 0,0 1 0 0 0,1 0 1 0 0,1 0-1 0 0,0 0 0 0 0,-3 20 0 0 0,6-32-253 0 0,1 1-1 0 0,0-1 0 0 0,0 1 1 0 0,0-1-1 0 0,0 1 0 0 0,0-1 1 0 0,0 0-1 0 0,0 1 0 0 0,0-1 1 0 0,0 1-1 0 0,1-1 0 0 0,-1 0 1 0 0,1 1-1 0 0,0 1 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68 1375 0 0,'0'1'323'0'0,"-5"3"464"0"0,1 1-1 0 0,-1-1 1 0 0,0-1 0 0 0,0 1-1 0 0,-1-1 1 0 0,1 0 0 0 0,0 0-1 0 0,-8 2 1 0 0,-23 14 1570 0 0,32-17-2006 0 0,1 1-1 0 0,0 0 0 0 0,0-1 1 0 0,0 1-1 0 0,0 0 0 0 0,0 0 0 0 0,1 0 1 0 0,0 1-1 0 0,-1-1 0 0 0,1 1 1 0 0,0-1-1 0 0,0 1 0 0 0,1 0 1 0 0,-3 6-1 0 0,4-8-243 0 0,0-1 0 0 0,0 1 0 0 0,1-1 0 0 0,-1 1 0 0 0,0 0 0 0 0,0-1 0 0 0,1 1 1 0 0,-1-1-1 0 0,1 1 0 0 0,-1-1 0 0 0,1 1 0 0 0,0-1 0 0 0,-1 1 0 0 0,1-1 0 0 0,0 0 0 0 0,0 1 0 0 0,0-1 0 0 0,0 0 0 0 0,0 0 0 0 0,1 0 1 0 0,-1 0-1 0 0,0 0 0 0 0,2 2 0 0 0,2 0 2 0 0,-1 0 0 0 0,1-1 0 0 0,-1 1 1 0 0,1-1-1 0 0,8 3 0 0 0,-8-4-44 0 0,0 0-1 0 0,1 0 1 0 0,-1 0 0 0 0,0-1-1 0 0,0 0 1 0 0,1 0 0 0 0,-1-1-1 0 0,0 1 1 0 0,0-1-1 0 0,0 0 1 0 0,9-3 0 0 0,2-2 31 0 0,0 0 0 0 0,18-11 0 0 0,-27 13-91 0 0,19-9 28 0 0,27-19 0 0 0,-47 27-112 0 0,1 0 1 0 0,-1 0-1 0 0,0 0 1 0 0,0-1 0 0 0,-1 0-1 0 0,1 0 1 0 0,-1 0 0 0 0,-1-1-1 0 0,5-8 1 0 0,-7 14 21 0 0,-1-1-1 0 0,0 0 1 0 0,-1 1 0 0 0,1-1-1 0 0,0 0 1 0 0,0 0 0 0 0,-1 0-1 0 0,1 0 1 0 0,-1 0 0 0 0,0 0 0 0 0,1 0-1 0 0,-1 0 1 0 0,0 0 0 0 0,0 0-1 0 0,0 0 1 0 0,-1 0 0 0 0,1 0-1 0 0,0 1 1 0 0,-1-1 0 0 0,1 0-1 0 0,-1 0 1 0 0,0 0 0 0 0,0 0 0 0 0,1 0-1 0 0,-1 1 1 0 0,0-1 0 0 0,0 0-1 0 0,-1 1 1 0 0,1-1 0 0 0,0 1-1 0 0,-1-1 1 0 0,1 1 0 0 0,0 0 0 0 0,-1-1-1 0 0,0 1 1 0 0,1 0 0 0 0,-1 0-1 0 0,0 0 1 0 0,-3-1 0 0 0,-1-1-16 0 0,-1 1 0 0 0,1 0 0 0 0,-1 0 0 0 0,0 1 0 0 0,1-1 0 0 0,-1 2 0 0 0,0-1 0 0 0,0 1 0 0 0,0 0 0 0 0,-8 1 0 0 0,-19 4 28 0 0,1 2-1 0 0,0 2 0 0 0,1 1 0 0 0,0 1 1 0 0,0 1-1 0 0,1 2 0 0 0,1 2 1 0 0,1 0-1 0 0,0 2 0 0 0,-44 36 1 0 0,61-45 241 0 0,1 1 1 0 0,0 1 0 0 0,1 0 0 0 0,0 0 0 0 0,0 1 0 0 0,1 0-1 0 0,-12 22 1 0 0,18-26-72 0 0,0-1 0 0 0,0 0-1 0 0,0 1 1 0 0,1 0 0 0 0,0 0 0 0 0,0-1-1 0 0,1 1 1 0 0,0 0 0 0 0,1 0-1 0 0,0 0 1 0 0,0 0 0 0 0,0 0-1 0 0,1 0 1 0 0,0 0 0 0 0,1 0-1 0 0,2 8 1 0 0,-1-8-38 0 0,0 0 1 0 0,0 0-1 0 0,1-1 0 0 0,0 1 1 0 0,0-1-1 0 0,0 0 0 0 0,1 0 0 0 0,0-1 1 0 0,1 0-1 0 0,-1 1 0 0 0,1-2 1 0 0,0 1-1 0 0,1-1 0 0 0,-1 0 0 0 0,1 0 1 0 0,0-1-1 0 0,14 7 0 0 0,-12-7-59 0 0,1-1 1 0 0,-1 0-1 0 0,1 0 0 0 0,0-1 0 0 0,-1-1 0 0 0,1 0 0 0 0,0 0 0 0 0,0 0 1 0 0,0-2-1 0 0,0 1 0 0 0,0-1 0 0 0,0 0 0 0 0,0-1 0 0 0,14-5 1 0 0,39-17-1297 0 0,-24 5-4116 0 0,-6 2-1246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105 379 5983 0 0,'-1'1'464'0'0,"-27"26"-83"0"0,12-13 2982 0 0,0-1 1 0 0,-27 18 1704 0 0,45-42-4386 0 0,0 4-598 0 0,0 0 1 0 0,1 0 0 0 0,-1 1 0 0 0,1-1 0 0 0,1 1 0 0 0,-1 0 0 0 0,8-9-1 0 0,35-39 10 0 0,-23 29-158 0 0,138-141-78 0 0,-135 143 179 0 0,1 2 0 0 0,1 1 0 0 0,0 1 0 0 0,55-27 1 0 0,-76 43 51 0 0,0 0 0 0 0,0 0 1 0 0,0 1-1 0 0,0 0 1 0 0,1 0-1 0 0,-1 1 0 0 0,1 0 1 0 0,-1 0-1 0 0,11 1 1 0 0,-15 0-33 0 0,0 0 1 0 0,0 1-1 0 0,0-1 1 0 0,0 1-1 0 0,0 0 1 0 0,-1 0-1 0 0,1 0 1 0 0,0 0-1 0 0,0 1 1 0 0,-1-1-1 0 0,1 1 1 0 0,-1 0-1 0 0,1-1 1 0 0,-1 1-1 0 0,0 0 1 0 0,1 0-1 0 0,-1 1 1 0 0,0-1-1 0 0,-1 0 1 0 0,1 1-1 0 0,0-1 1 0 0,-1 1-1 0 0,1 0 1 0 0,-1-1-1 0 0,2 6 1 0 0,0 0 24 0 0,-1 0 0 0 0,0 1-1 0 0,-1-1 1 0 0,0 0 0 0 0,0 1 0 0 0,-1-1 0 0 0,0 1 0 0 0,0-1 0 0 0,-2 10-1 0 0,-1 0 9 0 0,-1 1 0 0 0,-1-1-1 0 0,-7 19 1 0 0,3-16-43 0 0,-16 29 1 0 0,-5 10-808 0 0,28-48-3844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679 243 6911 0 0,'29'-24'-350'0'0,"59"-55"3941"0"0,-72 64-1142 0 0,0-2-1 0 0,-2 0 0 0 0,15-23 1 0 0,-28 39-2379 0 0,1-2 1 0 0,-1 1 0 0 0,0 0-1 0 0,0 0 1 0 0,0 0-1 0 0,-1 0 1 0 0,1-1 0 0 0,0 1-1 0 0,-1 0 1 0 0,1-1-1 0 0,-1 1 1 0 0,0-4 0 0 0,0 5-56 0 0,0 0 1 0 0,0 0-1 0 0,-1 0 1 0 0,1 0 0 0 0,0 1-1 0 0,-1-1 1 0 0,1 0 0 0 0,-1 0-1 0 0,1 0 1 0 0,-1 1-1 0 0,1-1 1 0 0,-1 0 0 0 0,1 1-1 0 0,-1-1 1 0 0,1 0-1 0 0,-1 1 1 0 0,0-1 0 0 0,0 1-1 0 0,1-1 1 0 0,-1 1 0 0 0,0-1-1 0 0,0 1 1 0 0,0-1-1 0 0,1 1 1 0 0,-1 0 0 0 0,0 0-1 0 0,0-1 1 0 0,0 1 0 0 0,0 0-1 0 0,0 0 1 0 0,0 0-1 0 0,1 0 1 0 0,-1 0 0 0 0,0 0-1 0 0,-2 0 1 0 0,-5 1-8 0 0,-1 0 1 0 0,1 0-1 0 0,-1 0 0 0 0,1 1 1 0 0,0 1-1 0 0,-10 3 0 0 0,-48 24-17 0 0,56-25 13 0 0,-42 25-26 0 0,2 2 0 0 0,-71 59 0 0 0,78-58 16 0 0,5 1 84 0 0,36-33-12 0 0,35 5 68 0 0,-24-6-125 0 0,0-1 0 0 0,0 0 0 0 0,0-1 0 0 0,0 0 0 0 0,-1-1 0 0 0,1 0 0 0 0,-1 0 0 0 0,14-7 1 0 0,6-6-40 0 0,27-20 1 0 0,-41 26-22 0 0,1 0-204 0 0,0 0 0 0 0,-1-1 1 0 0,0-1-1 0 0,-1 0 0 0 0,17-20 1 0 0,-29 31 134 0 0,-3 2-120 0 0,-27 30 80 0 0,2 1 0 0 0,1 1 1 0 0,-32 54-1 0 0,-50 119 121 0 0,70-114-17 0 0,-27 101-1 0 0,17-46 22 0 0,-119 276 359 0 0,150-382 257 0 0,-2 0-1 0 0,-1-2 0 0 0,-37 52 1 0 0,42-67-219 0 0,14-22-122 0 0,-1-3-187 0 0,-1-1-60 0 0,1 0 0 0 0,0 0 0 0 0,-1-1 0 0 0,1 1 0 0 0,0-1-1 0 0,0 1 1 0 0,1-1 0 0 0,-1 1 0 0 0,1-1 0 0 0,-1 0-1 0 0,1 0 1 0 0,0 0 0 0 0,0 0 0 0 0,0 0 0 0 0,0 0 0 0 0,0 0-1 0 0,1 0 1 0 0,-1 0 0 0 0,1-4 0 0 0,-1-10-119 0 0,1-1 1 0 0,2-19 0 0 0,-2 34 110 0 0,17-143-1762 0 0,-11 106 749 0 0,1-12-286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69 108 11519 0 0,'1'-13'420'0'0,"1"1"201"0"0,0 0 0 0 0,4-14 0 0 0,-5 22 17 0 0,0 1-1 0 0,1 0 1 0 0,-1 0 0 0 0,1 0 0 0 0,-1 0-1 0 0,1 0 1 0 0,0 0 0 0 0,0 0 0 0 0,0 1-1 0 0,1-1 1 0 0,-1 1 0 0 0,4-4 0 0 0,-5 6-569 0 0,0-1 0 0 0,1 1 0 0 0,-1-1 0 0 0,0 1 0 0 0,1-1 0 0 0,-1 1 1 0 0,0 0-1 0 0,1 0 0 0 0,-1-1 0 0 0,0 1 0 0 0,1 0 0 0 0,-1 0 1 0 0,0 0-1 0 0,1 1 0 0 0,0-1 0 0 0,0 1-65 0 0,-1-1 0 0 0,0 1 0 0 0,0 0 0 0 0,-1 0 1 0 0,1 0-1 0 0,0-1 0 0 0,0 1 0 0 0,0 0 0 0 0,0 0 0 0 0,-1 0 0 0 0,1 0 0 0 0,0 0 0 0 0,-1 1 0 0 0,1-1 0 0 0,-1 0 1 0 0,1 0-1 0 0,-1 0 0 0 0,0 0 0 0 0,0 1 0 0 0,1-1 0 0 0,-1 0 0 0 0,0 0 0 0 0,0 1 0 0 0,0 0 0 0 0,0 3 46 0 0,0 0 5 0 0,-1 0 0 0 0,1 1 0 0 0,-1-1-1 0 0,0 1 1 0 0,0-1 0 0 0,-1 0 0 0 0,0 1 0 0 0,0-1-1 0 0,0 0 1 0 0,0 0 0 0 0,-6 8 0 0 0,-4 5 161 0 0,-22 25 1 0 0,34-43-217 0 0,-7 8-7 0 0,-1-1 0 0 0,1 1 1 0 0,-1-1-1 0 0,-1-1 0 0 0,1 0 1 0 0,-19 10-1 0 0,25-15-514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1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29 7831 0 0,'0'0'356'0'0,"0"-8"122"0"0,0 7-73 0 0,0 0-1 0 0,0 0 1 0 0,0 0 0 0 0,0 0 0 0 0,0 0 0 0 0,0 0 0 0 0,0 0-1 0 0,-1 1 1 0 0,1-1 0 0 0,0 0 0 0 0,-1 0 0 0 0,1 0 0 0 0,-1 0 0 0 0,1 0-1 0 0,-1 0 1 0 0,0 0 0 0 0,0 0-205 0 0,1 1-1 0 0,-1-1 1 0 0,1 1 0 0 0,-1 0-1 0 0,0-1 1 0 0,1 1-1 0 0,-1 0 1 0 0,1-1 0 0 0,-1 1-1 0 0,0 0 1 0 0,1 0 0 0 0,-1 0-1 0 0,0 0 1 0 0,0 0-1 0 0,1-1 1 0 0,-2 2 0 0 0,-1-1-41 0 0,0 0 0 0 0,0 1 0 0 0,1 0 0 0 0,-1-1 1 0 0,0 1-1 0 0,-4 3 0 0 0,7-4-160 0 0,-18 9 118 0 0,0 2 0 0 0,1 0 0 0 0,0 1 0 0 0,1 1 0 0 0,0 0-1 0 0,1 1 1 0 0,0 1 0 0 0,1 1 0 0 0,-20 29 0 0 0,32-42-113 0 0,0 1 1 0 0,0-1-1 0 0,0 0 0 0 0,1 0 1 0 0,-1 1-1 0 0,1-1 0 0 0,0 1 1 0 0,0 0-1 0 0,0-1 0 0 0,1 1 0 0 0,-1-1 1 0 0,1 1-1 0 0,0 0 0 0 0,0 0 1 0 0,1 5-1 0 0,-1-7-1 0 0,1 0 1 0 0,0 1-1 0 0,-1-1 0 0 0,1 0 1 0 0,0 0-1 0 0,0 0 1 0 0,1 0-1 0 0,-1 0 1 0 0,0 0-1 0 0,1 0 0 0 0,-1 0 1 0 0,1 0-1 0 0,-1-1 1 0 0,1 1-1 0 0,0-1 0 0 0,0 1 1 0 0,0-1-1 0 0,0 0 1 0 0,0 1-1 0 0,0-1 0 0 0,0 0 1 0 0,0 0-1 0 0,1-1 1 0 0,-1 1-1 0 0,3 0 1 0 0,11 2 96 0 0,0-1 0 0 0,0-1 1 0 0,0 0-1 0 0,26-3 1 0 0,-29 2-82 0 0,-5-1 0 0 0,1 1 1 0 0,-1-2-1 0 0,1 1 1 0 0,-1-1-1 0 0,0-1 1 0 0,0 1-1 0 0,12-7 1 0 0,-17 8-12 0 0,1-1-1 0 0,-1 0 1 0 0,1 0 0 0 0,-1-1-1 0 0,1 1 1 0 0,-1-1 0 0 0,0 0 0 0 0,0 1-1 0 0,-1-1 1 0 0,1-1 0 0 0,-1 1-1 0 0,1 0 1 0 0,-1-1 0 0 0,0 1-1 0 0,0-1 1 0 0,0 0 0 0 0,1-5 0 0 0,2-16-101 0 0,-1 0 1 0 0,-2-1 0 0 0,0-49 0 0 0,-2 59-521 0 0,-2 9-2104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28 375 13359 0 0,'-5'-6'1384'0'0,"2"2"-1085"0"0,1 1-1 0 0,-1 0 0 0 0,1 0 1 0 0,0-1-1 0 0,1 1 0 0 0,-1-1 1 0 0,0 0-1 0 0,1 1 0 0 0,0-1 1 0 0,0 0-1 0 0,0 0 1 0 0,0-7-1 0 0,1 4 9 0 0,0-1 1 0 0,0 1-1 0 0,1 0 0 0 0,0-1 1 0 0,0 1-1 0 0,3-10 1 0 0,2 1-161 0 0,-1 1-1 0 0,2 0 1 0 0,0 0 0 0 0,1 0 0 0 0,15-20 0 0 0,-12 21-137 0 0,1 0 0 0 0,0 1 0 0 0,0 1 0 0 0,1 0-1 0 0,1 0 1 0 0,22-14 0 0 0,-27 21-51 0 0,-1 0 0 0 0,1 0 0 0 0,0 1 0 0 0,0 0 0 0 0,1 0 1 0 0,-1 1-1 0 0,1 1 0 0 0,0-1 0 0 0,-1 2 0 0 0,1-1 0 0 0,0 1 0 0 0,0 1 0 0 0,11 0 0 0 0,-18 1 58 0 0,0-1 1 0 0,0 1-1 0 0,0 0 0 0 0,0 0 0 0 0,-1 0 0 0 0,1 1 1 0 0,0-1-1 0 0,-1 1 0 0 0,1-1 0 0 0,-1 1 1 0 0,1 0-1 0 0,-1 0 0 0 0,3 4 0 0 0,2 0 113 0 0,-2 1-1 0 0,1 1 0 0 0,6 10 1 0 0,-3-2 107 0 0,-1 1 0 0 0,0 0 0 0 0,-1 0 0 0 0,-1 1 1 0 0,0 0-1 0 0,-2 0 0 0 0,5 36 0 0 0,-7 7 51 0 0,-1-60-279 0 0,-1 1 0 0 0,0-1 0 0 0,0 1 0 0 0,0-1 0 0 0,0 1 0 0 0,0-1-1 0 0,0 1 1 0 0,0 0 0 0 0,-1-1 0 0 0,1 1 0 0 0,0-1 0 0 0,-1 2 0 0 0,-1 5-2674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56 5983 0 0,'2'1'8044'0'0,"6"1"-6593"0"0,1 0 0 0 0,-1 0 0 0 0,15 0 0 0 0,57-2 1047 0 0,-49-1-2026 0 0,-6 1-359 0 0,-1-1-1 0 0,1-2 1 0 0,-1 0 0 0 0,35-10-1 0 0,-57 13-220 0 0,1-3-92 0 0,-2 3 190 0 0,-1 0-1 0 0,0-1 0 0 0,0 1 0 0 0,1 0 1 0 0,-1 0-1 0 0,0 0 0 0 0,0 0 0 0 0,0 0 1 0 0,1 0-1 0 0,-1 0 0 0 0,0 0 1 0 0,0 0-1 0 0,0 0 0 0 0,0-1 0 0 0,1 1 1 0 0,-1 0-1 0 0,0 0 0 0 0,0 0 0 0 0,0 0 1 0 0,0-1-1 0 0,0 1 0 0 0,1 0 0 0 0,-1 0 1 0 0,0 0-1 0 0,0-1 0 0 0,0 1 0 0 0,0 0 1 0 0,0 0-1 0 0,0 0 0 0 0,0-1 1 0 0,0 1-1 0 0,0 0 0 0 0,0 0 0 0 0,0 0 1 0 0,0-1-1 0 0,0-1-70 0 0,0 1 0 0 0,-1-1 1 0 0,1 0-1 0 0,-1 1 0 0 0,0-1 1 0 0,1 1-1 0 0,-1-1 0 0 0,0 1 1 0 0,0-1-1 0 0,0 1 0 0 0,0 0 1 0 0,0-1-1 0 0,0 1 0 0 0,0 0 1 0 0,0 0-1 0 0,-1 0 0 0 0,1 0 1 0 0,0 0-1 0 0,-1 0 0 0 0,1 0 1 0 0,-1 0-1 0 0,1 0 0 0 0,-1 1 1 0 0,1-1-1 0 0,-1 0 0 0 0,0 1 1 0 0,-2-1-1 0 0,-2 0-110 0 0,-1 1 0 0 0,1 0-1 0 0,-1 0 1 0 0,1 0 0 0 0,-1 1 0 0 0,-7 2 0 0 0,-1-1 143 0 0,1 2 0 0 0,0 0 0 0 0,1 0 1 0 0,-1 1-1 0 0,1 1 0 0 0,0 0 1 0 0,0 1-1 0 0,-17 12 0 0 0,-23 20 615 0 0,0 3 0 0 0,3 1 0 0 0,-70 80 0 0 0,110-111-334 0 0,1-1 0 0 0,-9 16 0 0 0,15-23-180 0 0,1 0 0 0 0,0 0 0 0 0,0 0 0 0 0,0 0 0 0 0,1 0 0 0 0,0 1 0 0 0,-1-1 1 0 0,2 1-1 0 0,-1-1 0 0 0,0 1 0 0 0,1 5 0 0 0,0-8-44 0 0,0-1 1 0 0,0 0-1 0 0,1 1 0 0 0,-1-1 0 0 0,1 0 1 0 0,-1 1-1 0 0,1-1 0 0 0,-1 0 1 0 0,1 0-1 0 0,0 0 0 0 0,-1 0 0 0 0,1 1 1 0 0,0-1-1 0 0,0 0 0 0 0,0 0 0 0 0,0 0 1 0 0,0-1-1 0 0,0 1 0 0 0,0 0 0 0 0,0 0 1 0 0,0-1-1 0 0,1 1 0 0 0,-1 0 0 0 0,0-1 1 0 0,0 1-1 0 0,1-1 0 0 0,-1 1 1 0 0,0-1-1 0 0,1 0 0 0 0,-1 0 0 0 0,3 1 1 0 0,4-1-9 0 0,0 1 1 0 0,0-1 0 0 0,16-2 0 0 0,-24 2-2 0 0,25-4-259 0 0,37-10 0 0 0,-5-4-5743 0 0,-19 4-894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210 114 5527 0 0,'-3'7'14736'0'0,"12"-6"-14532"0"0,1 0-1 0 0,0-1 1 0 0,-1 0-1 0 0,1-1 1 0 0,-1 0 0 0 0,17-3-1 0 0,59-22 1291 0 0,-56 16-1325 0 0,-9 4-572 0 0,0-2 0 0 0,0 0 0 0 0,-1-1 1 0 0,-1-1-1 0 0,28-19 0 0 0,-45 28 168 0 0,1-5-88 0 0,-1 4 6 0 0,-8 1 167 0 0,-5 1 196 0 0,0 0 1 0 0,1 1-1 0 0,-1 0 1 0 0,0 0-1 0 0,1 2 1 0 0,-1-1-1 0 0,1 2 1 0 0,0-1-1 0 0,0 2 1 0 0,-15 7-1 0 0,-11 8 374 0 0,-54 40-1 0 0,37-23-213 0 0,-62 44 656 0 0,103-70-730 0 0,0 1-1 0 0,1 0 1 0 0,0 0-1 0 0,1 1 0 0 0,0 1 1 0 0,-10 17-1 0 0,19-28-107 0 0,1 0 0 0 0,-1-1 1 0 0,1 1-1 0 0,0 0 0 0 0,0 0 0 0 0,0 0 0 0 0,0 0 0 0 0,1 0 0 0 0,-1 0 0 0 0,1 0 0 0 0,0 1 1 0 0,0-1-1 0 0,0 4 0 0 0,0-5-26 0 0,1-1 0 0 0,-1 1 1 0 0,1-1-1 0 0,-1 0 0 0 0,1 1 1 0 0,0-1-1 0 0,0 1 0 0 0,-1-1 0 0 0,1 0 1 0 0,0 1-1 0 0,0-1 0 0 0,0 0 1 0 0,1 0-1 0 0,-1 0 0 0 0,0 0 0 0 0,0 0 1 0 0,1 0-1 0 0,-1 0 0 0 0,0 0 1 0 0,1-1-1 0 0,-1 1 0 0 0,1 0 0 0 0,-1-1 1 0 0,1 1-1 0 0,-1-1 0 0 0,1 0 1 0 0,-1 1-1 0 0,3-1 0 0 0,12 2-450 0 0,0-1-1 0 0,0 0 1 0 0,27-3-1 0 0,18-5-5715 0 0,-18 0-542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115 437 8751 0 0,'-1'2'399'0'0,"-6"8"-78"0"0,0 0 0 0 0,-1-1 0 0 0,0 0 0 0 0,-11 10 0 0 0,-21 15 6139 0 0,15-14 1163 0 0,25-23-7488 0 0,0-1 1 0 0,0 1-1 0 0,0 0 1 0 0,1-1-1 0 0,-1 1 0 0 0,1 0 1 0 0,0-1-1 0 0,0 1 1 0 0,0 0-1 0 0,0 0 1 0 0,3-4-1 0 0,12-22 200 0 0,23-28 0 0 0,2-3-196 0 0,-15 22-123 0 0,1 1 0 0 0,2 0 0 0 0,1 3 0 0 0,2 0-1 0 0,50-40 1 0 0,-63 60-16 0 0,0 0 0 0 0,1 2 0 0 0,35-18 0 0 0,-39 23 0 0 0,0 1 0 0 0,0 0 0 0 0,1 1 0 0 0,-1 1 0 0 0,31-4 0 0 0,-32 8 96 0 0,1 0 0 0 0,30 5 1 0 0,-27-3-1152 0 0,24 1 1 0 0,-36-3-874 0 0,1-1 0 0 0,0 0 0 0 0,10-2 0 0 0,1-2-5756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0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14743 0 0,'0'0'1568'0'0,"9"-14"4800"0"0,-4 3-5288 0 0,-1 0-840 0 0,5 4-928 0 0,0 1 272 0 0,3 5-5752 0 0,1-3-1144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65 1839 0 0,'7'-2'-403'0'0,"43"-16"1921"0"0,65-26 14175 0 0,-116 44-15387 0 0,-5 0-169 0 0,0 1 0 0 0,-1 0 0 0 0,1 0 1 0 0,0 0-1 0 0,0 1 0 0 0,-9 4 1 0 0,-38 20 44 0 0,36-17-183 0 0,-185 115-80 0 0,90-52-24 0 0,-32 12 9 0 0,-68 43 145 0 0,209-125-3 0 0,-1 1 1 0 0,0-1-1 0 0,1 1 0 0 0,0 0 1 0 0,0 1-1 0 0,0-1 0 0 0,-6 8 1 0 0,9-11-22 0 0,1 1 1 0 0,-1-1 0 0 0,0 1 0 0 0,0 0 0 0 0,0-1 0 0 0,0 1-1 0 0,0-1 1 0 0,1 1 0 0 0,-1-1 0 0 0,0 1 0 0 0,0-1-1 0 0,1 1 1 0 0,-1-1 0 0 0,1 1 0 0 0,-1-1 0 0 0,0 1 0 0 0,1-1-1 0 0,-1 1 1 0 0,1-1 0 0 0,-1 0 0 0 0,1 1 0 0 0,0 0 28 0 0,2 1 8 0 0,1 1 1 0 0,-1-1-1 0 0,1 0 0 0 0,-1 0 0 0 0,1 0 1 0 0,0-1-1 0 0,0 1 0 0 0,7 1 0 0 0,36 5 177 0 0,-39-6-190 0 0,88 7 222 0 0,1-4-1 0 0,130-9 1 0 0,-197 3-885 0 0,127-9 1743 0 0,-105 5-3575 0 0,0-2-3887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22 12295 0 0,'1'-1'563'0'0,"9"-19"1820"0"0,-11 22-1877 0 0,-64 111 2431 0 0,23-41-2335 0 0,-64 84 234 0 0,42-66-489 0 0,-289 378 143 0 0,320-429-354 0 0,9-11-104 0 0,-32 49 0 0 0,55-75-441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488 146 3679 0 0,'7'-4'327'0'0,"-3"1"-134"0"0,1-1-1 0 0,-1 1 1 0 0,1-1-1 0 0,4-6 1 0 0,13-18 11392 0 0,-20 26-9690 0 0,0-2-1660 0 0,0 1 0 0 0,-1-1 0 0 0,1 0 0 0 0,-1 1 1 0 0,0-1-1 0 0,0 0 0 0 0,0 0 0 0 0,0 0 0 0 0,-1 0 1 0 0,1 0-1 0 0,-1 0 0 0 0,0 0 0 0 0,0 0 1 0 0,-1 0-1 0 0,1 0 0 0 0,-2-5 0 0 0,1 7-233 0 0,0 1-1 0 0,0 0 0 0 0,0 0 1 0 0,1 0-1 0 0,-1 0 0 0 0,0 0 1 0 0,0 0-1 0 0,-1 0 0 0 0,1 0 1 0 0,0 0-1 0 0,0 1 1 0 0,0-1-1 0 0,0 0 0 0 0,-1 1 1 0 0,1-1-1 0 0,0 1 0 0 0,-1-1 1 0 0,1 1-1 0 0,0 0 1 0 0,-1 0-1 0 0,1-1 0 0 0,0 1 1 0 0,-1 0-1 0 0,1 0 0 0 0,-1 0 1 0 0,1 0-1 0 0,-2 1 1 0 0,-5 0-30 0 0,1 0 0 0 0,0 0 0 0 0,1 1 0 0 0,-9 2 0 0 0,-22 12-117 0 0,1 1 0 0 0,-66 42-1 0 0,62-35 86 0 0,-1 0 62 0 0,-66 43-95 0 0,91-56 127 0 0,1 1-1 0 0,0 0 1 0 0,1 2 0 0 0,-18 20-1 0 0,30-31-20 0 0,-1 0 0 0 0,1 1 0 0 0,-1-1 0 0 0,1 0 0 0 0,0 1-1 0 0,1-1 1 0 0,-1 1 0 0 0,1 0 0 0 0,-1 0 0 0 0,1-1 0 0 0,-1 7 0 0 0,2-9-9 0 0,0 0 1 0 0,0 0-1 0 0,0-1 0 0 0,0 1 1 0 0,0 0-1 0 0,0-1 1 0 0,0 1-1 0 0,1 0 0 0 0,-1-1 1 0 0,0 1-1 0 0,0 0 1 0 0,1-1-1 0 0,-1 1 0 0 0,0 0 1 0 0,1-1-1 0 0,-1 2 0 0 0,3 0 6 0 0,-1 0-1 0 0,0-1 0 0 0,1 1 0 0 0,-1 0 0 0 0,1-1 0 0 0,0 0 0 0 0,0 1 0 0 0,-1-1 0 0 0,1 0 1 0 0,0 0-1 0 0,0-1 0 0 0,0 1 0 0 0,0 0 0 0 0,3-1 0 0 0,9 1 16 0 0,21 0 0 0 0,-12-3-50 0 0,0 0-1 0 0,0-2 0 0 0,0-1 1 0 0,-1 0-1 0 0,0-2 0 0 0,0-1 1 0 0,0 0-1 0 0,-1-2 0 0 0,-1-1 1 0 0,1 0-1 0 0,-2-2 0 0 0,33-25 1 0 0,-26 12 3 0 0,-26 25 542 0 0,-2 8-463 0 0,-1 1-1 0 0,1-1 0 0 0,-1 0 0 0 0,-1 0 0 0 0,-3 7 0 0 0,4-8-22 0 0,-13 29 80 0 0,9-23-189 0 0,0 0-1 0 0,1 1 1 0 0,1-1-1 0 0,0 1 1 0 0,-2 16 0 0 0,6-28-672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73 331 15343 0 0,'3'-3'167'0'0,"1"0"0"0"0,-1-1 0 0 0,1 2 1 0 0,0-1-1 0 0,0 0 0 0 0,0 1 0 0 0,0 0 0 0 0,0 0 0 0 0,0 0 0 0 0,1 0 0 0 0,-1 1 0 0 0,1 0 0 0 0,-1 0 0 0 0,1 0 0 0 0,-1 0 0 0 0,1 1 0 0 0,0 0 0 0 0,-1 0 0 0 0,7 0 1 0 0,-10 1-65 0 0,0-1 0 0 0,0 0 0 0 0,0 1 0 0 0,1-1 0 0 0,-1 1 0 0 0,0-1 0 0 0,0 1 0 0 0,0 0 0 0 0,0-1 0 0 0,-1 1 0 0 0,1 0 0 0 0,0 0 0 0 0,0 0 0 0 0,0 0 0 0 0,-1 0 0 0 0,1-1 0 0 0,0 1 0 0 0,-1 1 1 0 0,1-1-1 0 0,0 0 0 0 0,-1 0 0 0 0,0 0 0 0 0,1 0 0 0 0,-1 0 0 0 0,0 0 0 0 0,1 2 0 0 0,-1 1 29 0 0,1 0 0 0 0,-1 0-1 0 0,0 0 1 0 0,0 0 0 0 0,0 0 0 0 0,-1 5 0 0 0,-1-1 7 0 0,0 1-1 0 0,-1-1 1 0 0,0 1 0 0 0,0-1 0 0 0,-1 0 0 0 0,0 0-1 0 0,-6 8 1 0 0,-41 50 401 0 0,33-44-449 0 0,-36 32-191 0 0,37-40-1167 0 0,12-10 215 0 0,-2-2-3421 0 0</inkml:trace>
  <inkml:trace contextRef="#ctx0" brushRef="#br0" timeOffset="1">371 19 3223 0 0,'16'-11'288'0'0,"-5"9"-288"0"0,0 0 0 0 0,1 0 840 0 0,1 2 120 0 0,-2-1 16 0 0,0 2 8 0 0,-1 1-880 0 0,1 4-168 0 0,-2 3-40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90 227 6911 0 0,'-19'26'465'0'0,"3"-4"4101"0"0,-28 31 1 0 0,42-52-4205 0 0,2 0-164 0 0,0-1 0 0 0,-1 1 0 0 0,1-1 0 0 0,-1 0 0 0 0,1 1-1 0 0,-1-1 1 0 0,0 0 0 0 0,1 1 0 0 0,-1-1 0 0 0,1 0 0 0 0,-1 1 0 0 0,0-1-1 0 0,1 0 1 0 0,-2 0 0 0 0,2-3-94 0 0,0 0 0 0 0,0 0 0 0 0,1 0 0 0 0,-1-1 0 0 0,1 1 0 0 0,0 0 0 0 0,0 0 0 0 0,0 0 0 0 0,0 0 0 0 0,0 0 0 0 0,1 0 0 0 0,-1 0-1 0 0,1 1 1 0 0,0-1 0 0 0,2-2 0 0 0,6-9 160 0 0,19-17 0 0 0,-24 26-170 0 0,19-20 22 0 0,16-18-33 0 0,49-38-1 0 0,-76 70-83 0 0,1 0-1 0 0,1 2 0 0 0,-1-1 1 0 0,2 2-1 0 0,-1 0 1 0 0,1 1-1 0 0,0 1 1 0 0,20-6-1 0 0,-33 11 4 0 0,0 1 0 0 0,0-1 0 0 0,1 1 1 0 0,-1-1-1 0 0,0 1 0 0 0,0 0 0 0 0,0 1 0 0 0,1-1 0 0 0,-1 0 0 0 0,0 1 0 0 0,4 1 0 0 0,-6-2 11 0 0,0 1-1 0 0,1-1 1 0 0,-1 1-1 0 0,0 0 1 0 0,1 0-1 0 0,-1 0 1 0 0,0 0-1 0 0,0 0 1 0 0,0 0-1 0 0,0 0 1 0 0,0 0-1 0 0,0 0 1 0 0,0 0-1 0 0,0 1 1 0 0,0-1-1 0 0,0 0 1 0 0,-1 1-1 0 0,1-1 1 0 0,-1 1-1 0 0,1-1 1 0 0,-1 1-1 0 0,1-1 1 0 0,-1 1-1 0 0,0 2 0 0 0,2 6 44 0 0,-1 1-1 0 0,0-1 0 0 0,-1 1 0 0 0,0 0 0 0 0,-1-1 0 0 0,0 1 1 0 0,-1-1-1 0 0,0 1 0 0 0,-1-1 0 0 0,-5 15 0 0 0,0-7-38 0 0,-9 18 38 0 0,10-18 5 0 0,32-62-71 0 0,-12 21-86 0 0,11-26 0 0 0,-21 42 63 0 0,0 0 0 0 0,1 1 0 0 0,0-1 1 0 0,0 0-1 0 0,0 1 0 0 0,1 0 0 0 0,8-9 1 0 0,-5 8-10 0 0,1 0 0 0 0,0 0 0 0 0,-1 1 1 0 0,2 1-1 0 0,-1 0 0 0 0,11-5 0 0 0,-16 9 37 0 0,-1 0 0 0 0,1 0 0 0 0,0 0 0 0 0,0 0 0 0 0,0 0 0 0 0,0 1 0 0 0,0 0 0 0 0,0 0 0 0 0,7 0 0 0 0,38 10 246 0 0,-24-5 135 0 0,-20-4-307 0 0,0 0 0 0 0,0 0 1 0 0,0 1-1 0 0,0-1 0 0 0,-1 1 0 0 0,8 4 0 0 0,-10-5-44 0 0,0 1-1 0 0,0-1 1 0 0,0 1 0 0 0,0 0-1 0 0,-1-1 1 0 0,1 1 0 0 0,-1 0 0 0 0,1 0-1 0 0,-1 0 1 0 0,0 0 0 0 0,0 0-1 0 0,1 1 1 0 0,-2-1 0 0 0,1 0-1 0 0,1 5 1 0 0,0 0-6 0 0,-1 0 0 0 0,0 1 0 0 0,0-1 0 0 0,-1 1 0 0 0,0-1 0 0 0,-1 1 0 0 0,1-1 0 0 0,-4 12 0 0 0,-2 6 27 0 0,-11 28-1 0 0,-3 11 22 0 0,16-52-63 0 0,3-8-57 0 0,-1-1 1 0 0,1 0 0 0 0,0 1-1 0 0,1-1 1 0 0,-1 1 0 0 0,1-1 0 0 0,-1 1-1 0 0,1 5 1 0 0,13-4-1604 0 0,1-3 26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0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50 6911 0 0,'1'-4'222'0'0,"-1"0"-1"0"0,1 0 0 0 0,0 0 1 0 0,3-8-1 0 0,13-10 12750 0 0,-18 24-11802 0 0,-2 4-1301 0 0,-9 20 199 0 0,-2-1 1 0 0,-1-1-1 0 0,0 0 1 0 0,-28 31-1 0 0,-8 13 9 0 0,12-19-108 0 0,23-30-1 0 0,-17 28 0 0 0,50-51-37 0 0,-10 2 51 0 0,0 1-1 0 0,0-1 0 0 0,0 1 1 0 0,0 0-1 0 0,0 1 0 0 0,12 0 1 0 0,-1 2 75 0 0,24 6 1 0 0,-31-6-51 0 0,0 0-1 0 0,0-1 1 0 0,1-1-1 0 0,-1 0 1 0 0,15-2 0 0 0,55-12 4 0 0,-28 3-410 0 0,-47 10-109 0 0,10-2-808 0 0,-5 0-4358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1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10303 0 0,'0'0'1530'0'0,"18"-8"398"0"0,19 5 1398 0 0,193 13-102 0 0,-204-9-3224 0 0,1-2 0 0 0,-1-1 0 0 0,34-7 0 0 0,15-1 0 0 0,28-2 0 0 0,26-2 0 0 0,-101 13 0 0 0,0 1 0 0 0,44 4 0 0 0,-27 0-150 0 0,-1-3 0 0 0,0-2-1 0 0,64-8 1 0 0,15-1 175 0 0,-85 8-25 0 0,212 1 0 0 0,-224 4 0 0 0,-13-2 0 0 0,-1 0 0 0 0,1 0 0 0 0,16-2 0 0 0,35-6 173 0 0,0 4-1 0 0,64 5 1 0 0,-87-1 164 0 0,71-7 0 0 0,17-5 247 0 0,-44 8-524 0 0,-22-4 351 0 0,0 3-1 0 0,72 4 1 0 0,-101 4-342 0 0,-25-2-39 0 0,-1-1 0 0 0,1 0 0 0 0,0 0 0 0 0,0-1-1 0 0,10-1 1 0 0,41-10 174 0 0,-28 5-112 0 0,0 2 0 0 0,36-2 0 0 0,-62 6-68 0 0,1 0 5 0 0,17 9-22 0 0,-16-5-7 0 0,1-1 0 0 0,-6-2 4 0 0,0 0 0 0 0,0-1 0 0 0,0 1 0 0 0,0 0 0 0 0,1-1 0 0 0,-1 0 0 0 0,0 0 0 0 0,0 0 0 0 0,0 0 0 0 0,1 0 0 0 0,-1-1 0 0 0,0 1 0 0 0,0-1 0 0 0,0 0 0 0 0,4-2 0 0 0,4 0 4 0 0,28-3 141 0 0,-37 6-85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11 2303 0 0,'0'0'16418'0'0,"-7"-5"-15477"0"0,4 4-789 0 0,0 0 0 0 0,0 0-1 0 0,1 0 1 0 0,-1 1 0 0 0,0-1 0 0 0,0 1 0 0 0,0 0 0 0 0,0-1 0 0 0,0 1 0 0 0,0 1-1 0 0,0-1 1 0 0,0 0 0 0 0,0 1 0 0 0,0-1 0 0 0,-5 3 0 0 0,-5 1 54 0 0,-26 13 1 0 0,33-14-113 0 0,-35 18-79 0 0,-54 36 0 0 0,73-42 4 0 0,0 2 0 0 0,1 0 1 0 0,-32 36-1 0 0,48-46 23 0 0,3-1-31 0 0,8 0-11 0 0,31 18-176 0 0,-24-14 116 0 0,-9-8 26 0 0,0 1 0 0 0,-1 0-1 0 0,1 0 1 0 0,-1-1 0 0 0,0 2 0 0 0,0-1 0 0 0,0 0 0 0 0,-1 1 0 0 0,1-1 0 0 0,-1 1-1 0 0,0 0 1 0 0,3 6 0 0 0,-3-6 15 0 0,0 0 0 0 0,0 0 0 0 0,0 0 1 0 0,0 0-1 0 0,1 0 0 0 0,0 0 0 0 0,0 0 0 0 0,5 4 0 0 0,11 15-83 0 0,-14-18 102 0 0,-1 0 0 0 0,1-1 0 0 0,0 1 0 0 0,1-1 0 0 0,-1 0 0 0 0,1 0 0 0 0,-1-1-1 0 0,1 1 1 0 0,11 3 0 0 0,-3-2 3 0 0,1-1 0 0 0,-1 0 0 0 0,21 2 0 0 0,-30-6 61 0 0,-1 1 1 0 0,1 0 0 0 0,0 0-1 0 0,-1 1 1 0 0,1-1 0 0 0,-1 1-1 0 0,1 0 1 0 0,-1 0-1 0 0,0 0 1 0 0,5 4 0 0 0,-7-4-35 0 0,-1-1 0 0 0,1 1 1 0 0,-1-1-1 0 0,1 1 1 0 0,-1 0-1 0 0,0-1 0 0 0,0 1 1 0 0,0 0-1 0 0,0 0 1 0 0,0 0-1 0 0,0 0 0 0 0,-1 0 1 0 0,1 0-1 0 0,0 0 1 0 0,-1 0-1 0 0,0 0 0 0 0,1 0 1 0 0,-1 0-1 0 0,0 1 0 0 0,0-1 1 0 0,0 0-1 0 0,-1 0 1 0 0,1 0-1 0 0,-1 4 0 0 0,-1-1 59 0 0,1 0 0 0 0,-1 1 0 0 0,0-1 0 0 0,0 0 0 0 0,-1 0 0 0 0,1 0 0 0 0,-1 0 0 0 0,0 0 0 0 0,0-1 0 0 0,-8 9 0 0 0,5-7 7 0 0,-1-1-1 0 0,0 1 1 0 0,0-1 0 0 0,0 0-1 0 0,0-1 1 0 0,-12 6 0 0 0,0-3 128 0 0,0 0-1 0 0,0-1 1 0 0,0-1 0 0 0,0-1-1 0 0,-29 2 1 0 0,24-4-59 0 0,0-1-1 0 0,1-1 1 0 0,-1-1-1 0 0,0-1 1 0 0,0-1 0 0 0,-30-8-1 0 0,47 9-147 0 0,1 0 1 0 0,-1-1-1 0 0,1 0 1 0 0,0 0-1 0 0,0 0 1 0 0,0 0-1 0 0,-11-9 0 0 0,15 9-52 0 0,-1 1 0 0 0,1-1-1 0 0,0 1 1 0 0,0-1 0 0 0,0 0-1 0 0,0 1 1 0 0,0-1 0 0 0,0 0-1 0 0,1 0 1 0 0,0-1 0 0 0,-1 1-1 0 0,1 0 1 0 0,1 0 0 0 0,-1-1-1 0 0,0 1 1 0 0,1 0 0 0 0,-1-1-1 0 0,1-3 1 0 0,1-6-619 0 0,1 0-1 0 0,0 0 1 0 0,1-1-1 0 0,0 1 1 0 0,1 1-1 0 0,6-14 1 0 0,7-28-3629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148 191 13159 0 0,'0'0'2082'0'0,"-1"1"-1352"0"0,-16 74 3025 0 0,-21 37-3196 0 0,32-99-544 0 0,0 0 1 0 0,-1 0-1 0 0,-14 20 1 0 0,-4 6 50 0 0,22-34-53 0 0,1-2-3 0 0,0 1 0 0 0,0-1 1 0 0,-1 0-1 0 0,1 0 0 0 0,-1 0 1 0 0,-5 4-1 0 0,6-5 203 0 0,3-6-190 0 0,0-1-1 0 0,0 1 1 0 0,0 0 0 0 0,1 0-1 0 0,-1 1 1 0 0,5-8-1 0 0,-2 1-4 0 0,12-23-44 0 0,2 2-1 0 0,0 0 0 0 0,2 1 1 0 0,2 1-1 0 0,0 1 0 0 0,38-36 1 0 0,-47 52-30 0 0,0 0 0 0 0,21-14 0 0 0,-26 21 99 0 0,0 0 0 0 0,0 1 1 0 0,0-1-1 0 0,1 2 0 0 0,-1-1 0 0 0,14-2 0 0 0,-20 5-13 0 0,1 0 0 0 0,0 1 0 0 0,0-1 0 0 0,-1 1 0 0 0,1 0 0 0 0,0 0 0 0 0,0 0 0 0 0,0 0 0 0 0,-1 1 0 0 0,1-1 0 0 0,0 1 0 0 0,0 0 0 0 0,-1-1 0 0 0,1 1 0 0 0,-1 0-1 0 0,1 1 1 0 0,-1-1 0 0 0,1 0 0 0 0,-1 1 0 0 0,1-1 0 0 0,-1 1 0 0 0,0 0 0 0 0,0 0 0 0 0,4 4 0 0 0,-4-2 3 0 0,1 0-1 0 0,-1 0 0 0 0,0 0 1 0 0,0 0-1 0 0,0 1 1 0 0,-1-1-1 0 0,1 1 1 0 0,-1-1-1 0 0,0 1 1 0 0,0 0-1 0 0,-1-1 1 0 0,1 1-1 0 0,-1 0 1 0 0,-1 5-1 0 0,0 7-10 0 0,0 0 0 0 0,-2 0 0 0 0,0 0-1 0 0,-1 0 1 0 0,0 0 0 0 0,-2-1 0 0 0,0 0 0 0 0,-1 0 0 0 0,0 0-1 0 0,-17 24 1 0 0,20-33-9 0 0,-1 0 0 0 0,0 0 0 0 0,-1-1-1 0 0,1 0 1 0 0,-1 0 0 0 0,0-1 0 0 0,-1 1 0 0 0,1-1-1 0 0,-12 6 1 0 0,16-10-13 0 0,1 0 0 0 0,-1-1 0 0 0,0 1 0 0 0,1-1 0 0 0,-1 0 0 0 0,0 1 0 0 0,0-1 0 0 0,0 0 0 0 0,-1 0 0 0 0,-6-2 0 0 0,8 1-3 0 0,0 1 0 0 0,1-1 0 0 0,-1 1 0 0 0,0-1 0 0 0,1 0 0 0 0,-1 0 1 0 0,1 1-1 0 0,-1-1 0 0 0,1 0 0 0 0,0 0 0 0 0,-1 1 0 0 0,1-1 0 0 0,0 0 0 0 0,-1 0 0 0 0,1 0 0 0 0,0 0 0 0 0,0 0 0 0 0,0 1 0 0 0,0-1 0 0 0,0 0 0 0 0,0 0 0 0 0,0-1 0 0 0,0-1-16 0 0,1 1-1 0 0,0-1 1 0 0,-1 0-1 0 0,1 0 1 0 0,0 1-1 0 0,1-1 1 0 0,0-2-1 0 0,4-4-79 0 0,0 0 1 0 0,13-15-1 0 0,20-16-117 0 0,2 2 0 0 0,63-46 0 0 0,-67 55 172 0 0,67-47-59 0 0,-62 46 82 0 0,-11 9 127 0 0,0 1 0 0 0,1 2 0 0 0,1 0 0 0 0,57-20 0 0 0,-72 32 166 0 0,23-4 1 0 0,-35 9-227 0 0,0 0 0 0 0,0 0 0 0 0,1 1 0 0 0,-1 0 0 0 0,0 0 0 0 0,0 1 0 0 0,12 1 0 0 0,-16-1-41 0 0,0 0 1 0 0,0-1-1 0 0,0 1 1 0 0,0 0-1 0 0,-1 0 1 0 0,1 0-1 0 0,0 0 1 0 0,-1 0 0 0 0,1 0-1 0 0,0 1 1 0 0,-1-1-1 0 0,1 0 1 0 0,-1 1-1 0 0,0-1 1 0 0,1 1-1 0 0,0 2 1 0 0,0-1-1 0 0,-1 1 1 0 0,1-1 0 0 0,-1 0 0 0 0,0 1-1 0 0,0-1 1 0 0,-1 0 0 0 0,1 1-1 0 0,-1-1 1 0 0,1 4 0 0 0,-1 3 14 0 0,-1-1 1 0 0,0 1-1 0 0,0-1 0 0 0,-1 1 1 0 0,0-1-1 0 0,-5 12 0 0 0,-6 11 160 0 0,-1 0 1 0 0,-2-1-1 0 0,-35 52 0 0 0,-71 77-2625 0 0,94-125 111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252 101 7831 0 0,'0'0'603'0'0,"1"2"-128"0"0,3 6 813 0 0,-1 0-1 0 0,1 0 1 0 0,1-1 0 0 0,0 1 0 0 0,0-1 0 0 0,8 10 0 0 0,-10-14-1039 0 0,0 0 1 0 0,1-1-1 0 0,-1 1 0 0 0,0-1 0 0 0,1 0 1 0 0,-1 0-1 0 0,1 0 0 0 0,-1 0 1 0 0,1 0-1 0 0,0-1 0 0 0,0 0 0 0 0,0 0 1 0 0,0 0-1 0 0,0 0 0 0 0,0 0 1 0 0,8-1-1 0 0,4-1-20 0 0,0 0 1 0 0,0-1 0 0 0,0-1 0 0 0,-1-1-1 0 0,1 0 1 0 0,-1-1 0 0 0,23-10-1 0 0,-15 4-241 0 0,0-1 0 0 0,-1-1-1 0 0,39-31 1 0 0,-58 41-74 0 0,-1 1 0 0 0,1 0 0 0 0,-1-1 1 0 0,1 0-1 0 0,-1 1 0 0 0,0-1 0 0 0,0 0 1 0 0,0 0-1 0 0,2-6 0 0 0,-3 8 41 0 0,-1-1 0 0 0,0 1 1 0 0,1 0-1 0 0,-1 0 0 0 0,0 0 0 0 0,0-1 1 0 0,0 1-1 0 0,0 0 0 0 0,0 0 0 0 0,0-1 1 0 0,0 1-1 0 0,0 0 0 0 0,-1 0 0 0 0,1-1 1 0 0,0 1-1 0 0,-1 0 0 0 0,1 0 0 0 0,-1 0 1 0 0,1 0-1 0 0,-1 0 0 0 0,0 0 0 0 0,1 0 1 0 0,-1 0-1 0 0,0 0 0 0 0,0 0 0 0 0,0 0 1 0 0,0 0-1 0 0,0 0 0 0 0,0 1 0 0 0,0-1 1 0 0,0 0-1 0 0,-1 0 0 0 0,-2-1-40 0 0,1 1 0 0 0,-1-1 0 0 0,0 1 0 0 0,0 0 0 0 0,0 0 0 0 0,0 0 0 0 0,0 0 0 0 0,0 1 0 0 0,0 0 0 0 0,-1-1 0 0 0,1 2 0 0 0,0-1-1 0 0,0 0 1 0 0,0 1 0 0 0,0 0 0 0 0,-7 2 0 0 0,-7 3-169 0 0,1 0 1 0 0,-22 12-1 0 0,38-18 245 0 0,-79 42-445 0 0,-84 60-1 0 0,50-17 429 0 0,95-69 136 0 0,1 1 0 0 0,1 1-1 0 0,-26 34 1 0 0,36-43-19 0 0,2 0 0 0 0,-1 0 0 0 0,1 0 0 0 0,1 1 0 0 0,0 0 0 0 0,-6 19 0 0 0,9-25-48 0 0,0 0 1 0 0,1 0 0 0 0,-1 0-1 0 0,1 1 1 0 0,0-1-1 0 0,0 0 1 0 0,0 0 0 0 0,0 1-1 0 0,1-1 1 0 0,0 0-1 0 0,0 0 1 0 0,0 0-1 0 0,0 0 1 0 0,1 0 0 0 0,0 0-1 0 0,0 0 1 0 0,0-1-1 0 0,0 1 1 0 0,0-1 0 0 0,4 5-1 0 0,0-2 25 0 0,0 0 0 0 0,1 0 0 0 0,0-1 0 0 0,0 0 0 0 0,1 0 0 0 0,-1-1 1 0 0,1 0-1 0 0,0 0 0 0 0,0 0 0 0 0,17 4 0 0 0,-7-4-10 0 0,0 0 1 0 0,0-1-1 0 0,0-1 1 0 0,25 0-1 0 0,-19-1-259 0 0,0-2 0 0 0,0-1 0 0 0,0-1-1 0 0,41-11 1 0 0,-41 5-1034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2759 0 0,'1'2'9280'0'0,"-1"2"-8938"0"0,0 1 0 0 0,0-1 0 0 0,0 1-1 0 0,0-1 1 0 0,-1 1 0 0 0,0-1 0 0 0,0 1 0 0 0,0-1-1 0 0,-1 1 1 0 0,-2 5 0 0 0,-4 8 330 0 0,-12 18 0 0 0,12-21-280 0 0,-96 193 2384 0 0,25-44-1878 0 0,-21 47-468 0 0,76-152-353 0 0,-89 218-45 0 0,102-247-513 0 0,-2 0 0 0 0,-1-1 0 0 0,-1-1 0 0 0,-2 0 0 0 0,0-1 0 0 0,-30 34 0 0 0,31-43-1333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67 17135 0 0,'0'0'786'0'0,"-1"1"-21"0"0,-16 12-460 0 0,17-12-289 0 0,-1-1-1 0 0,0 1 1 0 0,0-1-1 0 0,1 1 0 0 0,-1-1 1 0 0,0 1-1 0 0,1-1 1 0 0,-1 1-1 0 0,1 0 1 0 0,-1-1-1 0 0,0 1 1 0 0,1 0-1 0 0,0-1 0 0 0,-1 1 1 0 0,1 0-1 0 0,-1 0 1 0 0,1-1-1 0 0,0 1 1 0 0,-1 0-1 0 0,1 0 1 0 0,0 0-1 0 0,0 0 0 0 0,0 0 1 0 0,0-1-1 0 0,0 1 1 0 0,0 0-1 0 0,0 0 1 0 0,0 1-1 0 0,0 0 99 0 0,0 0 180 0 0,2-1 20 0 0,-1 1-235 0 0,1 0 0 0 0,0-1 0 0 0,0 1 0 0 0,-1-1 0 0 0,1 0 0 0 0,0 1 0 0 0,0-1 0 0 0,1 0 1 0 0,-1 0-1 0 0,0 0 0 0 0,0-1 0 0 0,1 1 0 0 0,-1 0 0 0 0,0-1 0 0 0,0 1 0 0 0,1-1 0 0 0,-1 0 0 0 0,1 0 1 0 0,1 0-1 0 0,8-1 160 0 0,1 0-1 0 0,18-5 1 0 0,-8 1-59 0 0,101-23 155 0 0,-43 9-238 0 0,30-3-514 0 0,38-9-1047 0 0,-103 19-135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11975 0 0,'-11'13'521'0'0,"1"0"1"0"0,0 2-1 0 0,0-1 0 0 0,-11 28 0 0 0,4-12 969 0 0,-95 198 3832 0 0,15 8-3241 0 0,-83 173-1335 0 0,165-380-739 0 0,-7 15-5 0 0,-3-1-1 0 0,-37 52 0 0 0,35-69-2 0 0,14-13 13 0 0,12-14-9 0 0,1 1 0 0 0,0 0 1 0 0,-1-1-1 0 0,1 1 0 0 0,0-1 1 0 0,-1 1-1 0 0,1-1 0 0 0,0 1 1 0 0,-1-1-1 0 0,1 1 0 0 0,0-1 1 0 0,0 1-1 0 0,0-1 0 0 0,0 1 1 0 0,-1-2-1 0 0,1-2-20 0 0,-1 0 0 0 0,1 0-1 0 0,0 0 1 0 0,0 1 0 0 0,1-1 0 0 0,-1 0-1 0 0,1 0 1 0 0,0 0 0 0 0,0 0 0 0 0,0 1-1 0 0,0-1 1 0 0,3-4 0 0 0,4-8-158 0 0,13-21 0 0 0,-14 26 124 0 0,8-13-110 0 0,1 1 0 0 0,1 1 0 0 0,1 0 0 0 0,1 1 0 0 0,1 1 0 0 0,38-30 0 0 0,-53 47 161 0 0,-1 1 0 0 0,0-1 0 0 0,1 1 0 0 0,0 0 0 0 0,-1 0 0 0 0,1 0 0 0 0,0 0 0 0 0,0 1 0 0 0,0 0 0 0 0,0 0 0 0 0,10 0 0 0 0,-14 1 22 0 0,1 0 0 0 0,-1 1 0 0 0,1-1 0 0 0,-1 1 0 0 0,0-1 0 0 0,1 1 0 0 0,-1-1-1 0 0,1 1 1 0 0,-1 0 0 0 0,0 0 0 0 0,0 0 0 0 0,1 0 0 0 0,-1 0 0 0 0,0 0 0 0 0,1 1 0 0 0,13 18 251 0 0,-12-13-168 0 0,0 0 1 0 0,-1 0-1 0 0,1 0 0 0 0,-2 1 0 0 0,1-1 1 0 0,-1 0-1 0 0,0 1 0 0 0,0 12 0 0 0,-7 63 242 0 0,4-66-368 0 0,-3 53-2489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53 1375 0 0,'14'-12'63'0'0,"-7"6"40"0"0,0 1 1 0 0,0 0-1 0 0,0 0 1 0 0,28-14 18217 0 0,-41 27-18969 0 0,-176 231 370 0 0,172-225 305 0 0,1 1-1 0 0,1 0 0 0 0,0 0 1 0 0,1 0-1 0 0,1 1 1 0 0,0 0-1 0 0,1 0 0 0 0,1 1 1 0 0,-3 18-1 0 0,7-32-6 0 0,0 1-1 0 0,0-1 1 0 0,0 1-1 0 0,0-1 1 0 0,1 0-1 0 0,-1 0 1 0 0,1 1 0 0 0,0-1-1 0 0,0 0 1 0 0,0 0-1 0 0,1 0 1 0 0,-1 0-1 0 0,3 4 1 0 0,-3-6 17 0 0,0 1-1 0 0,0-1 1 0 0,0 1 0 0 0,1-1 0 0 0,-1 1-1 0 0,0-1 1 0 0,1 0 0 0 0,-1 1 0 0 0,1-1-1 0 0,0 0 1 0 0,-1 0 0 0 0,1 0 0 0 0,0 0 0 0 0,0-1-1 0 0,0 1 1 0 0,-1 0 0 0 0,1-1 0 0 0,0 1-1 0 0,0-1 1 0 0,0 0 0 0 0,0 0 0 0 0,0 1-1 0 0,3-2 1 0 0,3 0 98 0 0,0 0-1 0 0,0-1 1 0 0,0 0-1 0 0,0-1 1 0 0,0 0-1 0 0,0 0 1 0 0,0-1-1 0 0,-1 0 1 0 0,0 0-1 0 0,0 0 0 0 0,13-12 1 0 0,1-2 83 0 0,-2-2 0 0 0,24-27 0 0 0,-31 31-69 0 0,1-1 0 0 0,-2 0 0 0 0,0 0 0 0 0,-1-1 0 0 0,14-38 0 0 0,-19 43-39 0 0,-1-1-1 0 0,0 0 1 0 0,-1 0 0 0 0,-1 0-1 0 0,0 0 1 0 0,-1-1 0 0 0,0 1-1 0 0,-1 0 1 0 0,-3-20 0 0 0,3 31-145 0 0,-1 0 1 0 0,1 1-1 0 0,-1-1 1 0 0,0 0-1 0 0,0 1 0 0 0,0-1 1 0 0,0 0-1 0 0,0 1 1 0 0,0-1-1 0 0,-1 1 1 0 0,1 0-1 0 0,-1-1 1 0 0,0 1-1 0 0,0 0 0 0 0,-3-3 1 0 0,3 4-40 0 0,0-1 1 0 0,0 1-1 0 0,-1 0 0 0 0,1 0 1 0 0,0 0-1 0 0,-1 0 0 0 0,1 0 1 0 0,-1 1-1 0 0,1-1 0 0 0,-1 1 1 0 0,1-1-1 0 0,-1 1 0 0 0,0 0 1 0 0,1 0-1 0 0,-1 0 0 0 0,1 1 1 0 0,-3 0-1 0 0,-9 0-171 0 0,1 1 1 0 0,0 1-1 0 0,0 0 0 0 0,1 1 1 0 0,-1 1-1 0 0,1 0 1 0 0,0 0-1 0 0,0 1 0 0 0,0 1 1 0 0,1 0-1 0 0,-13 10 0 0 0,18-12-1153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283 372 6911 0 0,'1'2'315'0'0,"10"22"167"0"0,7 14-355 0 0,-11-12 2709 0 0,-6-25-2495 0 0,-1 1 0 0 0,0 0 0 0 0,0 0 0 0 0,0-1 1 0 0,0 1-1 0 0,0 0 0 0 0,0-1 0 0 0,0 1 0 0 0,-1 0 0 0 0,1-1 0 0 0,0 1 0 0 0,-1 0 0 0 0,0-1 0 0 0,1 1 0 0 0,-1 0 0 0 0,0-1 0 0 0,0 1 0 0 0,-2 2 0 0 0,1-2-47 0 0,0 0-1 0 0,0 0 1 0 0,0 0-1 0 0,-1-1 1 0 0,1 1-1 0 0,-1-1 1 0 0,1 1-1 0 0,-1-1 1 0 0,0 0-1 0 0,-3 2 1 0 0,-4-1 125 0 0,0 1-1 0 0,-1-1 1 0 0,1-1 0 0 0,-1 0 0 0 0,-12 0-1 0 0,3-1-158 0 0,-1-2-1 0 0,-28-4 1 0 0,39 4-199 0 0,-1 0 1 0 0,1-1-1 0 0,1 0 0 0 0,-1-1 1 0 0,0 0-1 0 0,-15-10 0 0 0,23 12-54 0 0,-1 1 0 0 0,1-1 0 0 0,0 0 0 0 0,0 0 0 0 0,0 0-1 0 0,0 0 1 0 0,0 0 0 0 0,0 0 0 0 0,1 0 0 0 0,-1-1 0 0 0,1 1-1 0 0,-1-1 1 0 0,1 1 0 0 0,0-1 0 0 0,0 0 0 0 0,0 1 0 0 0,1-1-1 0 0,-1 0 1 0 0,1 0 0 0 0,-1 0 0 0 0,1 1 0 0 0,0-1-1 0 0,0 0 1 0 0,0 0 0 0 0,0 0 0 0 0,1 0 0 0 0,-1 1 0 0 0,1-1-1 0 0,-1 0 1 0 0,3-5 0 0 0,3-5-61 0 0,0-1 0 0 0,0 1 0 0 0,1 1 0 0 0,15-21 0 0 0,-20 31 35 0 0,13-19-214 0 0,2 1 0 0 0,27-27 0 0 0,44-31-372 0 0,18-5-160 0 0,-89 71 706 0 0,1 2 0 0 0,0 0-1 0 0,1 1 1 0 0,28-10 0 0 0,-42 17 86 0 0,-1 1 1 0 0,0 0-1 0 0,1 0 1 0 0,-1 0-1 0 0,1 1 1 0 0,-1-1 0 0 0,1 1-1 0 0,-1 0 1 0 0,1 1-1 0 0,-1-1 1 0 0,0 1-1 0 0,1 0 1 0 0,7 2-1 0 0,-9-2 7 0 0,-1 1-1 0 0,1-1 0 0 0,0 1 1 0 0,-1 0-1 0 0,1-1 0 0 0,-1 1 1 0 0,0 0-1 0 0,0 1 0 0 0,1-1 1 0 0,-1 0-1 0 0,0 0 0 0 0,-1 1 1 0 0,1-1-1 0 0,0 1 0 0 0,-1 0 1 0 0,0 0-1 0 0,1-1 0 0 0,-1 1 0 0 0,0 0 1 0 0,1 5-1 0 0,0 8 59 0 0,0 0-1 0 0,0 0 1 0 0,-2 0 0 0 0,0 0-1 0 0,-1 0 1 0 0,-3 18 0 0 0,-1 25-22 0 0,4-43-48 0 0,0 0-1 0 0,-1 0 1 0 0,-1 1 0 0 0,-1-1-1 0 0,0-1 1 0 0,-9 21 0 0 0,10-28-69 0 0,-1 0 0 0 0,0 0 0 0 0,-1 0 1 0 0,0 0-1 0 0,0-1 0 0 0,-1 0 1 0 0,0 0-1 0 0,0 0 0 0 0,0-1 0 0 0,-1 0 1 0 0,0 0-1 0 0,-14 9 0 0 0,10-9-700 0 0,-1 1-1 0 0,0-2 1 0 0,0 1-1 0 0,-1-2 0 0 0,1 0 1 0 0,-1 0-1 0 0,0-1 1 0 0,-21 2-1 0 0,31-5 503 0 0,0 0 1 0 0,0 0-1 0 0,0-1 0 0 0,0 1 0 0 0,0-1 0 0 0,0 1 1 0 0,0-1-1 0 0,1 0 0 0 0,-5-2 0 0 0,-7-5-4843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13247 0 0,'-8'5'130'0'0,"-1"1"1"0"0,1-1-1 0 0,0 1 0 0 0,0 1 0 0 0,1-1 0 0 0,0 2 1 0 0,0-1-1 0 0,1 1 0 0 0,0-1 0 0 0,-6 12 0 0 0,-18 39 1240 0 0,-33 91-1 0 0,-64 208 46 0 0,19-70-323 0 0,103-277-1063 0 0,3-5-12 0 0,1 0 1 0 0,-1 0-1 0 0,1 0 0 0 0,0 0 1 0 0,-1 10-1 0 0,1-7-898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36 5063 0 0,'2'-1'390'0'0,"3"-3"-644"0"0,22-17 2762 0 0,-25 20-1589 0 0,1 0 1 0 0,-1-1-1 0 0,1 1 0 0 0,-1 0 1 0 0,0 0-1 0 0,1 1 0 0 0,0-1 0 0 0,-1 0 1 0 0,1 1-1 0 0,3-1 0 0 0,-6 1-876 0 0,1 1 0 0 0,-1-1 0 0 0,1 0 1 0 0,0 0-1 0 0,-1 0 0 0 0,1 1 0 0 0,-1-1 0 0 0,1 0 0 0 0,-1 1 0 0 0,1-1 0 0 0,-1 0 0 0 0,0 1 0 0 0,1-1 0 0 0,-1 1 0 0 0,1-1 1 0 0,-1 1-1 0 0,0-1 0 0 0,1 1 0 0 0,-1-1 0 0 0,0 1 0 0 0,0-1 0 0 0,1 1 0 0 0,-1-1 0 0 0,0 1 0 0 0,0-1 0 0 0,0 1 0 0 0,0 0 1 0 0,0-1-1 0 0,0 1 0 0 0,0-1 0 0 0,0 1 0 0 0,0 0 0 0 0,0 0 0 0 0,0 0-25 0 0,0 10 214 0 0,0 0 0 0 0,-1-1-1 0 0,0 1 1 0 0,-1-1 0 0 0,0 1 0 0 0,-7 17 0 0 0,-27 60 932 0 0,28-71-1086 0 0,1 0 62 0 0,-10 22-68 0 0,-2 0 1 0 0,-1-2-1 0 0,-26 36 0 0 0,29-48-841 0 0,16-23-31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1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36 112 1375 0 0,'0'0'6407'0'0,"-11"0"-2118"0"0,-1 0-3556 0 0,-1 0 4596 0 0,24-2-3072 0 0,34-7-1673 0 0,78-27 0 0 0,-16 4-175 0 0,-70 22-374 0 0,-1 3 1 0 0,1 0-1 0 0,0 3 0 0 0,50-1 0 0 0,-48 10-771 0 0,-39-5 692 0 0,1 1 0 0 0,-1 0 0 0 0,1 0 0 0 0,-1-1 0 0 0,1 1 0 0 0,-1 0 0 0 0,0 0 0 0 0,1 0-1 0 0,-1 0 1 0 0,0-1 0 0 0,0 1 0 0 0,0 0 0 0 0,0 0 0 0 0,1 0 0 0 0,-1 0 0 0 0,-1 1 0 0 0,1 0-103 0 0,0 4-43 0 0,7 1-4450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12871 0 0,'0'0'1392'0'0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1839 0 0,'-2'1'17458'0'0,"-8"6"-16783"0"0,0 0 1 0 0,-19 8 0 0 0,-13 9-602 0 0,-33 31 126 0 0,-35 22-543 0 0,81-58 115 0 0,20-13-16 0 0,1 0 1 0 0,-1 0-1 0 0,-1-1 1 0 0,1 0-1 0 0,-17 5 1 0 0,25-9 324 0 0,2 1-57 0 0,0-1 0 0 0,0 1 0 0 0,0 0 0 0 0,0 0-1 0 0,0-1 1 0 0,0 1 0 0 0,0 0 0 0 0,2 1 0 0 0,1 1 11 0 0,8 12-48 0 0,1 0 0 0 0,1-1 0 0 0,22 19 0 0 0,-26-26-43 0 0,0 0 1 0 0,1-1-1 0 0,0-1 0 0 0,0 1 1 0 0,0-2-1 0 0,22 8 0 0 0,66 12-214 0 0,-72-21 511 0 0,-2 2 0 0 0,1 1 1 0 0,-1 2-1 0 0,47 21 0 0 0,-70-29-202 0 0,0 0 0 0 0,0 0 0 0 0,1 1 1 0 0,-1-1-1 0 0,-1 1 0 0 0,1 0 0 0 0,0-1 0 0 0,0 1 0 0 0,-1 0 0 0 0,1 0 0 0 0,-1 0 0 0 0,1 0 0 0 0,-1 0 1 0 0,2 3-1 0 0,-3-3-22 0 0,0 0 1 0 0,1 0 0 0 0,-1 0 0 0 0,0-1 0 0 0,0 1 0 0 0,0 0 0 0 0,0 0-1 0 0,0 0 1 0 0,0-1 0 0 0,-1 1 0 0 0,1 0 0 0 0,-1 0 0 0 0,1-1 0 0 0,-1 1-1 0 0,1 0 1 0 0,-1 0 0 0 0,0-1 0 0 0,0 1 0 0 0,0-1 0 0 0,-2 3 0 0 0,-4 5 67 0 0,-1 0 0 0 0,0-1 0 0 0,0 0 0 0 0,-1 0 0 0 0,0-1 0 0 0,0 0 0 0 0,-1-1 0 0 0,-16 9 0 0 0,-89 34 104 0 0,110-47-193 0 0,-25 9 3 0 0,-1-1-1 0 0,0-2 0 0 0,0-1 1 0 0,-42 4-1 0 0,55-10 12 0 0,1 0 0 0 0,-1-1 0 0 0,1-1 0 0 0,0 0 0 0 0,-1-2-1 0 0,1 0 1 0 0,0-1 0 0 0,0 0 0 0 0,-23-11 0 0 0,31 12 16 0 0,1-1-1 0 0,1-1 1 0 0,-1 1 0 0 0,-8-8 0 0 0,-33-34 135 0 0,48 45-291 0 0,2-8-4105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78 3679 0 0,'1'-2'167'0'0,"5"-7"-26"0"0,-2-6 11409 0 0,-15 28-9604 0 0,-13 20-2671 0 0,-5 9 1056 0 0,-35 68 1 0 0,50-81-113 0 0,1 1 0 0 0,1 0 0 0 0,-11 47 0 0 0,21-68-129 0 0,1-1 0 0 0,0 1 0 0 0,0-1 0 0 0,1 1 0 0 0,0-1 0 0 0,1 1 0 0 0,0 0 0 0 0,3 15 0 0 0,-3-20-20 0 0,0 0 1 0 0,1 0-1 0 0,-1 0 0 0 0,1 0 1 0 0,-1-1-1 0 0,1 1 0 0 0,0 0 0 0 0,1-1 1 0 0,-1 0-1 0 0,1 1 0 0 0,-1-1 1 0 0,1 0-1 0 0,0 0 0 0 0,0-1 0 0 0,0 1 1 0 0,1-1-1 0 0,-1 1 0 0 0,0-1 1 0 0,1 0-1 0 0,4 2 0 0 0,9 3 340 0 0,1-1 0 0 0,29 5-1 0 0,-41-10-294 0 0,1 0 1 0 0,-1 0-1 0 0,1-1 0 0 0,-1 0 0 0 0,1-1 0 0 0,-1 1 0 0 0,1-1 1 0 0,-1-1-1 0 0,1 1 0 0 0,11-5 0 0 0,-8 1 27 0 0,0 0-1 0 0,-1-1 1 0 0,0 1-1 0 0,0-2 1 0 0,0 1 0 0 0,-1-1-1 0 0,13-14 1 0 0,46-64 485 0 0,-33 41-403 0 0,68-78 361 0 0,65-89 39 0 0,-160 201-829 0 0,0-1 0 0 0,0-1-1 0 0,8-22 1 0 0,-14 32-206 0 0,-12 3-558 0 0,-1 3-481 0 0,1 0 0 0 0,0 0 0 0 0,-19 11 0 0 0,24-12 477 0 0,-12 8-5582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131 152 12463 0 0,'0'0'1134'0'0,"0"2"-937"0"0,-6 28 2171 0 0,-12 36 0 0 0,-36 75-539 0 0,40-107-1681 0 0,7-16-73 0 0,-1 0-1 0 0,-15 25 0 0 0,22-41 331 0 0,9-10 58 0 0,9-15 217 0 0,23-44 0 0 0,-18 30-511 0 0,14-23-462 0 0,70-88-1 0 0,-93 132 153 0 0,2 0-1 0 0,0 1 1 0 0,0 0 0 0 0,2 2 0 0 0,0-1-1 0 0,0 2 1 0 0,1 0 0 0 0,1 2-1 0 0,34-16 1 0 0,-44 23 197 0 0,1 0-1 0 0,-1 1 1 0 0,1 0-1 0 0,0 0 0 0 0,0 1 1 0 0,0 1-1 0 0,16 0 1 0 0,-20 0 33 0 0,0 1 0 0 0,-1 0-1 0 0,1 0 1 0 0,0 0 0 0 0,0 1 0 0 0,-1 0 0 0 0,1 0-1 0 0,-1 0 1 0 0,1 0 0 0 0,-1 1 0 0 0,0 0 0 0 0,0 0 0 0 0,0 1-1 0 0,4 4 1 0 0,-6-5-51 0 0,-1 0 1 0 0,1 0-1 0 0,-1 0 0 0 0,0 0 1 0 0,-1 1-1 0 0,1-1 0 0 0,0 0 1 0 0,-1 1-1 0 0,0 0 0 0 0,0-1 1 0 0,0 1-1 0 0,0 0 0 0 0,0-1 0 0 0,-1 1 1 0 0,0 0-1 0 0,0 0 0 0 0,0 0 1 0 0,0-1-1 0 0,-1 6 0 0 0,-2 8 13 0 0,-1-1 0 0 0,0 1 0 0 0,-8 17 0 0 0,8-23-37 0 0,-121 295 167 0 0,123-299-828 0 0,5-7-1765 0 0,9-8-1930 0 0,-9 5 4476 0 0,17-15-6520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26 4607 0 0,'0'-2'208'0'0,"1"0"-101"0"0,0 1-43 0 0,-1-1 1 0 0,1 0-1 0 0,-1 0 1 0 0,0 0-1 0 0,1 1 0 0 0,-1-1 1 0 0,0 0-1 0 0,0 0 1 0 0,-1-3 2646 0 0,0 5-1679 0 0,-1 0 1 0 0,0 0-1 0 0,0 1 1 0 0,0-1 0 0 0,1 0-1 0 0,-1 1 1 0 0,0 0-1 0 0,-2 1 1 0 0,-14 10 1797 0 0,-13 19-3253 0 0,28-28 787 0 0,-13 16-271 0 0,0 2 1 0 0,1 0-1 0 0,-13 25 1 0 0,-31 74 229 0 0,37-75-251 0 0,-249 534 151 0 0,271-578-225 0 0,-66 142-271 0 0,46-104 200 0 0,-39 57-1 0 0,50-82 64 0 0,6-9-12 0 0,0-1 1 0 0,0 1-1 0 0,-1-1 1 0 0,1 0-1 0 0,-1 0 0 0 0,-8 7 1 0 0,11-10 19 0 0,1-1 1 0 0,0 0 0 0 0,0 0-1 0 0,-1 1 1 0 0,1-1 0 0 0,0 0-1 0 0,-1 0 1 0 0,1 0-1 0 0,0 0 1 0 0,-1 0 0 0 0,1 1-1 0 0,0-1 1 0 0,-1 0-1 0 0,1 0 1 0 0,0 0 0 0 0,-1 0-1 0 0,1 0 1 0 0,-1 0 0 0 0,1 0-1 0 0,0 0 1 0 0,-1 0-1 0 0,1 0 1 0 0,0 0 0 0 0,-1 0-1 0 0,1-1 1 0 0,0 1-1 0 0,-1 0 1 0 0,1 0 0 0 0,0 0-1 0 0,-1 0 1 0 0,1-1 0 0 0,0 1-1 0 0,0 0 1 0 0,-1 0-1 0 0,1-1 1 0 0,0 1 0 0 0,0 0-1 0 0,-1 0 1 0 0,1-1-1 0 0,0 1 1 0 0,0 0 0 0 0,0-1-1 0 0,-1 1 1 0 0,1 0 0 0 0,0-1-1 0 0,0 1 1 0 0,0 0-1 0 0,0-1 1 0 0,0 1 0 0 0,0-1-1 0 0,-2-4-2 0 0,0 1-1 0 0,1-1 0 0 0,-1 0 1 0 0,1 0-1 0 0,1 0 0 0 0,-1 0 1 0 0,1 0-1 0 0,0 0 1 0 0,0 0-1 0 0,0 1 0 0 0,0-1 1 0 0,3-10-1 0 0,2-3-25 0 0,0 0-1 0 0,8-18 0 0 0,2 0-124 0 0,2 0 1 0 0,1 1-1 0 0,2 1 0 0 0,42-56 0 0 0,-47 71 94 0 0,1 1-1 0 0,1 0 0 0 0,0 2 0 0 0,1 0 1 0 0,1 0-1 0 0,1 2 0 0 0,0 1 1 0 0,43-22-1 0 0,-50 29 251 0 0,0 1-1 0 0,0 1 1 0 0,0 0 0 0 0,1 0-1 0 0,-1 2 1 0 0,1-1 0 0 0,0 2-1 0 0,-1 0 1 0 0,1 0 0 0 0,0 2-1 0 0,0-1 1 0 0,0 2-1 0 0,15 3 1 0 0,-22-2-134 0 0,0 0-1 0 0,1 0 1 0 0,-2 1-1 0 0,1-1 1 0 0,0 2-1 0 0,-1-1 0 0 0,0 1 1 0 0,0 0-1 0 0,0 0 1 0 0,0 1-1 0 0,-1-1 1 0 0,0 1-1 0 0,0 1 1 0 0,-1-1-1 0 0,0 1 1 0 0,0-1-1 0 0,6 15 1 0 0,-4-7-28 0 0,-1 0 0 0 0,0 0 1 0 0,-1 1-1 0 0,0-1 0 0 0,-2 1 1 0 0,0 0-1 0 0,0 0 0 0 0,-1 21 1 0 0,-1-28 3 0 0,0 1 0 0 0,-1-1-1 0 0,0 0 1 0 0,-1 1 0 0 0,0-1 0 0 0,0 0 0 0 0,0 0 0 0 0,-1 0-1 0 0,0 0 1 0 0,-1-1 0 0 0,0 1 0 0 0,0-1 0 0 0,-1 0 0 0 0,1 0 0 0 0,-1 0-1 0 0,-1-1 1 0 0,0 1 0 0 0,0-1 0 0 0,0-1 0 0 0,0 1 0 0 0,-14 8-1 0 0,4-5 64 0 0,-1 0-1 0 0,1-1 0 0 0,-2-1 0 0 0,1-1 0 0 0,-1 0 0 0 0,0-1 1 0 0,0-1-1 0 0,-22 2 0 0 0,3-3-52 0 0,-1-1-1 0 0,1-2 1 0 0,-40-4 0 0 0,74 3-40 0 0,-95-10 91 0 0,79 7-115 0 0,1 0-1 0 0,0-1 1 0 0,-22-9 0 0 0,14 0-220 0 0,26 13 209 0 0,0 1 0 0 0,0-1-1 0 0,0 1 1 0 0,0-1 0 0 0,0 0-1 0 0,0 1 1 0 0,0-1 0 0 0,0 1-1 0 0,0-1 1 0 0,0 1 0 0 0,0-1-1 0 0,0 0 1 0 0,0 1 0 0 0,1-1-1 0 0,-1 1 1 0 0,0-1 0 0 0,0 1 0 0 0,1-1-1 0 0,-1 1 1 0 0,0-1 0 0 0,1 0-1 0 0,-1 0-61 0 0,4-4-232 0 0,0 0 0 0 0,0-1-1 0 0,1 2 1 0 0,-1-1-1 0 0,1 0 1 0 0,0 1-1 0 0,0 0 1 0 0,0 0 0 0 0,6-3-1 0 0,1-1-728 0 0,12-8-927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10135 0 0,'0'0'2918'0'0,"1"9"1302"0"0,-1-5-3753 0 0,0 1 0 0 0,0-1 0 0 0,-1 0 0 0 0,0 1 0 0 0,0-1 0 0 0,0 0 0 0 0,0 1 0 0 0,-1-1 0 0 0,-2 4 0 0 0,-5 19 606 0 0,-23 77 699 0 0,-10 30-1362 0 0,34-113-528 0 0,-1 0 0 0 0,-1 0-1 0 0,-1-1 1 0 0,-15 20 0 0 0,26-40 44 0 0,0 1 1 0 0,0-1-1 0 0,0 0 1 0 0,0 0-1 0 0,0 0 0 0 0,0 1 1 0 0,0-1-1 0 0,0 0 0 0 0,0 0 1 0 0,0 0-1 0 0,0 0 1 0 0,0 1-1 0 0,0-1 0 0 0,-1 0 1 0 0,1 0-1 0 0,0 0 0 0 0,0 0 1 0 0,0 0-1 0 0,0 1 0 0 0,0-1 1 0 0,-1 0-1 0 0,1 0 1 0 0,0 0-1 0 0,0 0 0 0 0,0 0 1 0 0,0 0-1 0 0,-1 0 0 0 0,1 0 1 0 0,0 0-1 0 0,0 0 0 0 0,0 0 1 0 0,0 0-1 0 0,-1 0 1 0 0,1 0-1 0 0,0 0 0 0 0,0 0 1 0 0,0 0-1 0 0,-1 0 0 0 0,1 0 1 0 0,0 0-1 0 0,0 0 0 0 0,0 0 1 0 0,-1 0-1 0 0,1 0 1 0 0,0 0-1 0 0,0 0 0 0 0,0 0 1 0 0,-2-12-1618 0 0,5-19-592 0 0,2 7 591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2303 0 0,'0'0'224'0'0,"-2"11"-224"0"0,-2 0 0 0 0,1 3 0 0 0,-3 0 0 0 0,1 6 1440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3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92 9815 0 0,'1'-1'448'0'0,"57"-51"48"0"0,-50 46-165 0 0,0 0-1 0 0,0 0 0 0 0,1 1 0 0 0,0 1 0 0 0,18-8 3258 0 0,-29 12-3235 0 0,-10 1-148 0 0,0 0 1 0 0,0 1-1 0 0,0 0 0 0 0,1 1 0 0 0,-1 0 0 0 0,1 1 0 0 0,-1 1 1 0 0,-14 7-1 0 0,-85 55 152 0 0,101-60-325 0 0,-176 133 4 0 0,154-112 104 0 0,2 1 0 0 0,2 2 0 0 0,-40 52 0 0 0,66-81-122 0 0,0 1 0 0 0,1-1 0 0 0,-1 1 0 0 0,1 0 0 0 0,-1 0 0 0 0,1-1 0 0 0,0 1 0 0 0,0 0 0 0 0,0 0 0 0 0,0 0 0 0 0,-1 5 0 0 0,3-7-9 0 0,-1-1 0 0 0,0 0 0 0 0,0 1 0 0 0,1-1-1 0 0,-1 0 1 0 0,0 1 0 0 0,0-1 0 0 0,1 0 0 0 0,-1 0 0 0 0,0 1-1 0 0,1-1 1 0 0,-1 0 0 0 0,0 0 0 0 0,1 0 0 0 0,-1 1 0 0 0,1-1-1 0 0,-1 0 1 0 0,0 0 0 0 0,1 0 0 0 0,-1 0 0 0 0,1 0 0 0 0,-1 0-1 0 0,0 0 1 0 0,1 0 0 0 0,0 0 0 0 0,-1 0 20 0 0,7 1 40 0 0,0-1 0 0 0,0 0 0 0 0,-1-1 0 0 0,1 1 0 0 0,0-1 0 0 0,-1 0 1 0 0,1-1-1 0 0,-1 0 0 0 0,9-3 0 0 0,7-4-12 0 0,26-15 0 0 0,2-7-859 0 0,-2-1-1 0 0,78-68 0 0 0,-76 51 376 0 0,-29 27 452 0 0,-20 21 867 0 0,-5 10-262 0 0,-18 39 774 0 0,15-33-1172 0 0,-1 0-1 0 0,2 1 1 0 0,0 0-1 0 0,1 0 0 0 0,0 0 1 0 0,-3 30-1 0 0,7-44-350 0 0,1 0-1 0 0,0 0 1 0 0,0 0 0 0 0,0 0-1 0 0,0 0 1 0 0,0 0 0 0 0,0 1-1 0 0,1-1 1 0 0,-1 0-1 0 0,1 0 1 0 0,0 0 0 0 0,-1 0-1 0 0,1 0 1 0 0,0 0-1 0 0,0 0 1 0 0,0-1 0 0 0,0 1-1 0 0,1 0 1 0 0,-1 0 0 0 0,0-1-1 0 0,1 1 1 0 0,-1-1-1 0 0,1 1 1 0 0,-1-1 0 0 0,1 0-1 0 0,0 1 1 0 0,2 0 0 0 0,10 2-6771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3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72 5063 0 0,'27'-29'386'0'0,"-5"6"1194"0"0,-11 3 12897 0 0,-11 20-14328 0 0,-12 4 1538 0 0,-17 9-2395 0 0,9-2 736 0 0,1 0 0 0 0,1 1 0 0 0,0 2 0 0 0,0-1 1 0 0,2 2-1 0 0,0 0 0 0 0,0 1 0 0 0,-23 33 0 0 0,35-44-82 0 0,0 1 0 0 0,1 0 1 0 0,0 0-1 0 0,0 0 0 0 0,1 0 0 0 0,0 1 0 0 0,0-1 0 0 0,0 1 0 0 0,-1 11 1 0 0,3-15-14 0 0,0 0 0 0 0,0 1 1 0 0,0-1-1 0 0,0 0 1 0 0,1 0-1 0 0,-1 0 1 0 0,1 0-1 0 0,0 0 1 0 0,0 0-1 0 0,0 0 1 0 0,1 0-1 0 0,-1 0 0 0 0,0-1 1 0 0,1 1-1 0 0,0 0 1 0 0,0-1-1 0 0,0 1 1 0 0,0-1-1 0 0,0 0 1 0 0,0 0-1 0 0,1 0 0 0 0,4 4 1 0 0,36 21-470 0 0,-28-19 635 0 0,-1 1 0 0 0,0 1 0 0 0,18 16 0 0 0,-28-21-9 0 0,0-1 0 0 0,0 1 0 0 0,0-1 1 0 0,-1 1-1 0 0,0 0 0 0 0,0 0 1 0 0,0 1-1 0 0,-1-1 0 0 0,1 1 1 0 0,-1-1-1 0 0,-1 1 0 0 0,1 0 1 0 0,1 10-1 0 0,-2-9-17 0 0,-1 0 0 0 0,0 0 0 0 0,0 1 0 0 0,0-1 0 0 0,-1 0 1 0 0,0 0-1 0 0,0 0 0 0 0,-1-1 0 0 0,0 1 0 0 0,0 0 0 0 0,-1 0 0 0 0,1-1 0 0 0,-2 0 1 0 0,1 1-1 0 0,-1-1 0 0 0,1 0 0 0 0,-10 9 0 0 0,6-7 15 0 0,0-1 1 0 0,-1 0-1 0 0,0-1 0 0 0,-1 1 1 0 0,0-2-1 0 0,1 1 0 0 0,-2-1 1 0 0,1 0-1 0 0,-1-1 0 0 0,1 0 1 0 0,-15 3-1 0 0,4-2-108 0 0,0-1 0 0 0,0-1 1 0 0,0 0-1 0 0,0-2 0 0 0,-1 0 1 0 0,1-1-1 0 0,0-1 0 0 0,-1-2 1 0 0,1 1-1 0 0,0-2 0 0 0,-29-10 1 0 0,-14-9-3261 0 0,36 8-4355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3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54 17535 0 0,'0'0'803'0'0,"0"2"-18"0"0,2 6-542 0 0,0 1-1 0 0,1-1 1 0 0,0 0-1 0 0,0 0 1 0 0,1 0-1 0 0,0 0 1 0 0,0 0-1 0 0,11 13 1 0 0,-14-19-143 0 0,1 0 1 0 0,0-1-1 0 0,0 1 0 0 0,0-1 1 0 0,0 0-1 0 0,0 1 0 0 0,0-1 1 0 0,0 0-1 0 0,0 0 0 0 0,0 0 1 0 0,1 0-1 0 0,-1 0 0 0 0,0-1 1 0 0,1 1-1 0 0,-1-1 0 0 0,1 0 1 0 0,-1 1-1 0 0,0-1 0 0 0,1 0 1 0 0,3-1-1 0 0,3 0 85 0 0,-1 0 0 0 0,1-1 1 0 0,16-5-1 0 0,-5-1-236 0 0,0 0 0 0 0,-1-1-1 0 0,0-1 1 0 0,-1-1 0 0 0,20-15 0 0 0,-30 20-200 0 0,-1-1 0 0 0,0 0 0 0 0,0-1 0 0 0,8-10 0 0 0,-8 8-166 0 0,-6 9 75 0 0,-1-1 12 0 0,-1 1 291 0 0,0 0-1 0 0,0-1 1 0 0,0 1 0 0 0,0 0-1 0 0,0 0 1 0 0,0 0 0 0 0,0 0-1 0 0,0 0 1 0 0,-1 0-1 0 0,1 0 1 0 0,0 0 0 0 0,-1 0-1 0 0,1 1 1 0 0,0-1 0 0 0,-1 1-1 0 0,1-1 1 0 0,-1 1-1 0 0,1-1 1 0 0,-1 1 0 0 0,1 0-1 0 0,-1 0 1 0 0,0-1 0 0 0,1 1-1 0 0,-1 0 1 0 0,1 1-1 0 0,-1-1 1 0 0,1 0 0 0 0,-2 1-1 0 0,-7 0-57 0 0,0 1 1 0 0,0 0-1 0 0,-10 4 0 0 0,-38 17 80 0 0,0 2-1 0 0,-58 34 1 0 0,55-26 200 0 0,-54 32 110 0 0,97-53-235 0 0,-1 2 1 0 0,2 0-1 0 0,-29 29 0 0 0,44-41-48 0 0,0 0 0 0 0,0 1 1 0 0,0-1-1 0 0,0 1 0 0 0,0-1 0 0 0,1 1 0 0 0,-1 0 0 0 0,1 0 0 0 0,0 0 0 0 0,0 0 1 0 0,0-1-1 0 0,0 2 0 0 0,0-1 0 0 0,0 0 0 0 0,1 0 0 0 0,0 0 0 0 0,0 0 0 0 0,0 0 1 0 0,0 0-1 0 0,0 4 0 0 0,1-4 1 0 0,0 0 1 0 0,1 1 0 0 0,-1-1 0 0 0,1 0-1 0 0,-1 0 1 0 0,1 0 0 0 0,0-1-1 0 0,0 1 1 0 0,0 0 0 0 0,0-1-1 0 0,1 1 1 0 0,-1-1 0 0 0,1 0-1 0 0,-1 0 1 0 0,1 0 0 0 0,0 0-1 0 0,0 0 1 0 0,3 1 0 0 0,7 3-176 0 0,0 0 0 0 0,1-2 0 0 0,-1 1 0 0 0,1-2 0 0 0,0 0 0 0 0,25 2 0 0 0,-4-2-1612 0 0,49-4 0 0 0,-38-2 273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1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283 122 2759 0 0,'0'0'1315'0'0,"-8"4"1092"0"0,-7 6-1904 0 0,1 1 0 0 0,0 0-1 0 0,0 1 1 0 0,1 0 0 0 0,1 1 0 0 0,0 1 0 0 0,1 0 0 0 0,-14 23 0 0 0,5-4-379 0 0,2 0 0 0 0,-26 71 0 0 0,26-49 96 0 0,3 1 0 0 0,-10 70 0 0 0,23-115-64 0 0,1 0-1 0 0,0 0 1 0 0,0 0 0 0 0,1 0-1 0 0,1 0 1 0 0,0 0-1 0 0,4 17 1 0 0,-4-24-64 0 0,0 1-1 0 0,1-1 1 0 0,-1 0 0 0 0,1 0 0 0 0,0 0 0 0 0,1 0-1 0 0,-1 0 1 0 0,1 0 0 0 0,-1-1 0 0 0,1 1 0 0 0,0-1-1 0 0,0 1 1 0 0,1-1 0 0 0,-1 0 0 0 0,0-1-1 0 0,1 1 1 0 0,0-1 0 0 0,0 1 0 0 0,0-1 0 0 0,0 0-1 0 0,5 1 1 0 0,-4-1 22 0 0,0-1-1 0 0,0-1 1 0 0,0 1-1 0 0,0-1 1 0 0,0 0-1 0 0,0 0 0 0 0,0 0 1 0 0,0-1-1 0 0,0 1 1 0 0,0-1-1 0 0,0-1 1 0 0,-1 1-1 0 0,8-3 1 0 0,0-1 88 0 0,0 0 0 0 0,-1-1 1 0 0,1-1-1 0 0,10-7 0 0 0,-4-1 70 0 0,0 0-1 0 0,0-2 1 0 0,-1 0-1 0 0,25-34 1 0 0,47-85 697 0 0,-37 43-934 0 0,-5-1 0 0 0,62-178 0 0 0,-108 271-39 0 0,2-12-193 0 0,2 0-1 0 0,0 0 0 0 0,1 0 1 0 0,0 1-1 0 0,10-15 1 0 0,-15 25-103 0 0,5 12-3080 0 0,-1 2 1325 0 0,-2 1-2997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3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138 502 13359 0 0,'0'0'1210'0'0,"0"2"-996"0"0,-3 14 1643 0 0,0 0 1 0 0,-8 21-1 0 0,9-31-1485 0 0,0 0 0 0 0,0 0-1 0 0,-1-1 1 0 0,0 1 0 0 0,0 0 0 0 0,-1-1 0 0 0,0 0 0 0 0,0 0 0 0 0,-6 6 0 0 0,9-10-325 0 0,0 0 0 0 0,0 0 0 0 0,0 0 0 0 0,-1 0 0 0 0,1-1 0 0 0,0 1 0 0 0,0 0 0 0 0,-1-1 0 0 0,1 1 0 0 0,0-1 0 0 0,-1 0 0 0 0,1 1 0 0 0,-1-1 0 0 0,1 0 0 0 0,-1 0 0 0 0,1 0 0 0 0,0 0 0 0 0,-1 0-1 0 0,1 0 1 0 0,-1 0 0 0 0,1 0 0 0 0,0-1 0 0 0,-1 1 0 0 0,1-1 0 0 0,-1 1 0 0 0,1-1 0 0 0,0 1 0 0 0,0-1 0 0 0,-1 0 0 0 0,1 0 0 0 0,0 1 0 0 0,0-1 0 0 0,0 0 0 0 0,-2-2 0 0 0,0 0-61 0 0,0 0-1 0 0,0-1 1 0 0,0 1-1 0 0,1-1 1 0 0,-1 1-1 0 0,1-1 1 0 0,0 0 0 0 0,0 0-1 0 0,1 0 1 0 0,-3-6-1 0 0,1-5-108 0 0,1 1 0 0 0,0 0 1 0 0,1-1-1 0 0,1 1 0 0 0,1-18 0 0 0,1 8-104 0 0,2 0-1 0 0,8-31 0 0 0,-7 38 145 0 0,2 0-1 0 0,0 0 1 0 0,0 0-1 0 0,2 1 1 0 0,0 0-1 0 0,1 1 1 0 0,0 0-1 0 0,1 0 1 0 0,1 1-1 0 0,20-19 1 0 0,-4 9-290 0 0,0 1 1 0 0,2 1 0 0 0,0 2-1 0 0,43-23 1 0 0,-55 34 363 0 0,0 1 0 0 0,1 0 1 0 0,0 1-1 0 0,0 1 0 0 0,0 1 0 0 0,0 1 0 0 0,1 1 0 0 0,0 0 1 0 0,0 1-1 0 0,33 2 0 0 0,-46 1 91 0 0,1 0-1 0 0,-1 0 1 0 0,0 1 0 0 0,0 0-1 0 0,-1 0 1 0 0,1 1 0 0 0,0-1 0 0 0,-1 2-1 0 0,1-1 1 0 0,-1 1 0 0 0,6 4-1 0 0,-8-5-8 0 0,-1 0 0 0 0,1 1 0 0 0,-1-1-1 0 0,0 1 1 0 0,0-1 0 0 0,0 1-1 0 0,-1 0 1 0 0,1 0 0 0 0,-1 0-1 0 0,0 1 1 0 0,0-1 0 0 0,0 0 0 0 0,-1 1-1 0 0,1-1 1 0 0,-1 1 0 0 0,0 0-1 0 0,0 6 1 0 0,-1 2-15 0 0,0 0-1 0 0,-1-1 1 0 0,0 1-1 0 0,-1 0 1 0 0,-1-1 0 0 0,0 1-1 0 0,0-1 1 0 0,-1 0-1 0 0,-1 0 1 0 0,0-1-1 0 0,-1 1 1 0 0,0-1 0 0 0,-15 20-1 0 0,5-10 54 0 0,0-1 0 0 0,-2-1 0 0 0,-1-1 0 0 0,0 0 0 0 0,-39 27 0 0 0,40-33-493 0 0,-1-1 0 0 0,0-1 0 0 0,-1 0 0 0 0,0-2 0 0 0,0 0 0 0 0,-1-1 0 0 0,0-1 0 0 0,0-1 0 0 0,-1-1 0 0 0,0-1 0 0 0,1-1 0 0 0,-43-1 0 0 0,58-1-14 0 0,1-1 0 0 0,-1 1 0 0 0,0-1 0 0 0,1 0 0 0 0,-1 0 0 0 0,1-1 0 0 0,0 0 0 0 0,-1 0 0 0 0,1 0 0 0 0,0 0 0 0 0,0-1 1 0 0,0 0-1 0 0,1 0 0 0 0,-1 0 0 0 0,1-1 0 0 0,-7-6 0 0 0,0-5-1243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3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18799 0 0,'0'0'430'0'0,"1"1"55"0"0,-1 5-343 0 0,0 0 0 0 0,0 0 0 0 0,0 0 0 0 0,-1-1 0 0 0,0 1 0 0 0,0 0 1 0 0,-3 8-1 0 0,-1 4-130 0 0,-63 210 939 0 0,61-209-864 0 0,-16 42 177 0 0,-3 0 0 0 0,-47 77 0 0 0,-80 104-290 0 0,90-147-149 0 0,45-68 178 0 0,-9 13-26 0 0,2 1 0 0 0,-35 77 0 0 0,59-116 38 0 0,0 0 0 0 0,0 0 0 0 0,0 1 0 0 0,1-1 0 0 0,-1 0 0 0 0,1 0 0 0 0,-1 0 0 0 0,1 0 0 0 0,0 1 0 0 0,0-1 0 0 0,0 0 0 0 0,0 0 0 0 0,0 0 0 0 0,0 1 1 0 0,0-1-1 0 0,1 0 0 0 0,0 0 0 0 0,-1 0 0 0 0,1 0 0 0 0,1 3 0 0 0,-2-5-30 0 0,1 1 1 0 0,-1-1-1 0 0,0 0 0 0 0,1 1 1 0 0,-1-1-1 0 0,1 1 0 0 0,-1-1 1 0 0,1 0-1 0 0,-1 1 0 0 0,1-1 1 0 0,-1 0-1 0 0,1 0 0 0 0,-1 1 1 0 0,1-1-1 0 0,0 0 0 0 0,-1 0 1 0 0,1 0-1 0 0,-1 0 1 0 0,1 0-1 0 0,-1 0 0 0 0,1 0 1 0 0,0 0-1 0 0,-1 0 0 0 0,1 0 1 0 0,-1 0-1 0 0,1 0 0 0 0,0-1 1 0 0,15-4-1821 0 0,-7-2-3244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3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29 2303 0 0,'0'-2'167'0'0,"0"-8"-219"0"0,0 10 314 0 0,0-1 0 0 0,-1 0 0 0 0,1 1 0 0 0,0-1 0 0 0,-1 1 0 0 0,1-1 1 0 0,0 1-1 0 0,-1-1 0 0 0,1 1 0 0 0,-1-1 0 0 0,1 1 0 0 0,0-1 0 0 0,-1 1 0 0 0,1-1 0 0 0,-1 1 0 0 0,-1-1 0 0 0,-1 0 950 0 0,0 0-1 0 0,0 0 1 0 0,0 0-1 0 0,0 0 0 0 0,-7 0 1 0 0,1 0-918 0 0,-1 1 1 0 0,1 0-1 0 0,-1 1 0 0 0,0-1 1 0 0,1 2-1 0 0,-1-1 0 0 0,1 2 1 0 0,0-1-1 0 0,0 1 0 0 0,0 0 1 0 0,0 1-1 0 0,0 0 0 0 0,-13 9 1 0 0,-7 7 317 0 0,2 0 1 0 0,-38 36 0 0 0,37-31-347 0 0,1-1-114 0 0,-48 44 129 0 0,62-55-236 0 0,1 0 1 0 0,0 2-1 0 0,-14 21 1 0 0,25-33-15 0 0,-1 0 0 0 0,0 0 0 0 0,1 0 1 0 0,-1 0-1 0 0,1 0 0 0 0,0 0 0 0 0,0 0 0 0 0,0 1 0 0 0,1-1 1 0 0,-1 0-1 0 0,1 1 0 0 0,0-1 0 0 0,0 7 0 0 0,0-7-7 0 0,1-1-1 0 0,0 0 1 0 0,-1 0-1 0 0,1 0 1 0 0,0 1-1 0 0,0-1 1 0 0,1 0-1 0 0,-1 0 1 0 0,0 0-1 0 0,1-1 1 0 0,-1 1-1 0 0,1 0 1 0 0,-1 0-1 0 0,1-1 1 0 0,0 1-1 0 0,0-1 1 0 0,0 0-1 0 0,0 1 1 0 0,0-1-1 0 0,0 0 1 0 0,2 1-1 0 0,4 1 18 0 0,0 0 0 0 0,0-1-1 0 0,-1 0 1 0 0,1 0 0 0 0,0-1-1 0 0,1 0 1 0 0,-1-1 0 0 0,0 1-1 0 0,0-2 1 0 0,0 1 0 0 0,0-1-1 0 0,0 0 1 0 0,0-1 0 0 0,0 0-1 0 0,10-3 1 0 0,10-6 44 0 0,0 0 1 0 0,42-26-1 0 0,-68 36-80 0 0,18-10 49 0 0,-2-1-1 0 0,0 0 1 0 0,24-21-1 0 0,-35 26-35 0 0,0 0 0 0 0,0-1 0 0 0,0 1-1 0 0,-1-1 1 0 0,-1 0 0 0 0,1-1 0 0 0,-1 1 0 0 0,-1-1-1 0 0,6-15 1 0 0,-9 21-61 0 0,0 0 0 0 0,0 0 0 0 0,0 1 0 0 0,-1-1 0 0 0,0 0 0 0 0,1 0 0 0 0,-1 0 0 0 0,0 0 0 0 0,0 0 0 0 0,-1 0 0 0 0,1 0 0 0 0,-1 0 0 0 0,1 0 0 0 0,-1 0 1 0 0,0 0-1 0 0,0 0 0 0 0,0 0 0 0 0,-1 1 0 0 0,1-1 0 0 0,-1 0 0 0 0,1 1 0 0 0,-1-1 0 0 0,0 1 0 0 0,0 0 0 0 0,0 0 0 0 0,0-1 0 0 0,0 1 0 0 0,-1 0 0 0 0,1 1 0 0 0,-1-1 0 0 0,1 0 0 0 0,-1 1 0 0 0,0 0 0 0 0,1-1 0 0 0,-1 1 0 0 0,0 0 0 0 0,0 0 0 0 0,0 1 0 0 0,0-1 0 0 0,0 0 0 0 0,0 1 0 0 0,-3 0 0 0 0,1-1-90 0 0,-1 1 4 0 0,0 0-1 0 0,1-1 0 0 0,-1 0 1 0 0,1 0-1 0 0,-11-4 1 0 0,15 4-66 0 0,-1-1-102 0 0,1 2 286 0 0,1 0 0 0 0,0 0 0 0 0,0 0-1 0 0,0 0 1 0 0,0 0 0 0 0,-1 0-1 0 0,1 0 1 0 0,0 0 0 0 0,0 0 0 0 0,0 0-1 0 0,0-1 1 0 0,0 1 0 0 0,0 0 0 0 0,-1 0-1 0 0,1 0 1 0 0,0 0 0 0 0,0 0-1 0 0,0 0 1 0 0,0-1 0 0 0,0 1 0 0 0,0 0-1 0 0,0 0 1 0 0,0 0 0 0 0,0 0 0 0 0,0 0-1 0 0,0-1 1 0 0,0 1 0 0 0,0 0-1 0 0,0 0 1 0 0,0 0 0 0 0,0 0 0 0 0,0 0-1 0 0,0-1 1 0 0,0 1 0 0 0,0 0 0 0 0,0 0-1 0 0,0 0 1 0 0,0 0 0 0 0,0-1-1 0 0,0 1 1 0 0,11-23-2066 0 0,-1 10 866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4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34 6911 0 0,'0'0'528'0'0,"0"-1"-341"0"0,-3-13-631 0 0,3 13 778 0 0,0 0 0 0 0,-1-1 0 0 0,1 1 0 0 0,-1 0 1 0 0,0 0-1 0 0,1 0 0 0 0,-1 0 0 0 0,0 0 0 0 0,0 1 0 0 0,1-1 0 0 0,-1 0 1 0 0,0 0-1 0 0,-1 0 0 0 0,0 0 2 0 0,1 0 0 0 0,0 1 0 0 0,-1-1 0 0 0,1 1 0 0 0,-1-1 0 0 0,1 1 0 0 0,-1 0 0 0 0,1-1 0 0 0,-1 1 0 0 0,1 0-1 0 0,-1 0 1 0 0,1 0 0 0 0,-1 0 0 0 0,0 1 0 0 0,1-1 0 0 0,-1 0 0 0 0,1 1 0 0 0,-1-1 0 0 0,1 1 0 0 0,-3 0 0 0 0,-5 4-160 0 0,1 0 1 0 0,-1 0-1 0 0,1 0 0 0 0,0 1 0 0 0,1 0 0 0 0,-1 1 0 0 0,-8 10 0 0 0,0 1 345 0 0,-24 38 0 0 0,16-17 1 0 0,3 0 0 0 0,-23 59 0 0 0,-23 89 63 0 0,51-138-546 0 0,15-48-39 0 0,-111 298 243 0 0,92-254-310 0 0,-2-1 1 0 0,-2-1-1 0 0,-2-1 0 0 0,-46 56 1 0 0,66-91-258 0 0,0-1 0 0 0,-1 0 0 0 0,1-1 0 0 0,-1 1 0 0 0,0-1 0 0 0,-1-1 0 0 0,-9 6 0 0 0,2-3-1551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4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11975 0 0,'0'0'923'0'0,"3"0"-352"0"0,20 4 2525 0 0,35 4 973 0 0,31-2-2435 0 0,30-8 368 0 0,45 0-974 0 0,-2-3-1951 0 0,-127 0-3422 0 0,35-8 0 0 0,-38 4-2437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4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14135 0 0,'0'0'647'0'0,"1"2"-11"0"0,1 8-500 0 0,-1 0 0 0 0,1-1 0 0 0,-2 1 0 0 0,1 0 0 0 0,-1 0 0 0 0,-1 0 0 0 0,0 0 0 0 0,0 0 0 0 0,-4 11 0 0 0,-5 16 994 0 0,-15 36 0 0 0,23-67-1075 0 0,-66 172 2051 0 0,-158 290-1 0 0,207-435-2067 0 0,-1-1 0 0 0,-2-1 0 0 0,-1 0 0 0 0,-1-2-1 0 0,-44 41 1 0 0,63-66-21 0 0,-1 0 0 0 0,1 0 0 0 0,-1 0-1 0 0,0-1 1 0 0,0 0 0 0 0,0 0 0 0 0,-8 2 0 0 0,14-5-12 0 0,0 0 0 0 0,-1-1 1 0 0,1 1-1 0 0,0-1 0 0 0,-1 1 0 0 0,1-1 0 0 0,0 1 1 0 0,0-1-1 0 0,0 1 0 0 0,-1-1 0 0 0,1 1 1 0 0,0-1-1 0 0,0 1 0 0 0,0-1 0 0 0,0 1 1 0 0,0-1-1 0 0,0 0 0 0 0,0 1 0 0 0,0-1 0 0 0,0 1-3 0 0,1-7-6 0 0,-1 1-1 0 0,1 0 1 0 0,1 0-1 0 0,-1 0 1 0 0,1 0-1 0 0,0 0 1 0 0,0 1-1 0 0,1-1 1 0 0,0 1-1 0 0,0-1 1 0 0,7-8-1 0 0,4-6-118 0 0,29-27-1 0 0,-35 39 93 0 0,1-2 17 0 0,78-73-385 0 0,-77 74 354 0 0,1 1 0 0 0,0 0-1 0 0,1 1 1 0 0,0 0 0 0 0,0 1 0 0 0,23-8 0 0 0,-32 13 68 0 0,0 0 0 0 0,0 0 0 0 0,0 1 0 0 0,0-1-1 0 0,0 1 1 0 0,0-1 0 0 0,0 1 0 0 0,0 0 0 0 0,0 1 0 0 0,0-1-1 0 0,0 0 1 0 0,0 1 0 0 0,0 0 0 0 0,0-1 0 0 0,0 1 0 0 0,0 0 0 0 0,0 1-1 0 0,-1-1 1 0 0,1 0 0 0 0,0 1 0 0 0,-1 0 0 0 0,1-1 0 0 0,-1 1 0 0 0,0 0-1 0 0,1 0 1 0 0,-1 1 0 0 0,0-1 0 0 0,2 3 0 0 0,0 1 37 0 0,-1 0 1 0 0,1 0-1 0 0,-1 0 1 0 0,0 1 0 0 0,-1-1-1 0 0,1 1 1 0 0,-1-1-1 0 0,-1 1 1 0 0,1 0-1 0 0,-1 0 1 0 0,0 10-1 0 0,-1 2-47 0 0,-1 0 0 0 0,0 1 0 0 0,-2-1 0 0 0,0 0 0 0 0,-1 0 0 0 0,-13 36 0 0 0,15-48-355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4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116 148 13039 0 0,'1'0'598'0'0,"2"0"-527"0"0,-1 0 1 0 0,1-1 0 0 0,-1 2 0 0 0,1-1-1 0 0,-1 0 1 0 0,1 0 0 0 0,-1 1 0 0 0,1-1-1 0 0,-1 1 1 0 0,0 0 0 0 0,4 1 0 0 0,25 16 1304 0 0,-24-13-633 0 0,1-1-1 0 0,14 7 1 0 0,-17-9-543 0 0,0 0 1 0 0,1-1-1 0 0,-1 1 1 0 0,1-1-1 0 0,-1 0 1 0 0,1-1-1 0 0,0 1 0 0 0,-1-1 1 0 0,1 0-1 0 0,-1-1 1 0 0,1 1-1 0 0,0-1 1 0 0,-1 0-1 0 0,6-2 1 0 0,1-1-100 0 0,0 0 1 0 0,0 0 0 0 0,-1-1 0 0 0,0-1-1 0 0,0 0 1 0 0,17-12 0 0 0,-25 16-124 0 0,0 0 1 0 0,-1-1-1 0 0,1 1 0 0 0,0-1 1 0 0,-1 1-1 0 0,0-1 1 0 0,0 0-1 0 0,0 0 0 0 0,0 0 1 0 0,0 0-1 0 0,0 0 0 0 0,-1 0 1 0 0,1-1-1 0 0,-1 1 0 0 0,0-1 1 0 0,0 1-1 0 0,0 0 1 0 0,-1-1-1 0 0,1 0 0 0 0,-1 1 1 0 0,0-1-1 0 0,0 1 0 0 0,0-1 1 0 0,0 1-1 0 0,-1-1 0 0 0,1 1 1 0 0,-3-8-1 0 0,2 8-4 0 0,0 0 0 0 0,0 1 0 0 0,-1-1 0 0 0,1 0 0 0 0,0 0 0 0 0,-1 0 0 0 0,0 1 0 0 0,0-1 0 0 0,0 1 0 0 0,0 0 0 0 0,0-1 0 0 0,0 1 0 0 0,0 0 0 0 0,-1 0 0 0 0,1 0 0 0 0,-1 1 0 0 0,0-1 0 0 0,1 1 0 0 0,-1-1 0 0 0,0 1 0 0 0,-5-2 0 0 0,3 2 19 0 0,0 0 1 0 0,0 1 0 0 0,0 0 0 0 0,0-1 0 0 0,-1 2 0 0 0,1-1 0 0 0,0 1 0 0 0,0-1 0 0 0,0 1 0 0 0,0 1-1 0 0,0-1 1 0 0,-6 3 0 0 0,-10 5 171 0 0,2 1 0 0 0,-1 0 0 0 0,1 2 0 0 0,-21 17 0 0 0,9-5 433 0 0,-41 44-1 0 0,65-61-484 0 0,-8 8 136 0 0,0 2-1 0 0,-15 21 1 0 0,27-34-226 0 0,0 0 0 0 0,1 0 0 0 0,-1 1 0 0 0,1-1-1 0 0,0 1 1 0 0,0-1 0 0 0,1 1 0 0 0,-1 0 0 0 0,1 0 0 0 0,0 0 0 0 0,0-1 0 0 0,1 1 0 0 0,0 0 0 0 0,-1 0 0 0 0,2 10-1 0 0,0-13-65 0 0,0 1 0 0 0,0 0 0 0 0,0 0-1 0 0,0 0 1 0 0,0-1 0 0 0,1 1-1 0 0,-1 0 1 0 0,1-1 0 0 0,0 1-1 0 0,0-1 1 0 0,0 0 0 0 0,0 0-1 0 0,0 0 1 0 0,0 0 0 0 0,1 0-1 0 0,-1 0 1 0 0,1 0 0 0 0,3 2-1 0 0,1-1-536 0 0,0 0-1 0 0,0-1 1 0 0,0 1-1 0 0,0-1 1 0 0,1-1-1 0 0,9 2 1 0 0,11 0-6423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4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0 517 2303 0 0,'0'0'12763'0'0,"4"-8"-9734"0"0,5-21 257 0 0,25-53-1 0 0,-24 63-3057 0 0,0 1 0 0 0,1 0-1 0 0,1 1 1 0 0,1 0 0 0 0,0 1 0 0 0,24-22-1 0 0,-12 15-226 0 0,0 2 0 0 0,1 1-1 0 0,36-22 1 0 0,114-48-497 0 0,-142 78-433 0 0,0 1 0 0 0,0 1 0 0 0,69-9 0 0 0,-85 16-1453 0 0,-2-1-4880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0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3679 0 0,'0'0'16708'0'0,"-11"4"-15280"0"0,-33 14 247 0 0,43-17-1591 0 0,0-1-75 0 0,1 0 1 0 0,-1 0-1 0 0,1 0 1 0 0,-1 1-1 0 0,0-1 1 0 0,1 0-1 0 0,-1 0 1 0 0,1 0-1 0 0,-1 1 1 0 0,0-1-1 0 0,1 0 1 0 0,-1 1-1 0 0,1-1 1 0 0,-1 0-1 0 0,1 1 1 0 0,-1-1-1 0 0,1 1 1 0 0,0-1-1 0 0,-1 1 1 0 0,1-1-1 0 0,0 1 1 0 0,-1-1-1 0 0,1 1 1 0 0,0-1-1 0 0,-1 1 1 0 0,1 0-1 0 0,0-1 1 0 0,0 1-1 0 0,0-1 1 0 0,-1 2-1 0 0,1 17 87 0 0,1-15-80 0 0,1 0-1 0 0,-1 1 1 0 0,1-1-1 0 0,0-1 1 0 0,1 1-1 0 0,-1 0 1 0 0,0 0-1 0 0,1-1 1 0 0,0 0-1 0 0,0 1 1 0 0,0-1-1 0 0,4 3 0 0 0,8 6 133 0 0,25 15-1 0 0,-16-12-25 0 0,-11-6-62 0 0,-1 0 0 0 0,1 1 0 0 0,-2 1 1 0 0,1 0-1 0 0,15 20 0 0 0,-23-25-53 0 0,0 0 0 0 0,0 0 0 0 0,0 0 0 0 0,-1 1 0 0 0,0 0 0 0 0,0 0 0 0 0,-1 0 0 0 0,0 0 0 0 0,0 0 1 0 0,0 0-1 0 0,-1 0 0 0 0,0 1 0 0 0,-1 13 0 0 0,0-12-20 0 0,-1 0 0 0 0,0 0 0 0 0,-1 1 0 0 0,0-1 1 0 0,-1-1-1 0 0,1 1 0 0 0,-2 0 0 0 0,1-1 0 0 0,-1 1 0 0 0,-10 14 0 0 0,7-13-28 0 0,-1-1-1 0 0,0 1 1 0 0,-1-1-1 0 0,0-1 1 0 0,0 1-1 0 0,-1-2 1 0 0,-12 9-1 0 0,-9 1-55 0 0,0-1-1 0 0,0-2 0 0 0,-1-1 0 0 0,-60 15 0 0 0,72-23 45 0 0,0-1-1 0 0,-28 3 1 0 0,47-7-38 0 0,1 0 0 0 0,-1 0-1 0 0,0 0 1 0 0,0 0 0 0 0,0 0-1 0 0,0 0 1 0 0,0 0 0 0 0,1 0-1 0 0,-1 0 1 0 0,0 0 0 0 0,0 0-1 0 0,0-1 1 0 0,1 1 0 0 0,-1 0 0 0 0,0-1-1 0 0,0 1 1 0 0,1-1 0 0 0,-1 1-1 0 0,0-1 1 0 0,0 1 0 0 0,1-1-1 0 0,-1 1 1 0 0,1-1 0 0 0,-1 0 0 0 0,1 1-1 0 0,-1-1 1 0 0,1 0 0 0 0,-1 1-1 0 0,1-1 1 0 0,-1 0 0 0 0,1 0-1 0 0,0 1 1 0 0,-1-1 0 0 0,1 0 0 0 0,0 0-1 0 0,0 0 1 0 0,0 0 0 0 0,0 1-1 0 0,-1-1 1 0 0,1 0 0 0 0,0 0-1 0 0,1 0 1 0 0,-1 0 0 0 0,0 0-1 0 0,0-1 1 0 0,3-9-7149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0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55 1375 0 0,'1'-1'1936'0'0,"9"-15"2905"0"0,-6 10-3096 0 0,-1 1 1 0 0,1-1-1 0 0,1 1 1 0 0,9-10 5804 0 0,-23 35-6651 0 0,-60 93-33 0 0,14-27-380 0 0,41-57-443 0 0,14-27-97 0 0,-1 2-3182 0 0,1-2 2904 0 0,0 1 1 0 0,-1-1 0 0 0,1 0 0 0 0,-1 0 0 0 0,0 0 0 0 0,0 0 0 0 0,-2 3-1 0 0,2-2 51 0 0,1-2-586 0 0,-2 4-183 0 0,1-2 235 0 0,9-13-5259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1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9559 0 0,'0'0'860'0'0,"-1"1"-630"0"0,-6 2 60 0 0,1 0 1 0 0,0 1 0 0 0,0 0-1 0 0,1 0 1 0 0,-1 0 0 0 0,1 1-1 0 0,-9 9 1 0 0,-15 12 357 0 0,-93 53 852 0 0,-2 3-1031 0 0,106-66-469 0 0,18-15-9 0 0,-1 0-1 0 0,0-1 1 0 0,1 1-1 0 0,-1 0 0 0 0,1 0 1 0 0,-1 0-1 0 0,1 0 1 0 0,-1 0-1 0 0,1-1 1 0 0,-1 1-1 0 0,1 0 0 0 0,0 0 1 0 0,0 0-1 0 0,0 0 1 0 0,-1 0-1 0 0,1 0 0 0 0,0 0 1 0 0,0 0-1 0 0,0 0 1 0 0,0 0-1 0 0,1 0 1 0 0,-1 0-1 0 0,0 0 0 0 0,0 0 1 0 0,0 0-1 0 0,1 0 1 0 0,-1 0-1 0 0,1 0 1 0 0,-1 0-1 0 0,1-1 0 0 0,-1 1 1 0 0,1 0-1 0 0,-1 0 1 0 0,1 0-1 0 0,0-1 1 0 0,-1 1-1 0 0,1 0 0 0 0,0-1 1 0 0,0 1-1 0 0,-1-1 1 0 0,1 1-1 0 0,1 0 1 0 0,0 1-28 0 0,7 4-4 0 0,0 1 0 0 0,1-2 0 0 0,0 1-1 0 0,-1-1 1 0 0,17 5 0 0 0,-2 0 8 0 0,10 4 33 0 0,-17-8 0 0 0,18 10 0 0 0,-30-13 0 0 0,-1 0 0 0 0,0-1 0 0 0,1 1 0 0 0,-1 1 0 0 0,0-1 0 0 0,-1 1 0 0 0,1-1 0 0 0,5 8 0 0 0,-8-10 22 0 0,0 0 0 0 0,0 1 0 0 0,0-1 0 0 0,0 0 0 0 0,0 1 0 0 0,-1-1 0 0 0,1 1 0 0 0,0-1 0 0 0,-1 1 0 0 0,1 0 0 0 0,-1-1 0 0 0,1 1 0 0 0,-1-1 0 0 0,0 1 0 0 0,0 0 0 0 0,0-1 0 0 0,0 1 0 0 0,0 0 0 0 0,0-1 0 0 0,0 1 0 0 0,0 0 0 0 0,-1-1 0 0 0,1 1 0 0 0,0 0 0 0 0,-1-1 0 0 0,0 1 0 0 0,1-1 0 0 0,-1 1 0 0 0,0-1 0 0 0,0 1 0 0 0,0-1 0 0 0,0 0 0 0 0,0 1 0 0 0,0-1 0 0 0,-2 2 0 0 0,-2 1 107 0 0,-1 0 1 0 0,1-1-1 0 0,-1 0 0 0 0,0 0 0 0 0,1 0 1 0 0,-11 2-1 0 0,16-4-127 0 0,-24 7 128 0 0,0-1 0 0 0,-39 7 0 0 0,52-12-149 0 0,-1-1 0 0 0,1 0 0 0 0,-1-1-1 0 0,1 0 1 0 0,-1-1 0 0 0,1 0 0 0 0,-23-5 0 0 0,34 6-18 0 0,0-1-1 0 0,-1 1 1 0 0,1 0-1 0 0,-1 0 1 0 0,1 0-1 0 0,0 0 1 0 0,-1 0-1 0 0,1 0 1 0 0,-1 0-1 0 0,1 0 1 0 0,0-1-1 0 0,-1 1 0 0 0,1 0 1 0 0,0 0-1 0 0,-1-1 1 0 0,1 1-1 0 0,0 0 1 0 0,-1 0-1 0 0,1-1 1 0 0,0 1-1 0 0,-1 0 1 0 0,1-1-1 0 0,0 1 1 0 0,0 0-1 0 0,0-1 1 0 0,-1 1-1 0 0,1 0 1 0 0,0-1-1 0 0,0 1 1 0 0,0-1-1 0 0,0 1 1 0 0,0-1-1 0 0,0 1 1 0 0,0 0-1 0 0,0-1 1 0 0,0 1-1 0 0,0-1 1 0 0,0 1-1 0 0,0 0 0 0 0,0-1 1 0 0,0 1-1 0 0,0-1 1 0 0,0 1-1 0 0,0 0 1 0 0,0-1-1 0 0,0 1 1 0 0,1-1-1 0 0,-1 1 1 0 0,1-1-1 0 0,4-7-694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0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19063 0 0,'0'0'1727'0'0,"1"-2"-1423"0"0,2-6 131 0 0,1 0 1 0 0,0 1-1 0 0,0-1 1 0 0,1 1 0 0 0,0-1-1 0 0,0 1 1 0 0,12-11-1 0 0,-13 14-344 0 0,0 0 0 0 0,1 1 1 0 0,-1-1-1 0 0,1 1 0 0 0,0 0 0 0 0,0 1 0 0 0,0-1 0 0 0,0 1 0 0 0,0 0 0 0 0,1 1 0 0 0,-1-1 1 0 0,1 1-1 0 0,10-1 0 0 0,-11 1-550 0 0,0 1 0 0 0,-1 1 0 0 0,1-1 0 0 0,8 2 1 0 0,2 4-6879 0 0,-3 0 329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13 6447 0 0,'7'-6'670'0'0,"-1"-1"3815"0"0,-32 29-3480 0 0,20-17-716 0 0,0-1-1 0 0,0 1 0 0 0,0 1 0 0 0,-5 7 1 0 0,3-3-1 0 0,1 1 1 0 0,1 0-1 0 0,0 0 1 0 0,-7 18-1 0 0,-13 52 172 0 0,7-18-114 0 0,-28 58 280 0 0,-102 189 0 0 0,70-177-557 0 0,-171 219 0 0 0,173-242-227 0 0,49-60-3577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11519 0 0,'0'0'2590'0'0,"2"-1"-1068"0"0,41-8 2152 0 0,25 3-3423 0 0,-27 4 331 0 0,160-22 1480 0 0,-83 9-1327 0 0,223-37 173 0 0,-216 31-900 0 0,-106 18-120 0 0,20-3-1938 0 0,59-17 0 0 0,-88 19 282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 4607 0 0,'-2'2'208'0'0,"-192"364"11228"0"0,33 16-9049 0 0,134-314-2283 0 0,-3-1 0 0 0,-3-1 1 0 0,-3-3-1 0 0,-64 89 0 0 0,56-96-38 0 0,-2-2 0 0 0,-54 48 0 0 0,157-170 248 0 0,79-68-460 0 0,-100 105 147 0 0,81-54 0 0 0,-100 75 0 0 0,1 0-1 0 0,0 2 1 0 0,28-10-1 0 0,-35 14 60 0 0,1 1 1 0 0,0 0-1 0 0,-1 1 0 0 0,1 0 1 0 0,0 1-1 0 0,24 1 0 0 0,-32 0-23 0 0,-1 0-1 0 0,0 0 0 0 0,0 1 1 0 0,1 0-1 0 0,-1 0 0 0 0,0 0 1 0 0,0 0-1 0 0,0 0 1 0 0,0 0-1 0 0,0 1 0 0 0,0-1 1 0 0,0 1-1 0 0,-1 0 1 0 0,1 0-1 0 0,0 0 0 0 0,-1 0 1 0 0,0 1-1 0 0,1-1 0 0 0,-1 1 1 0 0,2 2-1 0 0,-2-1 7 0 0,0 0 0 0 0,-1 0 0 0 0,1 0 0 0 0,-1 1 0 0 0,0-1 0 0 0,0 0 0 0 0,0 1 0 0 0,0-1 0 0 0,-1 0 0 0 0,0 1-1 0 0,0-1 1 0 0,0 1 0 0 0,0-1 0 0 0,-2 6 0 0 0,0 3-10 0 0,-1 0 0 0 0,-1-1 0 0 0,0 0 0 0 0,-1 1 0 0 0,0-2 0 0 0,-1 1 0 0 0,-9 13 0 0 0,-56 70-31 0 0,50-69 4 0 0,-22 24-2595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32 8751 0 0,'0'0'399'0'0,"2"-1"-4"0"0,0 1-279 0 0,1 0-73 0 0,8-9-44 0 0,7-8 9647 0 0,-19 16-9500 0 0,-3 0-136 0 0,1 0-1 0 0,-1 1 0 0 0,0-1 1 0 0,0 1-1 0 0,1 0 0 0 0,-1 0 1 0 0,0 0-1 0 0,0 1 1 0 0,1-1-1 0 0,-1 1 0 0 0,0 0 1 0 0,1 0-1 0 0,-1 0 0 0 0,0 0 1 0 0,1 0-1 0 0,-7 5 0 0 0,-6 3 39 0 0,0 1-1 0 0,-16 12 1 0 0,24-16 18 0 0,-10 7 128 0 0,1 2 0 0 0,0 0 0 0 0,1 1 0 0 0,0 0 0 0 0,1 1 0 0 0,1 1 0 0 0,1 0 0 0 0,-18 35 0 0 0,28-48-111 0 0,1 1 1 0 0,0 0-1 0 0,-2 9 1 0 0,4-14-75 0 0,0-1 0 0 0,0 1 1 0 0,0 0-1 0 0,0-1 0 0 0,0 1 0 0 0,1-1 0 0 0,-1 1 0 0 0,0 0 0 0 0,0-1 1 0 0,1 1-1 0 0,-1-1 0 0 0,0 1 0 0 0,1-1 0 0 0,-1 1 0 0 0,0-1 0 0 0,1 1 1 0 0,-1-1-1 0 0,1 1 0 0 0,-1-1 0 0 0,1 1 0 0 0,-1-1 0 0 0,1 0 0 0 0,-1 1 1 0 0,1-1-1 0 0,0 0 0 0 0,14 6 105 0 0,-10-6-84 0 0,0 0 0 0 0,0-1 1 0 0,0 1-1 0 0,0-1 0 0 0,-1 0 0 0 0,1-1 0 0 0,0 1 0 0 0,0-1 0 0 0,-1 0 0 0 0,1 0 0 0 0,4-3 1 0 0,8-5 53 0 0,21-18 0 0 0,-38 28-83 0 0,15-11 3 0 0,0-1 0 0 0,-1 0 0 0 0,-1-1 0 0 0,18-23 0 0 0,-30 35-247 0 0,-5 3 92 0 0,-13 13 39 0 0,-22 21 70 0 0,29-26 17 0 0,0 1-1 0 0,0 0 1 0 0,1 1 0 0 0,0 0 0 0 0,1 0 0 0 0,0 1 0 0 0,-6 15-1 0 0,14-27 7 0 0,0-1-1 0 0,0 1 0 0 0,0 0 0 0 0,0-1 0 0 0,0 1 0 0 0,0-1 0 0 0,0 1 1 0 0,0-1-1 0 0,0 1 0 0 0,0-1 0 0 0,0 1 0 0 0,1-1 0 0 0,-1 1 0 0 0,0-1 0 0 0,0 1 1 0 0,1-1-1 0 0,-1 0 0 0 0,0 1 0 0 0,1-1 0 0 0,-1 1 0 0 0,0-1 0 0 0,1 0 0 0 0,-1 1 1 0 0,1-1-1 0 0,-1 0 0 0 0,0 1 0 0 0,1-1 0 0 0,-1 0 0 0 0,1 0 0 0 0,-1 1 0 0 0,1-1 1 0 0,-1 0-1 0 0,1 0 0 0 0,-1 0 0 0 0,1 0 0 0 0,-1 0 0 0 0,1 0 0 0 0,-1 0 0 0 0,1 1 1 0 0,-1-2-1 0 0,1 1 0 0 0,-1 0 0 0 0,2 0 0 0 0,-1 0-25 0 0,4 0-245 0 0,-1 1 1 0 0,1-2 0 0 0,-1 1 0 0 0,1 0 0 0 0,-1-1-1 0 0,0 0 1 0 0,6-2 0 0 0,18-7-4245 0 0,5-5-1644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13823 0 0,'0'0'3364'0'0,"-1"3"-2334"0"0,-3 10-546 0 0,-1 0 0 0 0,-1 0 1 0 0,-9 18-1 0 0,-3 6-115 0 0,-50 98 960 0 0,-15 37-694 0 0,-11 53-283 0 0,43-104-251 0 0,-35 62 63 0 0,75-163-322 0 0,-2 1 0 0 0,0-2 0 0 0,-1 0-1 0 0,-1 0 1 0 0,-1-1 0 0 0,-26 22-1 0 0,18-23-4320 0 0,19-14 2511 0 0,-8 6-4734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7367 0 0,'0'0'667'0'0,"2"0"-547"0"0,18-8 2030 0 0,1 1 1 0 0,-1 0-1 0 0,1 2 1 0 0,25-3-1 0 0,-4 0-878 0 0,249-62 1706 0 0,27 4-1983 0 0,-105 26-3458 0 0,-162 31 1206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1 3679 0 0,'-2'2'3334'0'0,"-36"38"4756"0"0,0 2-3678 0 0,3-1-3366 0 0,3 1 0 0 0,-54 92 0 0 0,-139 328-508 0 0,218-446-538 0 0,-64 153 11 0 0,10-28 87 0 0,32-82-2797 0 0,25-51 1241 0 0</inkml:trace>
  <inkml:trace contextRef="#ctx0" brushRef="#br0" timeOffset="1">1 708 18455 0 0,'0'0'1675'0'0,"1"0"-1318"0"0,13-4 35 0 0,-1 0 0 0 0,1 1 0 0 0,0 1 0 0 0,-1 0-1 0 0,18 1 1 0 0,13-3 337 0 0,134-10 1077 0 0,60-9-1245 0 0,-120 8-734 0 0,-12 2-2410 0 0,-36 1-4574 0 0,-41 5 239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1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1 15343 0 0,'0'0'1394'0'0,"-1"1"-1150"0"0,-25 38 834 0 0,-32 38 0 0 0,-1-1-116 0 0,3 1-425 0 0,-48 68 178 0 0,29-32-279 0 0,-86 133 772 0 0,138-209-1075 0 0,-50 88 326 0 0,57-91-387 0 0,-59 107 145 0 0,71-135-200 0 0,-1 2-11 0 0,-1 0 0 0 0,1-1 0 0 0,-2 0 0 0 0,1 0 0 0 0,-11 9-1 0 0,28-36-165 0 0,-4 6 100 0 0,15-21-419 0 0,54-64 1 0 0,-58 79 159 0 0,0 2 0 0 0,1 0 0 0 0,1 1 0 0 0,29-19 1 0 0,-42 31 150 0 0,0 1 0 0 0,0-1 1 0 0,1 2-1 0 0,-1-1 1 0 0,11-2-1 0 0,-6 4 186 0 0,-10 2 13 0 0,-1 1 0 0 0,0-1 0 0 0,1 0 1 0 0,-1 0-1 0 0,0 1 0 0 0,0-1 1 0 0,1 0-1 0 0,-1 1 0 0 0,0-1 1 0 0,0 1-1 0 0,0 0 0 0 0,1-1 1 0 0,-1 1-1 0 0,0 0 0 0 0,0 0 1 0 0,0 0-1 0 0,0 0 0 0 0,0 0 1 0 0,1 2-1 0 0,-1-1 35 0 0,0 0 0 0 0,0 0 0 0 0,0 0 0 0 0,0 0 0 0 0,-1 0 0 0 0,1 1 1 0 0,-1-1-1 0 0,1 0 0 0 0,-1 1 0 0 0,0 2 0 0 0,0 5 151 0 0,-1-1 0 0 0,0 1-1 0 0,0-1 1 0 0,-4 12 0 0 0,-16 40 346 0 0,15-45-1459 0 0,0 1 0 0 0,-6 29 0 0 0,12-42 440 0 0,-1-1-529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2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99 110 14223 0 0,'0'0'1291'0'0,"0"2"-1063"0"0,-2 38 720 0 0,2-39-848 0 0,0 0 1 0 0,0 0-1 0 0,1 0 0 0 0,-1 0 0 0 0,1 1 1 0 0,-1-1-1 0 0,1 0 0 0 0,-1 0 1 0 0,1 0-1 0 0,0 0 0 0 0,-1 0 1 0 0,1 0-1 0 0,0 0 0 0 0,0 0 0 0 0,-1-1 1 0 0,1 1-1 0 0,0 0 0 0 0,0 0 1 0 0,0-1-1 0 0,2 2 0 0 0,20 9 1471 0 0,-15-10-1368 0 0,0 1-1 0 0,0-1 1 0 0,0 0-1 0 0,0-1 1 0 0,0 0-1 0 0,0 0 1 0 0,0-1 0 0 0,0 0-1 0 0,12-3 1 0 0,-3 0-149 0 0,0-1 0 0 0,-1-1 1 0 0,23-11-1 0 0,-17 6-235 0 0,22-16-1 0 0,-36 22 21 0 0,-1-1-1 0 0,0 0 1 0 0,0 0-1 0 0,0 0 1 0 0,-1-1-1 0 0,7-8 1 0 0,-11 11 67 0 0,1-1 0 0 0,-1 1 0 0 0,-1 0 0 0 0,1-1 0 0 0,-1 0 1 0 0,1 1-1 0 0,0-9 0 0 0,-2 13 59 0 0,0-1 1 0 0,0 1-1 0 0,0-1 0 0 0,0 0 0 0 0,-1 1 1 0 0,1-1-1 0 0,0 1 0 0 0,0-1 1 0 0,0 1-1 0 0,-1-1 0 0 0,1 1 1 0 0,0-1-1 0 0,-1 1 0 0 0,1-1 1 0 0,0 1-1 0 0,-1-1 0 0 0,1 1 1 0 0,-1 0-1 0 0,1-1 0 0 0,-1 1 1 0 0,1 0-1 0 0,-1-1 0 0 0,1 1 1 0 0,-1-1-1 0 0,-13-4-457 0 0,11 5 410 0 0,-1 0-1 0 0,1 0 0 0 0,-1 0 1 0 0,1 0-1 0 0,0 1 1 0 0,-1-1-1 0 0,1 1 0 0 0,0 0 1 0 0,-5 1-1 0 0,-30 16-265 0 0,26-13 392 0 0,-32 19 602 0 0,1 2 1 0 0,2 2 0 0 0,-40 33-1 0 0,67-50-308 0 0,0 1 0 0 0,1 1 0 0 0,1 1 0 0 0,0-1-1 0 0,-20 31 1 0 0,27-35-245 0 0,0-1 0 0 0,1 0 0 0 0,0 1 0 0 0,0 0 0 0 0,1 0 0 0 0,0 0 0 0 0,1 0 0 0 0,0 0 0 0 0,0 1-1 0 0,1-1 1 0 0,0 1 0 0 0,1-1 0 0 0,1 12 0 0 0,-1-16-40 0 0,1 1-1 0 0,0 0 0 0 0,1-1 1 0 0,-1 1-1 0 0,1-1 1 0 0,0 1-1 0 0,0-1 0 0 0,1 0 1 0 0,0 0-1 0 0,0 0 1 0 0,0 0-1 0 0,0-1 1 0 0,7 8-1 0 0,-4-7 24 0 0,-1 0 0 0 0,1-1 0 0 0,0 0 0 0 0,0 0 0 0 0,1 0 0 0 0,-1-1 0 0 0,1 0 0 0 0,0 0 0 0 0,10 3-1 0 0,6-1 101 0 0,1-1-1 0 0,-1-1 0 0 0,1-2 0 0 0,-1 0 0 0 0,36-3 0 0 0,42-8-63 0 0,-1-4 0 0 0,-1-5 0 0 0,97-31 0 0 0,-152 35-170 0 0,-29 10-129 0 0,1-1-1 0 0,0 2 0 0 0,0 0 1 0 0,0 1-1 0 0,21-1 0 0 0,-44 24-1455 0 0,-1-8-496 0 0,-2 0-5791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1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182 146 10103 0 0,'0'0'919'0'0,"1"2"-638"0"0,-1 0-98 0 0,1-1-1 0 0,0 1 0 0 0,1 0 1 0 0,-1 0-1 0 0,0-1 1 0 0,0 1-1 0 0,1-1 0 0 0,-1 1 1 0 0,1-1-1 0 0,-1 0 0 0 0,1 1 1 0 0,0-1-1 0 0,0 0 1 0 0,-1 0-1 0 0,1 0 0 0 0,3 1 1 0 0,0-1 127 0 0,0 0 0 0 0,0 0-1 0 0,0 0 1 0 0,0-1 0 0 0,9 1 0 0 0,18-1 177 0 0,0-2-1 0 0,0-1 0 0 0,-1-1 1 0 0,39-10-1 0 0,-66 13-522 0 0,-1 0-1 0 0,0-1 0 0 0,1 1 1 0 0,-1-1-1 0 0,0 1 1 0 0,0-1-1 0 0,0 0 1 0 0,0-1-1 0 0,0 1 0 0 0,0 0 1 0 0,-1-1-1 0 0,1 1 1 0 0,-1-1-1 0 0,0 0 0 0 0,0 0 1 0 0,2-3-1 0 0,-3 4 14 0 0,0 0-1 0 0,0 0 1 0 0,0 1-1 0 0,-1-1 0 0 0,1 0 1 0 0,-1 0-1 0 0,0 0 1 0 0,1 0-1 0 0,-1 0 1 0 0,0 0-1 0 0,0 0 1 0 0,0 0-1 0 0,0 0 1 0 0,-1 0-1 0 0,1 0 0 0 0,-1 0 1 0 0,1 0-1 0 0,-1 0 1 0 0,1 1-1 0 0,-1-1 1 0 0,0 0-1 0 0,0 0 1 0 0,0 1-1 0 0,0-1 1 0 0,0 0-1 0 0,0 1 0 0 0,-1-1 1 0 0,1 1-1 0 0,0-1 1 0 0,-3-1-1 0 0,-4-4-43 0 0,0 0 0 0 0,-1 1 0 0 0,0 0-1 0 0,0 0 1 0 0,0 1 0 0 0,-1 0 0 0 0,1 1 0 0 0,-1 0-1 0 0,-11-3 1 0 0,19 7 65 0 0,0 0 0 0 0,-1-1-1 0 0,1 1 1 0 0,0 0 0 0 0,0 0-1 0 0,0 1 1 0 0,0-1 0 0 0,0 0-1 0 0,-1 1 1 0 0,1-1 0 0 0,0 1 0 0 0,0 0-1 0 0,0 0 1 0 0,0 0 0 0 0,0 0-1 0 0,1 0 1 0 0,-1 0 0 0 0,0 0-1 0 0,-2 2 1 0 0,-2 2-12 0 0,-7 4-49 0 0,0 1-1 0 0,1 0 1 0 0,1 1-1 0 0,0 1 1 0 0,-10 13 0 0 0,1-2-31 0 0,-93 111-53 0 0,94-111 140 0 0,14-17 9 0 0,-47 61 126 0 0,45-57-92 0 0,0 1-1 0 0,0 1 1 0 0,2-1 0 0 0,-8 18-1 0 0,13-27 2 0 0,-1-1 0 0 0,0 1 0 0 0,1-1 0 0 0,0 1 0 0 0,-1 0 0 0 0,1-1 0 0 0,0 1 0 0 0,0 0 0 0 0,0-1 0 0 0,0 1 0 0 0,0 0-1 0 0,0-1 1 0 0,0 1 0 0 0,1 0 0 0 0,-1-1 0 0 0,0 1 0 0 0,1-1 0 0 0,0 1 0 0 0,-1-1 0 0 0,1 1 0 0 0,1 1 0 0 0,0-1 32 0 0,-1-1 1 0 0,1 1-1 0 0,-1-1 0 0 0,1 0 1 0 0,0 0-1 0 0,0 0 0 0 0,0 0 1 0 0,0 0-1 0 0,0 0 1 0 0,0 0-1 0 0,0-1 0 0 0,0 1 1 0 0,0-1-1 0 0,0 1 0 0 0,0-1 1 0 0,3 0-1 0 0,12 1 319 0 0,1-1-1 0 0,-1 0 1 0 0,0-2-1 0 0,1 0 1 0 0,22-6-1 0 0,83-29 523 0 0,-103 30-773 0 0,54-19 207 0 0,-33 10-258 0 0,71-17-1 0 0,-110 33-210 0 0,-8 11-454 0 0,2-6 380 0 0,0 0 0 0 0,0 0 1 0 0,-1 0-1 0 0,1-1 0 0 0,-1 1 0 0 0,-7 3 1 0 0,-35 22-3114 0 0,42-27 2708 0 0,-13 7-932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4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127 135 14079 0 0,'0'0'1276'0'0,"-1"2"-1049"0"0,-11 14 759 0 0,1 0-1 0 0,0 1 1 0 0,-11 23 0 0 0,-20 59 923 0 0,36-84-1688 0 0,1 0 0 0 0,0 0 1 0 0,2 0-1 0 0,0 1 0 0 0,0 0 1 0 0,0 29-1 0 0,4-44-200 0 0,1 0 1 0 0,-1 0-1 0 0,0-1 0 0 0,1 1 1 0 0,-1 0-1 0 0,1-1 0 0 0,-1 1 1 0 0,1-1-1 0 0,-1 0 0 0 0,1 1 1 0 0,2-1-1 0 0,0 0-5 0 0,0 0 0 0 0,0 0 1 0 0,-1-1-1 0 0,1 1 0 0 0,0-1 0 0 0,-1 0 0 0 0,1 0 0 0 0,-1 0 0 0 0,1 0 1 0 0,-1-1-1 0 0,1 0 0 0 0,-1 1 0 0 0,0-1 0 0 0,0 0 0 0 0,0-1 0 0 0,0 1 1 0 0,3-3-1 0 0,7-8 7 0 0,0 0 0 0 0,13-17 0 0 0,-21 23-20 0 0,66-85-326 0 0,-70 91 267 0 0,-1 3 117 0 0,5 23 72 0 0,0 0 0 0 0,2-1 0 0 0,1 0 0 0 0,0-1-1 0 0,2 1 1 0 0,15 25 0 0 0,-17-36-72 0 0,-1 0 0 0 0,2 0 0 0 0,0-1 0 0 0,1 0 1 0 0,0 0-1 0 0,19 16 0 0 0,-26-25-16 0 0,1 0 0 0 0,1 0 0 0 0,-1 0 0 0 0,0-1 0 0 0,1 1 0 0 0,-1-1 1 0 0,1 0-1 0 0,-1-1 0 0 0,1 1 0 0 0,0-1 0 0 0,0 0 0 0 0,0 0 0 0 0,0 0 0 0 0,0-1 1 0 0,0 0-1 0 0,0 0 0 0 0,0 0 0 0 0,0 0 0 0 0,0-1 0 0 0,0 0 0 0 0,-1 0 0 0 0,1 0 1 0 0,0-1-1 0 0,6-2 0 0 0,1-2 71 0 0,-1-1 0 0 0,1 0-1 0 0,-1 0 1 0 0,0-1 0 0 0,-1-1 0 0 0,0 0 0 0 0,14-16 0 0 0,56-80 423 0 0,-78 103-529 0 0,18-27 62 0 0,89-134 272 0 0,-93 135-464 0 0,-1-1 1 0 0,-1 0-1 0 0,-2 0 0 0 0,9-34 0 0 0,-19 60 13 0 0,-1-1-1 0 0,-1 1 1 0 0,1 0 0 0 0,0 0-1 0 0,-1-1 1 0 0,1 1-1 0 0,-1 0 1 0 0,0 0 0 0 0,0-1-1 0 0,0 1 1 0 0,-1 0-1 0 0,-1-6 1 0 0,2 8-500 0 0,-7 5-749 0 0,-16 20-3533 0 0,15-15-2095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4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261 112 5527 0 0,'57'-42'1696'0'0,"-35"21"11784"0"0,-49 22-12730 0 0,16 2-743 0 0,1 0 0 0 0,0 1 0 0 0,0 0 1 0 0,1 0-1 0 0,-17 11 0 0 0,-42 35-71 0 0,52-38 45 0 0,-63 55-52 0 0,70-58 104 0 0,0 0-1 0 0,0 1 0 0 0,1 0 1 0 0,1 0-1 0 0,-13 23 0 0 0,18-29 8 0 0,0 1 0 0 0,0-1 0 0 0,1 1 0 0 0,0-1 0 0 0,0 1 0 0 0,0 0 0 0 0,0-1 0 0 0,0 1 0 0 0,1 0-1 0 0,0 0 1 0 0,1 6 0 0 0,-1-8-3 0 0,1 0-1 0 0,0 1 1 0 0,0-1 0 0 0,0 0-1 0 0,0 0 1 0 0,0-1-1 0 0,1 1 1 0 0,-1 0 0 0 0,1 0-1 0 0,0-1 1 0 0,0 1-1 0 0,0 0 1 0 0,0-1-1 0 0,0 0 1 0 0,0 0 0 0 0,1 0-1 0 0,3 3 1 0 0,4 1 83 0 0,-1-1 0 0 0,1 0 0 0 0,0 0 0 0 0,0-1 0 0 0,0-1 0 0 0,0 0 0 0 0,20 3 0 0 0,-14-3-52 0 0,0-2 1 0 0,1 0-1 0 0,-1-1 1 0 0,24-2-1 0 0,-33 1-48 0 0,-1 0 0 0 0,0 0 0 0 0,0-1 0 0 0,0 0 0 0 0,0 0 0 0 0,-1 0 0 0 0,1-1 0 0 0,-1 1 0 0 0,1-1 0 0 0,-1-1 0 0 0,0 1 0 0 0,0-1 0 0 0,0 0 0 0 0,6-6-1 0 0,-6 4 19 0 0,-1 1 0 0 0,0-1-1 0 0,0 0 1 0 0,-1 0 0 0 0,0 0-1 0 0,0 0 1 0 0,0-1-1 0 0,0 1 1 0 0,-1-1 0 0 0,0 0-1 0 0,-1 0 1 0 0,2-11-1 0 0,-2-3 4 0 0,0-1 0 0 0,-2 0-1 0 0,0 0 1 0 0,-2 1-1 0 0,0-1 1 0 0,-1 1 0 0 0,-2-1-1 0 0,-12-34 1 0 0,15 51-96 0 0,1-1 1 0 0,-1 1 0 0 0,0 0-1 0 0,0 0 1 0 0,0 0-1 0 0,-1 0 1 0 0,1 0 0 0 0,-1 0-1 0 0,0 1 1 0 0,-7-6-1 0 0,7 8-38 0 0,0-1 0 0 0,0 1 0 0 0,0 0 0 0 0,0 0 0 0 0,0 0-1 0 0,0 1 1 0 0,-1 0 0 0 0,1-1 0 0 0,-1 2 0 0 0,1-1 0 0 0,-1 0-1 0 0,1 1 1 0 0,-1 0 0 0 0,-6 0 0 0 0,-39 7-1747 0 0,49-7 1321 0 0,11 7-2525 0 0,3 0 1696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4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15319 0 0,'24'46'1683'0'0,"-19"-34"-1238"0"0,0-2 0 0 0,1 1 1 0 0,11 15-1 0 0,-16-25 198 0 0,6 6 4906 0 0,-6-8-5466 0 0,1-1-1 0 0,-1 1 1 0 0,1 0 0 0 0,-1 0-1 0 0,1-1 1 0 0,-1 1 0 0 0,0-1-1 0 0,0 1 1 0 0,1-1 0 0 0,-1 1-1 0 0,0-1 1 0 0,-1 0 0 0 0,1 0-1 0 0,0 1 1 0 0,0-1-1 0 0,-1 0 1 0 0,1 0 0 0 0,-1 0-1 0 0,1-3 1 0 0,1-9 96 0 0,1-23-1 0 0,-2 21-99 0 0,3-57-58 0 0,5-44 48 0 0,-7 105-135 0 0,0-1 0 0 0,2 1-1 0 0,-1-1 1 0 0,2 1-1 0 0,-1 0 1 0 0,14-22 0 0 0,-15 29-36 0 0,1-1 0 0 0,0 2 0 0 0,0-1 1 0 0,1 0-1 0 0,0 1 0 0 0,-1 0 0 0 0,1 0 0 0 0,1 0 1 0 0,-1 1-1 0 0,1-1 0 0 0,-1 1 0 0 0,1 1 0 0 0,0-1 1 0 0,0 1-1 0 0,0 0 0 0 0,0 0 0 0 0,0 1 1 0 0,1 0-1 0 0,-1 0 0 0 0,7 0 0 0 0,14 0-1057 0 0,0 1-1 0 0,-1 2 0 0 0,40 6 1 0 0,-45-5-212 0 0,-19-2 1244 0 0,39 4-2707 0 0,-1 2 0 0 0,53 16 0 0 0,-88-21 2684 0 0,0 0 0 0 0,0 1 0 0 0,0-1 0 0 0,0 1 1 0 0,-1 0-1 0 0,1 1 0 0 0,-1-1 0 0 0,0 1 0 0 0,0-1 0 0 0,0 1 0 0 0,-1 1 0 0 0,1-1 0 0 0,-1 0 1 0 0,5 9-1 0 0,1 5 1339 0 0,-1 0 1 0 0,11 35 0 0 0,-12-32 56 0 0,11 25 0 0 0,-5-22 407 0 0,25 33 0 0 0,-7-12-612 0 0,-30-44-956 0 0,0 1 0 0 0,0 0 0 0 0,0 0 0 0 0,0 0 0 0 0,-1 0 0 0 0,1 0 0 0 0,0 0 0 0 0,-1 0 0 0 0,0 0 0 0 0,0 0 0 0 0,1 2 0 0 0,-1-2 487 0 0,-10 12 1429 0 0,8-12-1841 0 0,-1 0-1 0 0,0 0 0 0 0,0 0 1 0 0,0 0-1 0 0,0-1 0 0 0,0 1 1 0 0,-1-1-1 0 0,1 0 0 0 0,0 0 1 0 0,-1 0-1 0 0,1 0 0 0 0,-1 0 1 0 0,1-1-1 0 0,-1 0 0 0 0,1 0 1 0 0,-1 0-1 0 0,-4 0 1 0 0,-1-1 46 0 0,-1-1 0 0 0,0 1 0 0 0,1-2 1 0 0,-19-5-1 0 0,22 5-174 0 0,0 0 1 0 0,-1 0-1 0 0,1-1 0 0 0,0 1 1 0 0,1-1-1 0 0,-1 0 0 0 0,1-1 1 0 0,0 1-1 0 0,0-1 0 0 0,0 0 1 0 0,0-1-1 0 0,1 1 0 0 0,0-1 0 0 0,0 0 1 0 0,1 0-1 0 0,-1 0 0 0 0,1 0 1 0 0,1-1-1 0 0,-1 1 0 0 0,1-1 1 0 0,0 0-1 0 0,1 1 0 0 0,-1-1 1 0 0,1 0-1 0 0,1 0 0 0 0,0-12 0 0 0,0 7-73 0 0,1 0 0 0 0,0 1-1 0 0,1-1 1 0 0,0 1-1 0 0,1 0 1 0 0,0-1-1 0 0,1 1 1 0 0,0 1 0 0 0,1-1-1 0 0,0 0 1 0 0,1 1-1 0 0,0 0 1 0 0,1 1-1 0 0,0-1 1 0 0,11-11-1 0 0,-8 11-71 0 0,1-1 0 0 0,0 2 0 0 0,0 0 0 0 0,1 0 0 0 0,0 1 0 0 0,0 0-1 0 0,1 1 1 0 0,0 1 0 0 0,0 0 0 0 0,1 1 0 0 0,0 0 0 0 0,0 1-1 0 0,0 1 1 0 0,15-3 0 0 0,-11 5 113 0 0,0-1-1 0 0,1 2 0 0 0,-1 1 1 0 0,0 0-1 0 0,21 4 0 0 0,-27-2 4 0 0,0-1-1 0 0,0 2 0 0 0,0 0 0 0 0,-1 0 0 0 0,0 1 0 0 0,1 0 0 0 0,-1 1 0 0 0,15 11 0 0 0,-23-14 36 0 0,1-1 0 0 0,-1 1 0 0 0,0 0 0 0 0,0 0 0 0 0,0 1 0 0 0,-1-1 0 0 0,1 1 0 0 0,-1-1-1 0 0,0 1 1 0 0,0 0 0 0 0,0 0 0 0 0,0 0 0 0 0,-1 0 0 0 0,2 6 0 0 0,-2-4-2 0 0,0 0 0 0 0,0 0 0 0 0,-1 0 0 0 0,0 0 1 0 0,-1 0-1 0 0,1 0 0 0 0,-1 0 0 0 0,0 0 0 0 0,-3 8 0 0 0,-1 1 3 0 0,-1-1 0 0 0,-1 0 1 0 0,0 0-1 0 0,-1 0 0 0 0,0-1 0 0 0,-1 0 1 0 0,-13 13-1 0 0,9-11-101 0 0,-1-1-1 0 0,-1-1 1 0 0,0-1 0 0 0,0 0 0 0 0,-2-1-1 0 0,1 0 1 0 0,-1-1 0 0 0,-1-1 0 0 0,0-1 0 0 0,0-1-1 0 0,0 0 1 0 0,-1-1 0 0 0,0-1 0 0 0,-34 4-1 0 0,47-8-203 0 0,0-1 0 0 0,0 0 0 0 0,0 0 0 0 0,0 0-1 0 0,0-1 1 0 0,-7-1 0 0 0,11 1-565 0 0,-1 0-1 0 0,0 0 1 0 0,1 0 0 0 0,-1 0 0 0 0,1 0 0 0 0,0-1-1 0 0,-1 1 1 0 0,1-1 0 0 0,-4-3 0 0 0,-1-4-5335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16615 0 0,'0'0'1506'0'0,"-2"2"-1241"0"0,-23 19-122 0 0,2 2 0 0 0,0 1 0 0 0,1 0 0 0 0,-28 44 0 0 0,24-27 444 0 0,2 1 1 0 0,-27 67-1 0 0,-113 301 392 0 0,146-369-944 0 0,-3-1 1 0 0,-1-1-1 0 0,-1-2 1 0 0,-43 52-1 0 0,60-82-24 0 0,3-3-3 0 0,0-1 1 0 0,1 1 0 0 0,-1 0 0 0 0,1 0 0 0 0,-1-1-1 0 0,-2 8 1 0 0,5 0 3 0 0,0-11-12 0 0,1 1-1 0 0,-1 0 1 0 0,1 0-1 0 0,0 0 1 0 0,0-1 0 0 0,-1 1-1 0 0,1 0 1 0 0,0-1-1 0 0,0 1 1 0 0,0-1 0 0 0,0 1-1 0 0,0-1 1 0 0,-1 1-1 0 0,1-1 1 0 0,0 0-1 0 0,0 1 1 0 0,0-1 0 0 0,0 0-1 0 0,0 0 1 0 0,2 1-1 0 0,22 0-52 0 0,-24-1 49 0 0,9 0-315 0 0,0-1 0 0 0,-1-1 0 0 0,17-4 0 0 0,7-2-1067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6:4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93 19375 0 0,'39'-31'1734'0'0,"-18"16"-1004"0"0,22-22 1 0 0,-39 30-171 0 0,-9 5 292 0 0,-14 5 269 0 0,0 6-1133 0 0,1 0 0 0 0,0 1 0 0 0,-28 22-1 0 0,6-5-18 0 0,-46 26-51 0 0,-89 61 84 0 0,167-108-1 0 0,0 0-1 0 0,-12 13 1 0 0,18-17-3 0 0,0 0 1 0 0,1 0 0 0 0,-1 0 0 0 0,0 0 0 0 0,1 1 0 0 0,0-1-1 0 0,-1 1 1 0 0,1-1 0 0 0,0 1 0 0 0,0-1 0 0 0,0 1 0 0 0,1-1-1 0 0,-1 1 1 0 0,0 4 0 0 0,2-6-11 0 0,0 0 0 0 0,0-1 0 0 0,0 1-1 0 0,0 0 1 0 0,0 0 0 0 0,0 0 0 0 0,0-1 0 0 0,0 1 0 0 0,0-1 0 0 0,1 1-1 0 0,-1-1 1 0 0,0 1 0 0 0,0-1 0 0 0,1 0 0 0 0,-1 1 0 0 0,2-1-1 0 0,-3 0 12 0 0,12 1-54 0 0,0 0 1 0 0,0 0-1 0 0,0-1 0 0 0,1-1 1 0 0,19-3-1 0 0,18-1-97 0 0,-36 5 127 0 0,1 0 1 0 0,0 1-1 0 0,-1 0 0 0 0,1 2 1 0 0,-1-1-1 0 0,20 8 0 0 0,-27-8 22 0 0,0 1 0 0 0,0 0-1 0 0,0 0 1 0 0,-1 1-1 0 0,1 0 1 0 0,-1 0 0 0 0,0 0-1 0 0,0 1 1 0 0,-1 0-1 0 0,1 0 1 0 0,-1 1-1 0 0,0-1 1 0 0,0 1 0 0 0,4 7-1 0 0,0 4 158 0 0,-1 0-1 0 0,-1 1 0 0 0,9 28 1 0 0,8 22 216 0 0,-23-66-336 0 0,0 0 0 0 0,-1 0 0 0 0,1 0-1 0 0,0 0 1 0 0,-1 0 0 0 0,0 0 0 0 0,1 0 0 0 0,-1 0 0 0 0,0 0-1 0 0,0 1 1 0 0,0-1 0 0 0,-1 0 0 0 0,1 0 0 0 0,0 0-1 0 0,-1 0 1 0 0,1 0 0 0 0,-1 0 0 0 0,0 0 0 0 0,1 0 0 0 0,-1 0-1 0 0,0-1 1 0 0,0 1 0 0 0,-1 0 0 0 0,1 0 0 0 0,0-1 0 0 0,0 1-1 0 0,-1 0 1 0 0,1-1 0 0 0,-1 0 0 0 0,1 1 0 0 0,-1-1-1 0 0,0 0 1 0 0,0 0 0 0 0,1 0 0 0 0,-5 2 0 0 0,-5 2 22 0 0,-1-1 0 0 0,1 0 1 0 0,-1 0-1 0 0,-22 3 1 0 0,25-6-45 0 0,-54 9 66 0 0,-2-3 0 0 0,1-3 0 0 0,-73-5 0 0 0,73-4-53 0 0,58 4-285 0 0,1 0 1 0 0,-1-1-1 0 0,1 1 1 0 0,-1-1-1 0 0,1 0 1 0 0,-1 0-1 0 0,1-1 1 0 0,-9-5-1 0 0,6 1-1541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3679 0 0,'0'0'13195'0'0,"0"2"-12682"0"0,-1 7-219 0 0,0 0-1 0 0,0 0 1 0 0,1 0-1 0 0,0 0 1 0 0,0 0-1 0 0,1 1 1 0 0,4 15-1 0 0,-3-21-277 0 0,0 0-1 0 0,0 0 0 0 0,0 0 1 0 0,1 0-1 0 0,-1 0 1 0 0,1 0-1 0 0,0 0 0 0 0,0-1 1 0 0,4 4-1 0 0,4 5 35 0 0,27 29-9 0 0,-24-28 3 0 0,-1 0 0 0 0,-1 1 0 0 0,0 1 1 0 0,14 24-1 0 0,-24-35-22 0 0,0 1-1 0 0,0-1 1 0 0,0 1 0 0 0,0 0 0 0 0,-1-1-1 0 0,1 1 1 0 0,-1 0 0 0 0,-1 0 0 0 0,1 0-1 0 0,-1 0 1 0 0,0 0 0 0 0,0 0 0 0 0,0 0-1 0 0,0 0 1 0 0,-1 0 0 0 0,0 0-1 0 0,0 0 1 0 0,-1 0 0 0 0,1 0 0 0 0,-1-1-1 0 0,-4 8 1 0 0,0-2-1 0 0,0-1 1 0 0,0 0-1 0 0,-1 0 0 0 0,-1-1 0 0 0,0 0 1 0 0,0 0-1 0 0,0-1 0 0 0,-1 0 0 0 0,0 0 1 0 0,0-1-1 0 0,-1 0 0 0 0,-18 8 0 0 0,-6 0-171 0 0,0-1-1 0 0,-56 12 0 0 0,76-21 2 0 0,-28 5-123 0 0,39-9 128 0 0,0 1-1 0 0,-1-1 1 0 0,1 0 0 0 0,0 0-1 0 0,-1 0 1 0 0,1-1 0 0 0,-1 1 0 0 0,1-1-1 0 0,-5-1 1 0 0,7 2 54 0 0,1-1 1 0 0,-1 1-1 0 0,1 0 0 0 0,0-1 0 0 0,-1 1 0 0 0,1 0 0 0 0,0-1 1 0 0,0 1-1 0 0,-1-1 0 0 0,1 1 0 0 0,0 0 0 0 0,0-1 1 0 0,0 1-1 0 0,-1-1 0 0 0,1 1 0 0 0,0-1 0 0 0,0 1 0 0 0,0-1 1 0 0,0 1-1 0 0,0-1 0 0 0,0 1 0 0 0,0-1 0 0 0,0 1 1 0 0,0-1-1 0 0,0 0 0 0 0,3-14-2055 0 0,5-10-477 0 0,6-1-1924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13447 0 0,'0'0'1216'0'0,"1"2"-1000"0"0,1 2-173 0 0,0-1-1 0 0,0 1 0 0 0,-1 0 0 0 0,0 0 1 0 0,0 0-1 0 0,0 0 0 0 0,0 0 0 0 0,-1 0 1 0 0,1 0-1 0 0,-1 0 0 0 0,0 1 0 0 0,0-1 1 0 0,-1 0-1 0 0,1 0 0 0 0,-3 7 1 0 0,-1 7 282 0 0,-2 1 1 0 0,-7 17 0 0 0,12-34-313 0 0,-137 296 1988 0 0,92-206-1665 0 0,-171 347 1123 0 0,190-392-1297 0 0,-60 80 0 0 0,5-8-315 0 0,80-117 23 0 0,-3 8-2254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15199 0 0,'0'0'1172'0'0,"1"0"-765"0"0,12 3 258 0 0,-1-1-1 0 0,0 0 1 0 0,1-1-1 0 0,-1 0 1 0 0,16-2 0 0 0,-10 1-188 0 0,39-2 444 0 0,100-16 1 0 0,57-25 493 0 0,-28 5-813 0 0,-154 32-842 0 0,121-18-557 0 0,-49 17-5222 0 0,-88 7-725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0 7367 0 0,'-15'2'568'0'0,"12"-2"-214"0"0,3 3-98 0 0,-1-1 0 0 0,0 0 0 0 0,0 0 0 0 0,0 1 0 0 0,0-1 0 0 0,0 0 0 0 0,0 0 0 0 0,0 0 0 0 0,-1 0 0 0 0,1 0 0 0 0,-3 2 0 0 0,-5 10 854 0 0,-15 37 1437 0 0,-16 59 0 0 0,-2 4-1409 0 0,-14 17-617 0 0,-6-3 0 0 0,-5-2-1 0 0,-86 119 1 0 0,-18-40 289 0 0,137-167-412 0 0,29-31-320 0 0,30-31-79 0 0,-9 9-47 0 0,35-34-284 0 0,36-38-225 0 0,-69 66 380 0 0,54-56-472 0 0,-63 69 550 0 0,0 0 0 0 0,1 1-1 0 0,-1 0 1 0 0,1 1-1 0 0,1 0 1 0 0,17-8 0 0 0,-26 13 125 0 0,1 0 0 0 0,0 0 0 0 0,-1 0 0 0 0,1 1 0 0 0,0-1 1 0 0,0 1-1 0 0,0-1 0 0 0,-1 1 0 0 0,1 0 0 0 0,0 0 1 0 0,0 1-1 0 0,0-1 0 0 0,0 0 0 0 0,-1 1 0 0 0,1 0 1 0 0,0 0-1 0 0,0-1 0 0 0,2 3 0 0 0,-2-1 27 0 0,-1-1 0 0 0,1 1 0 0 0,-1 0 0 0 0,0 0-1 0 0,1 0 1 0 0,-1 1 0 0 0,0-1 0 0 0,0 1 0 0 0,-1-1 0 0 0,1 1-1 0 0,0-1 1 0 0,-1 1 0 0 0,0 0 0 0 0,0 0 0 0 0,1 0 0 0 0,0 4 0 0 0,-1 1 13 0 0,1-1 0 0 0,-1 1 0 0 0,0 0 0 0 0,-1 0 0 0 0,0-1 0 0 0,0 1 0 0 0,0 0 0 0 0,-1 0 0 0 0,-4 14 0 0 0,-2 1 4 0 0,-17 40 0 0 0,1-6-1617 0 0,19-33-2426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49 5527 0 0,'6'-3'84'0'0,"-5"2"-42"0"0,1 0 0 0 0,-1 0 0 0 0,1 0 0 0 0,-1 0 0 0 0,0 0 1 0 0,0 0-1 0 0,1 0 0 0 0,-1 0 0 0 0,0-1 0 0 0,0 1 1 0 0,2-3-1 0 0,0-1 352 0 0,-3 4-175 0 0,0 1 0 0 0,0-1-1 0 0,0 1 1 0 0,0-1 0 0 0,0 1-1 0 0,0-1 1 0 0,0 1 0 0 0,0 0-1 0 0,0-1 1 0 0,0 1 0 0 0,0-1-1 0 0,0 1 1 0 0,-1-1 0 0 0,1 1-1 0 0,0-1 1 0 0,0 1 0 0 0,-1 0-1 0 0,1-1 1 0 0,0 1 0 0 0,0-1-1 0 0,-1 1 1 0 0,1 0 0 0 0,0-1-1 0 0,-1 1 1 0 0,1 0 0 0 0,-1 0-1 0 0,1-1 1 0 0,0 1-1 0 0,-1 0 1 0 0,-13-7 3244 0 0,8 5-3331 0 0,-1 1 0 0 0,0 0 0 0 0,1 0 1 0 0,-1 1-1 0 0,0 0 0 0 0,0 0 0 0 0,0 0 0 0 0,1 1 0 0 0,-12 3 1 0 0,-7 2-135 0 0,-28 11 1 0 0,7-1 77 0 0,-63 25 482 0 0,62-20-277 0 0,-44 23 470 0 0,81-38-613 0 0,0 0 0 0 0,1 0 1 0 0,0 1-1 0 0,0 1 1 0 0,0-1-1 0 0,-10 14 0 0 0,16-18-76 0 0,1 0-1 0 0,0 0 0 0 0,0 0 0 0 0,0 1 1 0 0,0-1-1 0 0,0 1 0 0 0,1-1 1 0 0,0 1-1 0 0,0 0 0 0 0,0 0 1 0 0,0-1-1 0 0,0 1 0 0 0,1 0 1 0 0,-1 5-1 0 0,1-7-31 0 0,1 0 0 0 0,-1 0 1 0 0,0 1-1 0 0,1-1 0 0 0,0 0 0 0 0,-1 0 1 0 0,1 0-1 0 0,0 0 0 0 0,0 0 0 0 0,0 0 1 0 0,0 0-1 0 0,0 0 0 0 0,1-1 0 0 0,-1 1 0 0 0,1 0 1 0 0,-1-1-1 0 0,1 1 0 0 0,-1-1 0 0 0,1 1 1 0 0,0-1-1 0 0,0 0 0 0 0,0 0 0 0 0,-1 0 1 0 0,1 0-1 0 0,1 0 0 0 0,1 1 0 0 0,6 1 43 0 0,0 0-1 0 0,0-1 0 0 0,0 0 1 0 0,0 0-1 0 0,0-1 0 0 0,1 0 1 0 0,13-2-1 0 0,3-1 49 0 0,42-9 0 0 0,-46 4-61 0 0,5-3-9 0 0,-27 9-116 0 0,-4 34-282 0 0,3-32 267 0 0,2 0-1394 0 0,9 3 166 0 0,3-1-350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1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149 360 1839 0 0,'4'-3'10472'0'0,"-6"13"-10181"0"0,-1 1-1 0 0,0-1 0 0 0,-1 1 1 0 0,0-1-1 0 0,-6 10 0 0 0,-32 50 845 0 0,28-49-796 0 0,-54 80 1077 0 0,67-99-1137 0 0,0 2 307 0 0,3-12-332 0 0,157-265 283 0 0,-134 236-582 0 0,2 1-1 0 0,2 1 0 0 0,1 2 0 0 0,1 0 1 0 0,2 3-1 0 0,45-33 0 0 0,-61 50 34 0 0,1 1 0 0 0,0 1 0 0 0,1 1 0 0 0,0 1 0 0 0,26-9 0 0 0,-41 17 12 0 0,0 0 0 0 0,0 0 0 0 0,0 0 0 0 0,0 1 0 0 0,0-1 0 0 0,0 1 0 0 0,0 0 0 0 0,0 0 0 0 0,6 1 0 0 0,-10-1 0 0 0,0 0 0 0 0,1 0 0 0 0,-1 0 0 0 0,1 1 0 0 0,-1-1 0 0 0,1 0 0 0 0,-1 0 0 0 0,0 0 0 0 0,1 1 0 0 0,-1-1 0 0 0,0 0 0 0 0,1 0 0 0 0,-1 1 0 0 0,0-1 0 0 0,1 0 0 0 0,-1 1 0 0 0,0-1 0 0 0,1 1 0 0 0,-1 0 0 0 0,1 2 4 0 0,0 0 0 0 0,0 0 0 0 0,0 0 0 0 0,-1 0 0 0 0,0 1 0 0 0,1-1 0 0 0,-1 0 0 0 0,0 1 0 0 0,-1-1 0 0 0,1 0 1 0 0,0 0-1 0 0,-1 1 0 0 0,0-1 0 0 0,-1 3 0 0 0,-3 9 27 0 0,-10 21 1 0 0,-59 101 164 0 0,30-62-102 0 0,-3-3-57 0 0,34-55-28 0 0,1 1 0 0 0,1 0 0 0 0,1 1 0 0 0,-11 24 0 0 0,20-38-1 0 0,-1 0-1 0 0,1 0 1 0 0,0-1-1 0 0,0 1 1 0 0,1 0-1 0 0,0 0 1 0 0,-1 0-1 0 0,2 0 1 0 0,-1 0-1 0 0,0 0 1 0 0,1 0-1 0 0,0-1 1 0 0,0 1-1 0 0,1 0 1 0 0,-1 0-1 0 0,1-1 1 0 0,0 1-1 0 0,0-1 1 0 0,1 0-1 0 0,-1 0 1 0 0,1 1-1 0 0,0-2 1 0 0,0 1-1 0 0,0 0 1 0 0,1 0-1 0 0,-1-1 1 0 0,1 0-1 0 0,4 3 1 0 0,28 13 332 0 0,-28-18-546 0 0,1-1 1 0 0,-1 0 0 0 0,0 0 0 0 0,0 0 0 0 0,1-1 0 0 0,-1 0 0 0 0,0-1 0 0 0,0 0 0 0 0,12-4 0 0 0,-5 1-870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11 8751 0 0,'-25'-10'1274'0'0,"24"10"-1094"0"0,1 0 0 0 0,-1 0 1 0 0,1 0-1 0 0,-1 0 0 0 0,0 0 0 0 0,1 0 1 0 0,-1 0-1 0 0,1 0 0 0 0,-1 0 1 0 0,1 0-1 0 0,-1 1 0 0 0,1-1 1 0 0,-1 0-1 0 0,1 0 0 0 0,-1 1 0 0 0,1-1 1 0 0,-1 0-1 0 0,0 1 0 0 0,-1 1 495 0 0,-7 3 185 0 0,1 0 1 0 0,0 1 0 0 0,0 0 0 0 0,1 0-1 0 0,0 1 1 0 0,-12 13 0 0 0,-34 50-999 0 0,45-59 448 0 0,-34 53 238 0 0,-35 71-1 0 0,-24 73 14 0 0,61-124-486 0 0,-1 6-5 0 0,-23 45-10 0 0,23-42-54 0 0,-1 2-224 0 0,16-39-266 0 0,-7 15 310 0 0,28-64-823 0 0,1 0 0 0 0,-1 1 0 0 0,-1-2 0 0 0,1 1 0 0 0,-1-1 0 0 0,-12 11 0 0 0,1-6-5178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0,'2'2'12060'0'0,"7"7"-11171"0"0,1-1 0 0 0,0 0 0 0 0,0-1 0 0 0,0 0 0 0 0,1-1 0 0 0,19 8 0 0 0,-12-6-461 0 0,1-2 0 0 0,1 0 0 0 0,31 5 0 0 0,-13-6-387 0 0,-1-3 0 0 0,0 0 0 0 0,1-3 0 0 0,39-5 0 0 0,47-14-1224 0 0,-43-3-5575 0 0,-26 4-693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1104 1 15175 0 0,'0'0'1372'0'0,"0"2"-1029"0"0,2 13 124 0 0,-2-1 0 0 0,0 1 0 0 0,-1-1 0 0 0,0 1 0 0 0,-1-1 0 0 0,-1 0 0 0 0,-8 27 0 0 0,-6 5 194 0 0,-23 44 0 0 0,30-70-464 0 0,-98 179 895 0 0,-15-8-583 0 0,-40 68-315 0 0,96-149-117 0 0,-27 52-1655 0 0,93-160 1010 0 0</inkml:trace>
  <inkml:trace contextRef="#ctx0" brushRef="#br0" timeOffset="1">72 777 7367 0 0,'-15'-1'184'0'0,"3"1"156"0"0,0 0 0 0 0,-21 4 0 0 0,62-4 7670 0 0,-3 2-5445 0 0,41-8-661 0 0,87-18 1 0 0,-87 13-1405 0 0,304-77 386 0 0,-341 80-876 0 0,394-123-962 0 0,-377 114-919 0 0,46-25 0 0 0,-56 22 13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 5983 0 0,'0'1'4058'0'0,"0"5"-3296"0"0,1 0 1 0 0,-1 0-1 0 0,-1 0 0 0 0,1 0 1 0 0,-1-1-1 0 0,0 1 1 0 0,-3 8-1 0 0,-15 42 1471 0 0,16-49-1856 0 0,-31 72 1245 0 0,-3-1-1 0 0,-64 98 1 0 0,-62 75-905 0 0,-33 54-42 0 0,168-259-659 0 0,-1-1 0 0 0,-3-2 0 0 0,-60 65 0 0 0,84-103 23 0 0,9-11 45 0 0,10-14 21 0 0,6-3-283 0 0,1 1-1 0 0,0 2 1 0 0,41-36-1 0 0,-18 23-514 0 0,52-33 0 0 0,-67 50 191 0 0,42-19 0 0 0,-55 29 386 0 0,1 0-1 0 0,0 2 1 0 0,0-1-1 0 0,0 2 1 0 0,19-3 0 0 0,-31 6 144 0 0,-1 0 0 0 0,1 0 1 0 0,-1 0-1 0 0,1-1 0 0 0,-1 1 1 0 0,1 1-1 0 0,-1-1 1 0 0,1 0-1 0 0,-1 0 0 0 0,0 0 1 0 0,1 1-1 0 0,-1-1 1 0 0,1 1-1 0 0,-1-1 0 0 0,0 1 1 0 0,1 0-1 0 0,-1 0 1 0 0,0-1-1 0 0,1 1 0 0 0,-1 0 1 0 0,1 1-1 0 0,-1 0 20 0 0,0-1-1 0 0,-1 0 1 0 0,1 1-1 0 0,0-1 1 0 0,-1 1 0 0 0,1-1-1 0 0,-1 1 1 0 0,0-1-1 0 0,1 1 1 0 0,-1-1-1 0 0,0 1 1 0 0,0-1 0 0 0,0 1-1 0 0,0-1 1 0 0,0 1-1 0 0,-1 2 1 0 0,-1 5 138 0 0,-1 0 1 0 0,0 0-1 0 0,0-1 1 0 0,-1 1-1 0 0,-7 11 0 0 0,-6 9 64 0 0,8-15-260 0 0,1 0-1 0 0,0 1 1 0 0,1 0-1 0 0,0 0 1 0 0,-6 24-1 0 0,13-37-265 0 0,5-2-1589 0 0,-2 0 1461 0 0,-1 0 0 0 0,0 0 0 0 0,0 0 0 0 0,0 0 0 0 0,1-1 0 0 0,-1 1 0 0 0,2-1 0 0 0,14-6-6587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70 7831 0 0,'0'0'706'0'0,"0"2"-578"0"0,2 22 2368 0 0,0 5 7570 0 0,0-27-9808 0 0,-1 0-1 0 0,1-1 0 0 0,0 1 1 0 0,0-1-1 0 0,0 1 0 0 0,0-1 0 0 0,0 0 1 0 0,3 1-1 0 0,0 0-132 0 0,0-1 0 0 0,0 0 0 0 0,0 0 1 0 0,0 0-1 0 0,0 0 0 0 0,0-1 0 0 0,0 0 0 0 0,0 0 0 0 0,1-1 0 0 0,-1 1 0 0 0,6-3 0 0 0,10-1 92 0 0,26-12 1 0 0,-39 14-202 0 0,7-3 9 0 0,-1-1-1 0 0,1-1 1 0 0,15-9-1 0 0,-24 12-88 0 0,0 0 0 0 0,0-1 0 0 0,0 0-1 0 0,0 0 1 0 0,-1 0 0 0 0,0-1 0 0 0,0 1-1 0 0,7-11 1 0 0,-12 14 33 0 0,1 1-1 0 0,0 0 1 0 0,-1 0-1 0 0,1 0 1 0 0,-1 0-1 0 0,1 0 1 0 0,-1-1-1 0 0,0 1 1 0 0,1 0 0 0 0,-1 0-1 0 0,0-3 1 0 0,0 4-3 0 0,0-1 1 0 0,0 1 0 0 0,0-1-1 0 0,0 1 1 0 0,0-1 0 0 0,-1 1-1 0 0,1-1 1 0 0,0 1 0 0 0,0-1-1 0 0,0 1 1 0 0,-1-1 0 0 0,1 1-1 0 0,0-1 1 0 0,-1 1 0 0 0,1 0-1 0 0,0-1 1 0 0,-1 1 0 0 0,1-1-1 0 0,-1 1 1 0 0,0-1 0 0 0,0 1-25 0 0,-1-1 0 0 0,0 0 1 0 0,1 1-1 0 0,-1-1 1 0 0,0 1-1 0 0,0 0 1 0 0,0 0-1 0 0,1-1 0 0 0,-1 1 1 0 0,0 0-1 0 0,0 1 1 0 0,0-1-1 0 0,1 0 1 0 0,-1 0-1 0 0,-2 1 0 0 0,-8 3-112 0 0,1 0 0 0 0,-1 0-1 0 0,1 1 1 0 0,-14 8 0 0 0,-42 30 72 0 0,53-33 159 0 0,-46 33 198 0 0,1 3 0 0 0,3 3 0 0 0,-51 57 0 0 0,96-95-231 0 0,2 1-1 0 0,-1 0 0 0 0,-9 15 0 0 0,17-24 4 0 0,0 0-1 0 0,1 1 1 0 0,-1-1 0 0 0,1 0 0 0 0,-1 0-1 0 0,1 1 1 0 0,0-1 0 0 0,0 1-1 0 0,1-1 1 0 0,-1 1 0 0 0,1-1-1 0 0,-1 1 1 0 0,1-1 0 0 0,0 1 0 0 0,0 0-1 0 0,1-1 1 0 0,-1 1 0 0 0,1-1-1 0 0,1 5 1 0 0,0-5 11 0 0,-1-1-1 0 0,1 1 1 0 0,-1-1 0 0 0,1 0-1 0 0,0 0 1 0 0,0 0-1 0 0,0 1 1 0 0,1-2 0 0 0,-1 1-1 0 0,0 0 1 0 0,1 0 0 0 0,-1-1-1 0 0,1 0 1 0 0,4 3-1 0 0,6 0 201 0 0,24 7-1 0 0,-28-8-171 0 0,31 7-50 0 0,0-2 0 0 0,0-2 0 0 0,1-1 0 0 0,0-2 0 0 0,0-1 0 0 0,49-6 0 0 0,-69 1-1392 0 0,0-4-4410 0 0,-2-1-1973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39 351 4143 0 0,'106'-71'1472'0'0,"2"6"5390"0"0,-103 63-6514 0 0,-3 0-81 0 0,1 1-1 0 0,-1-1 1 0 0,0 1 0 0 0,1 0-1 0 0,0 0 1 0 0,-1 0-1 0 0,1 1 1 0 0,-1-1 0 0 0,4 0-1 0 0,-5 4 126 0 0,0 2-301 0 0,0 0 0 0 0,0 0 0 0 0,-1 1-1 0 0,1-1 1 0 0,-1 1 0 0 0,-1-1 0 0 0,1 0 0 0 0,-1 1-1 0 0,0-1 1 0 0,0 0 0 0 0,0 0 0 0 0,-1 0 0 0 0,0 0-1 0 0,0 0 1 0 0,-5 9 0 0 0,-2 2 125 0 0,-1 0 0 0 0,-1 0-1 0 0,-16 18 1 0 0,-50 45 528 0 0,2-1-412 0 0,67-70-303 0 0,-1 1-1 0 0,1-1 0 0 0,-16 10 1 0 0,13-12-19 0 0,7-7-9 0 0,4-5-2 0 0,1 2-7 0 0,-1-1-1 0 0,1 1 0 0 0,0 0 0 0 0,0 0 1 0 0,1-1-1 0 0,-1 1 0 0 0,1 0 1 0 0,4-7-1 0 0,21-30-66 0 0,-26 40 74 0 0,17-21-27 0 0,1 0 0 0 0,1 1 0 0 0,36-29 1 0 0,-21 20-16 0 0,117-94-559 0 0,-132 107 615 0 0,0 1 0 0 0,41-24 1 0 0,-50 34 119 0 0,0 1-1 0 0,0 0 1 0 0,0 1 0 0 0,0 0-1 0 0,1 1 1 0 0,-1 0 0 0 0,1 1-1 0 0,17-2 1 0 0,-17 5 78 0 0,1 1-1 0 0,0 0 0 0 0,-1 0 1 0 0,0 1-1 0 0,1 1 0 0 0,-1 0 1 0 0,12 6-1 0 0,-22-9-181 0 0,1 0 1 0 0,0 0 0 0 0,-1 1-1 0 0,1-1 1 0 0,-1 1-1 0 0,0-1 1 0 0,1 1-1 0 0,-1 0 1 0 0,0 0-1 0 0,0 0 1 0 0,0 0 0 0 0,0 0-1 0 0,-1 0 1 0 0,1 0-1 0 0,-1 1 1 0 0,1-1-1 0 0,-1 1 1 0 0,0-1-1 0 0,1 1 1 0 0,-1-1 0 0 0,-1 1-1 0 0,1 0 1 0 0,0 3-1 0 0,0-2-9 0 0,-1 1-1 0 0,0-1 1 0 0,-1 0 0 0 0,1 0-1 0 0,-1 0 1 0 0,0 0-1 0 0,0 0 1 0 0,0 0-1 0 0,0 0 1 0 0,-1 0 0 0 0,0 0-1 0 0,0-1 1 0 0,0 1-1 0 0,0-1 1 0 0,-3 5-1 0 0,-27 31 138 0 0,-73 68-1 0 0,73-77-214 0 0,1 1-1 0 0,1 1 1 0 0,-26 39-1 0 0,55-69-34 0 0,4-3-628 0 0,0 0 679 0 0,-1 0 0 0 0,1-1 1 0 0,-1 1-1 0 0,1-1 0 0 0,-1 1 0 0 0,0-1 0 0 0,0 0 0 0 0,4-3 0 0 0,-3 3 17 0 0,7-9-25 0 0,17-20-1 0 0,3-2-16 0 0,133-124-33 0 0,-116 117 50 0 0,85-57-1 0 0,-45 43 4 0 0,105-48-1 0 0,-179 97 168 0 0,-1 0-1 0 0,1 1 1 0 0,0 0-1 0 0,0 1 1 0 0,15-2 0 0 0,-28 5-115 0 0,0 0 1 0 0,0 0 0 0 0,0 0 0 0 0,0 0 0 0 0,0 0-1 0 0,1 0 1 0 0,-1 0 0 0 0,0 0 0 0 0,0 0 0 0 0,0 0 0 0 0,0 0-1 0 0,0 0 1 0 0,0 0 0 0 0,1 0 0 0 0,-1 0 0 0 0,0 0-1 0 0,0 0 1 0 0,0 0 0 0 0,0 0 0 0 0,0 0 0 0 0,0 0 0 0 0,0 0-1 0 0,0 0 1 0 0,1 0 0 0 0,-1 1 0 0 0,0-1 0 0 0,0 0-1 0 0,0 0 1 0 0,0 0 0 0 0,0 0 0 0 0,0 0 0 0 0,0 0 0 0 0,0 0-1 0 0,0 0 1 0 0,0 0 0 0 0,0 1 0 0 0,0-1 0 0 0,1 0-1 0 0,-1 0 1 0 0,0 0 0 0 0,0 0 0 0 0,0 0 0 0 0,0 1 0 0 0,1 3 55 0 0,1 0 0 0 0,-1 0 0 0 0,0 0 0 0 0,0 0 0 0 0,-1 0 1 0 0,1 0-1 0 0,-1 0 0 0 0,0 1 0 0 0,0-1 0 0 0,-1 5 0 0 0,0 0 20 0 0,-1 0 0 0 0,0-1 0 0 0,-1 1-1 0 0,-4 11 1 0 0,-4 3 120 0 0,-1 0-1 0 0,-20 29 1 0 0,8-16-2 0 0,-1-1 0 0 0,-2-1 0 0 0,-52 51 0 0 0,59-68-149 0 0,-17 17-156 0 0,30-26 159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241 222 9671 0 0,'3'-1'440'0'0,"23"-13"168"0"0,-23 12-273 0 0,1 1-1 0 0,-1 0 0 0 0,0 0 0 0 0,1 0 1 0 0,-1 0-1 0 0,0 0 0 0 0,1 1 0 0 0,-1 0 1 0 0,1 0-1 0 0,-1 0 0 0 0,1 0 0 0 0,-1 0 1 0 0,1 0-1 0 0,-1 1 0 0 0,1 0 0 0 0,-1 0 1 0 0,4 1-1 0 0,5 3 380 0 0,0 1 1 0 0,-1 0 0 0 0,16 11-1 0 0,-17-10-311 0 0,1 0 1 0 0,0-1-1 0 0,12 5 0 0 0,-15-9-285 0 0,0 0-1 0 0,0 0 0 0 0,0-1 1 0 0,0 0-1 0 0,1-1 1 0 0,-1 0-1 0 0,0 0 0 0 0,0-1 1 0 0,0 0-1 0 0,1 0 1 0 0,-1-1-1 0 0,0 0 0 0 0,11-4 1 0 0,0-1 36 0 0,0-2-1 0 0,-1 0 1 0 0,0-1-1 0 0,22-15 1 0 0,-16 9-74 0 0,0-2 0 0 0,-1-1-1 0 0,-1 0 1 0 0,31-36 0 0 0,-52 53-96 0 0,1 0-1 0 0,-1 0 1 0 0,1 0 0 0 0,-1 0-1 0 0,0 0 1 0 0,0 0 0 0 0,0-1-1 0 0,0 1 1 0 0,0-1 0 0 0,0 1-1 0 0,-1 0 1 0 0,1-1 0 0 0,-1 1 0 0 0,1-1-1 0 0,-1 1 1 0 0,0-4 0 0 0,-1 4-22 0 0,1 0 0 0 0,-1 1 0 0 0,1-1 0 0 0,-1 1 1 0 0,0-1-1 0 0,1 1 0 0 0,-1 0 0 0 0,0-1 0 0 0,0 1 1 0 0,0 0-1 0 0,0-1 0 0 0,0 1 0 0 0,0 0 0 0 0,-1 0 1 0 0,1 0-1 0 0,0 0 0 0 0,0 0 0 0 0,-1 0 0 0 0,1 1 1 0 0,-1-1-1 0 0,1 0 0 0 0,-1 1 0 0 0,1-1 0 0 0,-1 1 1 0 0,-2-1-1 0 0,-4-1-170 0 0,0 1 1 0 0,0 0-1 0 0,-1 0 0 0 0,1 1 1 0 0,0 0-1 0 0,0 0 1 0 0,0 1-1 0 0,0 0 1 0 0,-16 5-1 0 0,-3 2-429 0 0,-38 18 0 0 0,58-23 556 0 0,-152 78-843 0 0,6 14 774 0 0,122-75 116 0 0,-9 8 248 0 0,1 1-1 0 0,1 2 0 0 0,-61 64 1 0 0,91-87-66 0 0,1 2 0 0 0,-1-1 1 0 0,1 1-1 0 0,1 0 0 0 0,0 0 1 0 0,0 1-1 0 0,-5 14 0 0 0,10-21-93 0 0,0-1-1 0 0,0 1 0 0 0,0 0 1 0 0,0 0-1 0 0,0-1 0 0 0,1 1 0 0 0,0 0 1 0 0,0 0-1 0 0,0 0 0 0 0,0 0 1 0 0,0 0-1 0 0,1 0 0 0 0,0-1 1 0 0,0 1-1 0 0,0 0 0 0 0,0 0 0 0 0,0-1 1 0 0,1 1-1 0 0,0-1 0 0 0,-1 1 1 0 0,1-1-1 0 0,1 0 0 0 0,-1 0 1 0 0,0 0-1 0 0,5 5 0 0 0,-1-3-31 0 0,0-1-1 0 0,0 0 1 0 0,0 0 0 0 0,0-1-1 0 0,1 0 1 0 0,-1 0 0 0 0,1 0-1 0 0,0-1 1 0 0,0 0-1 0 0,0 0 1 0 0,0 0 0 0 0,0-1-1 0 0,0-1 1 0 0,13 1-1 0 0,5-1-4 0 0,0-2 0 0 0,47-8 0 0 0,0-6-1093 0 0,86-31-1 0 0,-102 28-982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479 156 12463 0 0,'18'-9'369'0'0,"0"0"0"0"0,-1-2-1 0 0,21-16 1 0 0,19-20 3632 0 0,-56 47-3897 0 0,0-1-1 0 0,-1 0 0 0 0,1 0 1 0 0,0 0-1 0 0,-1 1 1 0 0,1-1-1 0 0,0 0 0 0 0,-1 0 1 0 0,1 0-1 0 0,-1 0 0 0 0,0 0 1 0 0,1 0-1 0 0,-1 0 1 0 0,0 0-1 0 0,1-1 0 0 0,-1 1 1 0 0,0 0-1 0 0,0 0 1 0 0,0 0-1 0 0,0 0 0 0 0,0 0 1 0 0,0 0-1 0 0,-1 0 1 0 0,1 0-1 0 0,0 0 0 0 0,0 0 1 0 0,-1 0-1 0 0,1-1 0 0 0,-1 1 1 0 0,1 0-1 0 0,-1 1 1 0 0,0-3-1 0 0,0 1-46 0 0,-1 1-1 0 0,1-1 1 0 0,0 1 0 0 0,-1 0-1 0 0,1-1 1 0 0,-1 1-1 0 0,1 0 1 0 0,-1 0 0 0 0,0 0-1 0 0,1 0 1 0 0,-1 0 0 0 0,0 0-1 0 0,0 1 1 0 0,0-1 0 0 0,1 0-1 0 0,-4 1 1 0 0,-1-1 1 0 0,0 1-1 0 0,1 0 1 0 0,-1 1 0 0 0,0-1-1 0 0,0 1 1 0 0,1 0 0 0 0,-12 4 0 0 0,-37 19 40 0 0,30-13-109 0 0,-34 16-70 0 0,-97 63 0 0 0,117-64 10 0 0,2 1-1 0 0,1 3 1 0 0,-42 43-1 0 0,67-62 91 0 0,-1 2 1 0 0,-11 17-1 0 0,19-24 26 0 0,-1 0 0 0 0,1 0-1 0 0,0 0 1 0 0,1 1 0 0 0,0-1 0 0 0,0 1-1 0 0,-3 11 1 0 0,5-17-37 0 0,0 0 0 0 0,1-1 0 0 0,-1 1 0 0 0,0 0 0 0 0,0 0 0 0 0,0-1 0 0 0,0 1 0 0 0,1 0 0 0 0,-1-1 0 0 0,0 1 0 0 0,1 0 0 0 0,-1-1 0 0 0,1 1 0 0 0,-1 0 0 0 0,0-1 0 0 0,1 1 0 0 0,-1-1 0 0 0,1 1 0 0 0,0-1 0 0 0,0 2 1 0 0,1-1 13 0 0,0 1-10 0 0,1 0 1 0 0,-1 0 0 0 0,1 0-1 0 0,0-1 1 0 0,0 1 0 0 0,-1-1-1 0 0,1 0 1 0 0,0 1 0 0 0,0-1-1 0 0,1-1 1 0 0,-1 1 0 0 0,0 0-1 0 0,0-1 1 0 0,0 1 0 0 0,0-1-1 0 0,1 0 1 0 0,-1 0 0 0 0,0-1-1 0 0,0 1 1 0 0,4-1-1 0 0,7-2 30 0 0,-1 0 0 0 0,1-1 0 0 0,15-6 0 0 0,10-8 38 0 0,68-42 1 0 0,-22 12-642 0 0,-82 46 206 0 0,16-7 612 0 0,-7 6-4381 0 0,-11 6 3446 0 0,0 6-592 0 0,-1 1 0 0 0,-1 15 0 0 0,0-22-492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8 443 3679 0 0,'2'1'167'0'0,"13"12"55"0"0,-13-8-72 0 0,-1-2 115 0 0,-1-2 139 0 0,1 0 0 0 0,-1-1-1 0 0,0 1 1 0 0,1 0 0 0 0,-1 0-1 0 0,0 0 1 0 0,0 0 0 0 0,0-1-1 0 0,0 1 1 0 0,0 0 0 0 0,0 0-1 0 0,0 0 1 0 0,0 0 0 0 0,0 0-1 0 0,0-1 1 0 0,0 1-1 0 0,0 0 1 0 0,-1 0 0 0 0,1 0-1 0 0,0 0 1 0 0,-1-1 0 0 0,1 1-1 0 0,0 0 1 0 0,-2 0 0 0 0,1 1 61 0 0,0 0 0 0 0,0-1 0 0 0,-1 0 1 0 0,1 1-1 0 0,0-1 0 0 0,-1 0 0 0 0,1 0 1 0 0,-1 0-1 0 0,-2 2 0 0 0,3-3-385 0 0,1 0 0 0 0,0 0 0 0 0,0 1 0 0 0,0-1 0 0 0,-1 0 0 0 0,1 0 1 0 0,0 0-1 0 0,0 0 0 0 0,-1 0 0 0 0,1 0 0 0 0,0 0 0 0 0,0 1 0 0 0,-1-1 0 0 0,1 0 0 0 0,0 0 0 0 0,-1 0 0 0 0,1 0 0 0 0,0 0 0 0 0,0 0 0 0 0,-1 0 0 0 0,1 0 0 0 0,0-1 0 0 0,0 1 0 0 0,-1 0 0 0 0,1 0 0 0 0,0 0 0 0 0,-1 0 1 0 0,1 0-1 0 0,0 0 0 0 0,0 0 0 0 0,-1-1 0 0 0,0-11 939 0 0,2 8-948 0 0,0 0-1 0 0,0 0 1 0 0,0 0-1 0 0,0 0 0 0 0,1 0 1 0 0,0 0-1 0 0,0 1 0 0 0,0-1 1 0 0,0 1-1 0 0,4-6 0 0 0,4-3 78 0 0,17-15 1 0 0,-19 20-140 0 0,48-47-102 0 0,2 3 0 0 0,3 2 0 0 0,1 3 0 0 0,101-55 0 0 0,-127 83 91 0 0,2 2 1 0 0,-1 2-1 0 0,65-15 0 0 0,-78 24 264 0 0,42-2 0 0 0,-11 2 132 0 0,-20 5-30 0 0,-29 14-204 0 0,-5-11-156 0 0,0 0-1 0 0,0 0 1 0 0,-1 1 0 0 0,1-1 0 0 0,-1 0 0 0 0,0 0-1 0 0,0 0 1 0 0,0 0 0 0 0,0 0 0 0 0,-1 0-1 0 0,1 1 1 0 0,-1-1 0 0 0,0 0 0 0 0,0 0 0 0 0,0 0-1 0 0,-2 3 1 0 0,-3 6 22 0 0,-1-1-1 0 0,-12 18 0 0 0,0-2-8 0 0,-30 50-6 0 0,-16 28 23 0 0,54-85-29 0 0,1 0-1 0 0,1 1 1 0 0,-9 32 0 0 0,16-45-215 0 0,0 0 0 0 0,1 1 0 0 0,0-1 0 0 0,1 1 0 0 0,0-1 0 0 0,0 1 0 0 0,0-1 0 0 0,4 16 0 0 0,-3-20 99 0 0,-1-1-1 0 0,1 0 1 0 0,0 1 0 0 0,1-1 0 0 0,-1 0 0 0 0,0 0-1 0 0,1 0 1 0 0,0 0 0 0 0,-1 0 0 0 0,1 0-1 0 0,0 0 1 0 0,1 0 0 0 0,-1-1 0 0 0,0 1 0 0 0,1-1-1 0 0,0 0 1 0 0,-1 0 0 0 0,1 0 0 0 0,0 0 0 0 0,0 0-1 0 0,0-1 1 0 0,0 1 0 0 0,0-1 0 0 0,5 2 0 0 0,8-1-1683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2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908 144 5983 0 0,'50'-25'1061'0'0,"1"2"-1"0"0,56-17 1 0 0,82-16 8301 0 0,-335 143-8638 0 0,72-41-632 0 0,-349 178-274 0 0,100-58-190 0 0,295-151 369 0 0,1 2 0 0 0,1 1 0 0 0,0 1 0 0 0,-30 29 0 0 0,23-15 121 0 0,7-9 149 0 0,-40 50-1 0 0,60-66-222 0 0,0 0 0 0 0,1 1 0 0 0,0 0 0 0 0,0 0-1 0 0,1 0 1 0 0,0 1 0 0 0,0-1 0 0 0,1 1 0 0 0,1 0-1 0 0,-3 18 1 0 0,4-25-39 0 0,1 1-1 0 0,0-1 0 0 0,0 0 1 0 0,0 0-1 0 0,0 0 1 0 0,0 0-1 0 0,1 0 0 0 0,-1 0 1 0 0,1 0-1 0 0,0 0 1 0 0,0 0-1 0 0,0 0 0 0 0,0 0 1 0 0,0 0-1 0 0,1 0 1 0 0,0-1-1 0 0,-1 1 1 0 0,1-1-1 0 0,0 1 0 0 0,0-1 1 0 0,0 0-1 0 0,0 1 1 0 0,1-1-1 0 0,-1 0 0 0 0,1 0 1 0 0,-1-1-1 0 0,1 1 1 0 0,0-1-1 0 0,-1 1 0 0 0,1-1 1 0 0,0 0-1 0 0,0 0 1 0 0,0 0-1 0 0,0 0 0 0 0,6 0 1 0 0,11 3 147 0 0,0-2-1 0 0,0 0 1 0 0,0-1 0 0 0,26-3 0 0 0,82-13 348 0 0,-62 6-276 0 0,228-12 626 0 0,-220 21-1154 0 0,-72 0 62 0 0,1-1-417 0 0,6 0-79 0 0,9-1-5705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1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10 104 6447 0 0,'-10'-2'10366'0'0,"66"-18"-9356"0"0,-9 7-523 0 0,117-28 1288 0 0,-113 30-1611 0 0,65-5 0 0 0,-114 16-458 0 0,2 0 530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2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17 5063 0 0,'6'1'141'0'0,"-5"-1"-111"0"0,0 0-1 0 0,1 0 1 0 0,-1 0 0 0 0,0 0 0 0 0,1 0 0 0 0,-1 0 0 0 0,0-1-1 0 0,0 1 1 0 0,1 0 0 0 0,-1-1 0 0 0,0 1 0 0 0,2-1-1 0 0,18-13 9027 0 0,-21 14-8950 0 0,-11-1 6485 0 0,3 2-5997 0 0,4 0-2561 0 0,-17 3 2138 0 0,0 1-1 0 0,0 1 1 0 0,0 0-1 0 0,-29 15 0 0 0,15-7 22 0 0,-10 7 81 0 0,1 2-1 0 0,0 3 0 0 0,-53 40 0 0 0,-23 31 600 0 0,116-93-791 0 0,-1 0-1 0 0,1 1 0 0 0,0 0 0 0 0,1-1 1 0 0,-1 1-1 0 0,1 1 0 0 0,0-1 0 0 0,0 0 1 0 0,0 1-1 0 0,-2 10 0 0 0,4-15-72 0 0,1 0 0 0 0,0 0 0 0 0,0-1 0 0 0,0 1-1 0 0,1 0 1 0 0,-1 0 0 0 0,0 0 0 0 0,0-1 0 0 0,0 1 0 0 0,0 0-1 0 0,1 0 1 0 0,-1-1 0 0 0,0 1 0 0 0,1 0 0 0 0,-1-1 0 0 0,1 1-1 0 0,-1 0 1 0 0,1-1 0 0 0,-1 1 0 0 0,2 1 0 0 0,-1-1 15 0 0,2 2-17 0 0,-1-1 0 0 0,1 1 0 0 0,-1-1 1 0 0,1 0-1 0 0,0 0 0 0 0,0 0 0 0 0,0 0 0 0 0,0-1 0 0 0,0 1 0 0 0,0-1 0 0 0,1 0 0 0 0,-1 0 0 0 0,0 0 0 0 0,1 0 1 0 0,4 0-1 0 0,3 1-15 0 0,0-2 0 0 0,0 1 1 0 0,18-2-1 0 0,-9-2-76 0 0,1 0 0 0 0,-1-2 0 0 0,0 0-1 0 0,28-12 1 0 0,73-39-360 0 0,-30 3-787 0 0,-88 52 826 0 0,-5 7-3227 0 0,2-2 3468 0 0,0-1 1 0 0,-1 0 0 0 0,1 0-1 0 0,1 5 1 0 0,-1-1-112 0 0,1 9-1040 0 0,1-1-343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2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6911 0 0,'0'0'14104'0'0,"0"-2"-13448"0"0,0-2-555 0 0,0 0-1 0 0,0 1 0 0 0,1-1 1 0 0,-1 0-1 0 0,1 1 0 0 0,0-1 1 0 0,0 0-1 0 0,0 1 0 0 0,1-1 1 0 0,-1 1-1 0 0,1-1 0 0 0,0 1 1 0 0,0 0-1 0 0,0 0 0 0 0,0 0 1 0 0,0 0-1 0 0,4-3 0 0 0,7-8 12 0 0,0 1-1 0 0,19-13 1 0 0,-22 18-94 0 0,29-24 59 0 0,-1 0-274 0 0,79-50-1 0 0,-111 79 163 0 0,0 0 0 0 0,1 0-1 0 0,0 0 1 0 0,13-3-1 0 0,8 1 15 0 0,-24 6 47 0 0,-3-1-19 0 0,-1 0 0 0 0,1 1 0 0 0,0-1 0 0 0,0 0 0 0 0,-1 0 0 0 0,1 0 0 0 0,0 1 0 0 0,0-1 0 0 0,-1 1 0 0 0,1-1-1 0 0,0 0 1 0 0,0 1 0 0 0,-1-1 0 0 0,1 1 0 0 0,-1-1 0 0 0,1 1 0 0 0,0 0 0 0 0,-1-1 0 0 0,1 2 0 0 0,1 0 18 0 0,2 2 25 0 0,-1 0-1 0 0,1 0 0 0 0,-1 0 0 0 0,0 0 0 0 0,0 0 0 0 0,-1 1 0 0 0,1-1 1 0 0,-1 1-1 0 0,3 9 0 0 0,-1 1 175 0 0,4 30 1 0 0,-1-4-47 0 0,-1-11-98 0 0,-6-24-80 0 0,5 9 0 0 0,-2-5 0 0 0,0-3-90 0 0,-1 0 1 0 0,-1 0-1 0 0,1-1 0 0 0,-1 1 1 0 0,0 9-1 0 0,-1-13-408 0 0,0 1 1 0 0,-1 0-1 0 0,1-1 1 0 0,-1 1-1 0 0,1-1 0 0 0,-3 6 1 0 0,2-7-1495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2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13215 0 0,'0'0'604'0'0,"1"-1"-13"0"0,5-8 3237 0 0,0 23-3391 0 0,-3 2 2 0 0,0-1 0 0 0,2 31 0 0 0,-2-10 56 0 0,0 5-37 0 0,-3 47-1 0 0,-1-52-535 0 0,2 0 0 0 0,5 37 1 0 0,-6-72-179 0 0,3 17-168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2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911 137 9215 0 0,'23'-27'1390'0'0,"1"1"-1"0"0,27-22 0 0 0,-37 37 1023 0 0,23-14 2235 0 0,-40 28-4454 0 0,-49 47 219 0 0,23-24-340 0 0,1 1 1 0 0,-39 51 0 0 0,-64 117 395 0 0,-6 8-154 0 0,102-155-262 0 0,-242 320-18 0 0,222-298-53 0 0,-54 86 1 0 0,82-111 182 0 0,2 1 0 0 0,2 2-1 0 0,-22 64 1 0 0,29-59-724 0 0,16-51 86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2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15 7367 0 0,'0'0'9890'0'0,"-2"1"-9542"0"0,-3 2-207 0 0,-1 1 0 0 0,1 0 0 0 0,0 0 1 0 0,0 1-1 0 0,0-1 0 0 0,-7 11 1 0 0,-1 1 64 0 0,-10 18 1 0 0,-13 20 137 0 0,-72 80-1 0 0,57-74-190 0 0,40-48 5 0 0,1 1 0 0 0,0 1 0 0 0,1-1 0 0 0,0 2 0 0 0,-10 23 0 0 0,19-37-129 0 0,-1 1-1 0 0,1 0 1 0 0,-1 0-1 0 0,1 0 1 0 0,0-1-1 0 0,-1 1 1 0 0,1 0-1 0 0,0 0 1 0 0,0 0-1 0 0,1 0 1 0 0,-1-1-1 0 0,0 1 1 0 0,1 0-1 0 0,-1 0 1 0 0,1 0-1 0 0,-1-1 1 0 0,1 1-1 0 0,0 0 1 0 0,0-1-1 0 0,-1 1 1 0 0,1 0 0 0 0,1-1-1 0 0,-1 1 1 0 0,0-1-1 0 0,0 0 1 0 0,0 1-1 0 0,3 1 1 0 0,-1-1-18 0 0,0 0 1 0 0,1 0 0 0 0,-1 0-1 0 0,0 0 1 0 0,1-1 0 0 0,-1 1 0 0 0,1-1-1 0 0,-1 0 1 0 0,1 0 0 0 0,0-1-1 0 0,-1 1 1 0 0,5 0 0 0 0,7-2-8 0 0,0 1 0 0 0,0-2 0 0 0,0 0 0 0 0,0-1 0 0 0,-1 0 0 0 0,1-2 0 0 0,-1 1 0 0 0,0-2 0 0 0,0 0 0 0 0,-1 0 0 0 0,17-11 1 0 0,-7 2-1 0 0,0-1 1 0 0,-2-1 0 0 0,0-1 0 0 0,0-1-1 0 0,21-26 1 0 0,-29 30-104 0 0,-1-1 0 0 0,0-1-1 0 0,-1 0 1 0 0,-1 0 0 0 0,15-37 0 0 0,-21 44 37 0 0,-1-1 1 0 0,0 0 0 0 0,0 0 0 0 0,-1-1 0 0 0,0 1 0 0 0,-1 0 0 0 0,0-1-1 0 0,-1 1 1 0 0,-1 0 0 0 0,1-1 0 0 0,-6-21 0 0 0,6 31 29 0 0,-1-1 1 0 0,1 1-1 0 0,-1-1 0 0 0,0 1 1 0 0,0 0-1 0 0,0 0 0 0 0,0-1 1 0 0,-1 1-1 0 0,1 0 0 0 0,0 0 1 0 0,-1 0-1 0 0,0 0 1 0 0,1 1-1 0 0,-1-1 0 0 0,0 0 1 0 0,0 1-1 0 0,0-1 0 0 0,0 1 1 0 0,0 0-1 0 0,0-1 0 0 0,0 1 1 0 0,0 0-1 0 0,-5-1 0 0 0,4 1-145 0 0,0 1-1 0 0,0-1 0 0 0,0 1 1 0 0,0 0-1 0 0,-1 0 0 0 0,1 0 1 0 0,-5 1-1 0 0,3 0-841 0 0,0 0-1 0 0,0 0 0 0 0,0 1 1 0 0,-7 3-1 0 0,-8 5-4668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2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82 8287 0 0,'2'-2'639'0'0,"17"-16"8820"0"0,-21 19-8389 0 0,-12 6-826 0 0,1 0 0 0 0,1 1 0 0 0,0 1 0 0 0,0 0-1 0 0,0 0 1 0 0,2 1 0 0 0,-1 1 0 0 0,1 0 0 0 0,-9 12 0 0 0,-2 6-7 0 0,2 0 0 0 0,-29 58-1 0 0,39-67-171 0 0,0 1-1 0 0,-7 29 0 0 0,13-39-46 0 0,0 0 1 0 0,1 1-1 0 0,1-1 0 0 0,0 0 0 0 0,1 1 0 0 0,0 14 0 0 0,1-24-9 0 0,-1 0 1 0 0,1 0-1 0 0,-1 0 0 0 0,1 0 0 0 0,0 0 0 0 0,0 0 0 0 0,0 0 0 0 0,0 0 0 0 0,0-1 0 0 0,0 1 0 0 0,0 0 0 0 0,1-1 0 0 0,-1 1 0 0 0,1-1 0 0 0,-1 1 0 0 0,1-1 0 0 0,-1 0 0 0 0,1 0 0 0 0,0 1 0 0 0,0-1 0 0 0,-1 0 0 0 0,1-1 0 0 0,0 1 0 0 0,0 0 0 0 0,0 0 0 0 0,3 0 0 0 0,1 0 36 0 0,0 0 0 0 0,0 0 0 0 0,0 0 0 0 0,0 0 0 0 0,0-1-1 0 0,1 0 1 0 0,6-1 0 0 0,9-3-8 0 0,0-1 0 0 0,0-1 0 0 0,-1-1 0 0 0,1-1 0 0 0,-1 0 0 0 0,-1-2 0 0 0,0 0 0 0 0,23-16 0 0 0,-15 6-222 0 0,0-2 1 0 0,-1 0-1 0 0,-1-2 0 0 0,37-43 0 0 0,-39 38 44 0 0,-2-1 0 0 0,28-48 0 0 0,-41 62 71 0 0,-1 0 0 0 0,-1-1 0 0 0,0 1-1 0 0,-1-2 1 0 0,-1 1 0 0 0,-1-1-1 0 0,3-20 1 0 0,-7 31-4 0 0,0 6 4 0 0,-5 12-122 0 0,-10 20 220 0 0,-38 56 0 0 0,32-55 20 0 0,-19 40 0 0 0,27-44-48 0 0,-18 56 0 0 0,27-68 0 0 0,1 0 0 0 0,0 0 0 0 0,1 1 0 0 0,1-1 0 0 0,0 23 0 0 0,2-34 14 0 0,-1-1-1 0 0,1 1 1 0 0,0 0-1 0 0,1-1 0 0 0,-1 1 1 0 0,1 0-1 0 0,0-1 1 0 0,0 0-1 0 0,0 1 1 0 0,0-1-1 0 0,1 0 1 0 0,0 0-1 0 0,0 0 1 0 0,0-1-1 0 0,0 1 1 0 0,1-1-1 0 0,-1 1 0 0 0,1-1 1 0 0,0 0-1 0 0,0-1 1 0 0,0 1-1 0 0,0-1 1 0 0,0 1-1 0 0,6 1 1 0 0,-4-2-163 0 0,1 1 0 0 0,-1-1 0 0 0,0-1 0 0 0,1 1 0 0 0,0-1 0 0 0,-1 0 0 0 0,1-1 0 0 0,-1 0 0 0 0,1 0 0 0 0,0 0 0 0 0,-1 0 0 0 0,1-1 0 0 0,0-1 0 0 0,-1 1 0 0 0,1-1 0 0 0,-1 0 0 0 0,8-4 0 0 0,1-2-778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10 7367 0 0,'3'-1'131'0'0,"3"-1"-3"0"0,0 1 0 0 0,-1-1-1 0 0,1 1 1 0 0,0 0-1 0 0,0 0 1 0 0,11 1-1 0 0,-16 0 119 0 0,0 1 0 0 0,0-1 0 0 0,-1 0 0 0 0,1 1 0 0 0,0-1 0 0 0,0 1 0 0 0,-1-1 0 0 0,1 1 0 0 0,0-1 0 0 0,-1 1 0 0 0,1-1-1 0 0,-1 1 1 0 0,1 0 0 0 0,0 0 0 0 0,-1-1 0 0 0,0 1 0 0 0,1 0 0 0 0,-1 0 0 0 0,1-1 0 0 0,-1 1 0 0 0,0 0 0 0 0,0 0 0 0 0,1 0 0 0 0,-1 0-1 0 0,0-1 1 0 0,0 2 0 0 0,-1 9-216 0 0,0-9 37 0 0,0 1 0 0 0,0-1 0 0 0,-1 1 0 0 0,0-1 1 0 0,1 0-1 0 0,-1 0 0 0 0,0 0 0 0 0,0 0 0 0 0,0 0 1 0 0,0 0-1 0 0,0 0 0 0 0,-1-1 0 0 0,1 1 0 0 0,-3 0 1 0 0,-39 18 1245 0 0,33-16-1110 0 0,0 1 68 0 0,-22 8 634 0 0,-34 20 0 0 0,-55 37-270 0 0,-143 111-1 0 0,233-155-382 0 0,1 1 0 0 0,1 1 0 0 0,-27 35 0 0 0,53-59-219 0 0,1 0 0 0 0,0 1 0 0 0,0-1 0 0 0,0 1 0 0 0,1 0-1 0 0,0 0 1 0 0,0 0 0 0 0,-3 10 0 0 0,5-13-28 0 0,0 0 1 0 0,-1 0-1 0 0,1 1 0 0 0,0-1 1 0 0,0 0-1 0 0,0 1 0 0 0,0-1 1 0 0,1 0-1 0 0,-1 0 0 0 0,1 1 1 0 0,-1-1-1 0 0,1 0 0 0 0,0 0 1 0 0,0 0-1 0 0,0 0 0 0 0,0 0 1 0 0,0 0-1 0 0,0 0 0 0 0,0 0 1 0 0,1 0-1 0 0,-1 0 0 0 0,1-1 1 0 0,2 3-1 0 0,5 3-8 0 0,0-1 0 0 0,1 1 0 0 0,0-2 0 0 0,0 0 1 0 0,0 0-1 0 0,1 0 0 0 0,-1-1 0 0 0,20 4 0 0 0,-4-3-178 0 0,0 0 1 0 0,43 1-1 0 0,-22-6-864 0 0,-1-3-326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23 16615 0 0,'0'0'1839'0'0,"-2"0"-1463"0"0,-16 3-46 0 0,0 2 1 0 0,1-1-1 0 0,-1 2 0 0 0,1 0 1 0 0,0 2-1 0 0,1-1 1 0 0,0 2-1 0 0,0 0 0 0 0,1 1 1 0 0,0 1-1 0 0,0 0 0 0 0,1 1 1 0 0,-14 16-1 0 0,-84 100-342 0 0,89-99 65 0 0,2 0 0 0 0,-28 55 0 0 0,47-79-16 0 0,-1 1 0 0 0,1 0 1 0 0,0 0-1 0 0,1-1 0 0 0,-1 1 1 0 0,1 0-1 0 0,0 0 0 0 0,1 0 1 0 0,0 8-1 0 0,3-13 43 0 0,5 0-63 0 0,0 1 0 0 0,0-2 0 0 0,1 1-1 0 0,-1-1 1 0 0,0 0 0 0 0,1-1 0 0 0,-1 0 0 0 0,0 0-1 0 0,1 0 1 0 0,-1-1 0 0 0,0-1 0 0 0,0 0 0 0 0,-1 0-1 0 0,12-6 1 0 0,1-1 26 0 0,-1-1-1 0 0,0-1 0 0 0,-1-1 1 0 0,24-21-1 0 0,-24 17-150 0 0,-1 0 1 0 0,-1-1-1 0 0,-1-1 0 0 0,0 0 0 0 0,-2-1 1 0 0,0-1-1 0 0,-1 0 0 0 0,-1 0 0 0 0,-1-2 1 0 0,13-45-1 0 0,-20 55-360 0 0,-1-1 1 0 0,0 1-1 0 0,-1-1 0 0 0,0 0 1 0 0,-2 1-1 0 0,-1-19 1 0 0,2 32 337 0 0,0-1 0 0 0,0 0 1 0 0,0 0-1 0 0,0 1 1 0 0,-1-1-1 0 0,1 0 1 0 0,0 0-1 0 0,0 1 0 0 0,-1-1 1 0 0,1 0-1 0 0,0 1 1 0 0,-1-1-1 0 0,1 0 0 0 0,-1 0 1 0 0,0 11-3245 0 0,6 4 2822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91 341 11055 0 0,'-1'1'852'0'0,"-17"13"-739"0"0,-10 9 4429 0 0,-4 4-827 0 0,20-17-3237 0 0,15-12 111 0 0,19-16-254 0 0,62-60-72 0 0,-21 17-35 0 0,-14 16 22 0 0,45-38 120 0 0,-72 67-265 0 0,-1 0 1 0 0,41-21-1 0 0,22-2 190 0 0,-72 35-181 0 0,0 0-1 0 0,0 0 0 0 0,1 1 0 0 0,-1 1 0 0 0,16-1 0 0 0,-24 2-99 0 0,-1 1 0 0 0,1 0 0 0 0,-1 0 0 0 0,1 1 0 0 0,-1-1 0 0 0,1 1 0 0 0,-1 0 0 0 0,1-1 0 0 0,-1 1 0 0 0,0 1 0 0 0,0-1 0 0 0,1 1-1 0 0,-1-1 1 0 0,0 1 0 0 0,0 0 0 0 0,0 0 0 0 0,-1 0 0 0 0,1 0 0 0 0,0 1 0 0 0,-1-1 0 0 0,0 1 0 0 0,1-1 0 0 0,-1 1 0 0 0,0 0 0 0 0,0 0-1 0 0,-1 0 1 0 0,1 0 0 0 0,-1 0 0 0 0,1 0 0 0 0,-1 1 0 0 0,0-1 0 0 0,0 0 0 0 0,0 1 0 0 0,-1-1 0 0 0,1 1 0 0 0,-1-1 0 0 0,0 1 0 0 0,0-1-1 0 0,0 1 1 0 0,0-1 0 0 0,-1 1 0 0 0,-1 4 0 0 0,-2 8 3 0 0,-1-1 0 0 0,-1 0-1 0 0,0 0 1 0 0,-1 0 0 0 0,-1-1-1 0 0,-13 21 1 0 0,9-17 8 0 0,1 0 0 0 0,-15 39 0 0 0,22-47-15 0 0,-1 3-461 0 0,1 0-1 0 0,0 1 1 0 0,0-1-1 0 0,2 1 1 0 0,-3 21-1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5527 0 0,'10'0'16575'0'0,"-11"1"-16497"0"0,-1 0-1 0 0,0 0 1 0 0,1 0 0 0 0,-1 0 0 0 0,0 0 0 0 0,1 0-1 0 0,-1 0 1 0 0,1 0 0 0 0,-1 1 0 0 0,0 1 0 0 0,-3 1 28 0 0,-66 52 392 0 0,-84 70-401 0 0,136-107-81 0 0,1 0 1 0 0,1 1-1 0 0,1 0 1 0 0,0 1-1 0 0,-20 38 1 0 0,27-42 34 0 0,-17 36 101 0 0,24-49-138 0 0,0 0-1 0 0,1 0 1 0 0,0 0 0 0 0,0 0 0 0 0,0 0 0 0 0,1 0 0 0 0,-1 0 0 0 0,1 1 0 0 0,0-1 0 0 0,0 7 0 0 0,1-9 2 0 0,0 0 1 0 0,0 0-1 0 0,-1 0 1 0 0,1 0-1 0 0,1 0 1 0 0,-1 0-1 0 0,0-1 0 0 0,0 1 1 0 0,1 0-1 0 0,-1-1 1 0 0,0 1-1 0 0,1-1 1 0 0,0 1-1 0 0,-1-1 1 0 0,1 0-1 0 0,0 0 1 0 0,0 0-1 0 0,0 0 0 0 0,0 0 1 0 0,0 0-1 0 0,3 1 1 0 0,5 1 34 0 0,0 0-1 0 0,22 3 1 0 0,-20-4-5 0 0,-3-1-47 0 0,0 0 0 0 0,0 0 1 0 0,-1-1-1 0 0,1 0 0 0 0,0-1 0 0 0,0 0 0 0 0,-1-1 1 0 0,1 1-1 0 0,-1-1 0 0 0,1-1 0 0 0,9-4 1 0 0,-8 3-559 0 0,0-1 1 0 0,0-1-1 0 0,-1 1 1 0 0,0-2-1 0 0,9-7 1 0 0,0-3-941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10135 0 0,'0'0'1183'0'0,"-7"3"438"0"0,1 1-1195 0 0,0 0 0 0 0,0 1-1 0 0,0 0 1 0 0,0 0 0 0 0,1 0 0 0 0,-6 8-1 0 0,-27 38 335 0 0,25-32-240 0 0,-5 9-119 0 0,1 0 0 0 0,1 1-1 0 0,-13 37 1 0 0,-28 96 500 0 0,24-66-673 0 0,-30 106 134 0 0,62-199-429 0 0,-1 1 88 0 0,2 8-3250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0 4143 0 0,'-1'2'3967'0'0,"-15"24"7004"0"0,-14 14-8241 0 0,16-19-2362 0 0,-12 13 59 0 0,-30 47 726 0 0,-113 197-371 0 0,-4 5-220 0 0,-59 99-1263 0 0,198-324-3243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 13559 0 0,'7'-5'185'0'0,"1"-1"0"0"0,-1 1 0 0 0,1 0 0 0 0,0 1 0 0 0,1-1 0 0 0,-1 2-1 0 0,1-1 1 0 0,18-4 1544 0 0,-20 30-503 0 0,-9-11-911 0 0,1 0 1 0 0,-2 0-1 0 0,0 0 1 0 0,0-1-1 0 0,-1 1 1 0 0,-9 17-1 0 0,6-14-54 0 0,-53 114 1217 0 0,45-96-1251 0 0,5-11-17 0 0,-8 28 1 0 0,16-41-124 0 0,0-1 1 0 0,0 1 0 0 0,1 0 0 0 0,0 0-1 0 0,1-1 1 0 0,0 1 0 0 0,1 14 0 0 0,-1-20-29 0 0,0 0 0 0 0,1-1 1 0 0,-1 1-1 0 0,1 0 0 0 0,-1 0 1 0 0,1 0-1 0 0,0 0 0 0 0,0 0 0 0 0,0-1 1 0 0,0 1-1 0 0,0 0 0 0 0,0-1 1 0 0,0 1-1 0 0,1-1 0 0 0,-1 1 0 0 0,0-1 1 0 0,4 3-1 0 0,-2-3 40 0 0,-1 1 1 0 0,1-1-1 0 0,0 0 1 0 0,0 0-1 0 0,0 0 0 0 0,0 0 1 0 0,0 0-1 0 0,0 0 1 0 0,1-1-1 0 0,2 1 0 0 0,7-1 173 0 0,-1-1 0 0 0,1 0-1 0 0,-1-1 1 0 0,19-5-1 0 0,-3-1-179 0 0,-1-1 0 0 0,0-1 0 0 0,-1-2 0 0 0,0-1-1 0 0,39-25 1 0 0,-53 30-271 0 0,0-1 0 0 0,-1-1 0 0 0,0 1 0 0 0,-1-2 0 0 0,0 0 0 0 0,0 0 0 0 0,-1 0 1 0 0,-1-1-1 0 0,0-1 0 0 0,0 1 0 0 0,-1-1 0 0 0,-1-1 0 0 0,0 1 0 0 0,-1-1 0 0 0,-1 0 0 0 0,0 0 0 0 0,-1-1 0 0 0,2-14 0 0 0,-3 13-279 0 0,14-75-1126 0 0,-13 76-171 0 0,2 1 1 0 0,5-14 0 0 0,-5 16-4509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171 268 6447 0 0,'5'7'464'0'0,"-1"0"1"0"0,1 0-1 0 0,-2 0 0 0 0,1 1 0 0 0,-1 0 0 0 0,4 11 0 0 0,-5-14 247 0 0,-1-1 0 0 0,0 1 0 0 0,0-1 0 0 0,-1 1 1 0 0,1 0-1 0 0,-1-1 0 0 0,0 1 0 0 0,0 0 0 0 0,0-1 0 0 0,-1 1 0 0 0,0 0 0 0 0,-1 6 1 0 0,0-8-436 0 0,1-1 1 0 0,-1 1 0 0 0,1-1 0 0 0,-1 1 0 0 0,0-1 0 0 0,0 1 0 0 0,0-1 0 0 0,0 0 0 0 0,-1 0 0 0 0,1 0 0 0 0,-1 0-1 0 0,1-1 1 0 0,-1 1 0 0 0,1-1 0 0 0,-1 1 0 0 0,0-1 0 0 0,0 0 0 0 0,-3 1 0 0 0,-4 1 47 0 0,0-1 1 0 0,0 0 0 0 0,-19 1-1 0 0,22-3-289 0 0,-1 0 0 0 0,1 0 0 0 0,0 0 0 0 0,-1-1 0 0 0,1 0 0 0 0,0 0 0 0 0,-8-3 0 0 0,4-2-9 0 0,9 4-19 0 0,0 0 1 0 0,0-1 0 0 0,0 1-1 0 0,1-1 1 0 0,-1 1 0 0 0,0-1-1 0 0,1 1 1 0 0,0-1 0 0 0,0 0-1 0 0,-1 0 1 0 0,2 0 0 0 0,-1 0-1 0 0,0 0 1 0 0,1 0 0 0 0,-1 0-1 0 0,1 0 1 0 0,0 0 0 0 0,0 0-1 0 0,0 0 1 0 0,0 0 0 0 0,0 0-1 0 0,1 0 1 0 0,1-5 0 0 0,2-6-16 0 0,0 0 0 0 0,1 0 1 0 0,9-19-1 0 0,-4 14-81 0 0,1 0 0 0 0,0 0 0 0 0,2 1-1 0 0,0 1 1 0 0,20-20 0 0 0,-5 8-231 0 0,63-47-1 0 0,-82 69 288 0 0,1 1 1 0 0,0 0-1 0 0,0 1 0 0 0,0 0 1 0 0,1 1-1 0 0,-1 0 1 0 0,1 0-1 0 0,0 1 0 0 0,0 1 1 0 0,1 0-1 0 0,11-1 0 0 0,-15 2 31 0 0,0 1 0 0 0,0 0-1 0 0,1 1 1 0 0,-1 0 0 0 0,0 0 0 0 0,0 0-1 0 0,0 1 1 0 0,-1 1 0 0 0,1-1-1 0 0,0 1 1 0 0,-1 0 0 0 0,1 1 0 0 0,-1 0-1 0 0,0 0 1 0 0,-1 1 0 0 0,9 6-1 0 0,-12-9 22 0 0,-1 1 0 0 0,1-1 0 0 0,-1 1 0 0 0,1 0 0 0 0,-1 0 0 0 0,0 0 0 0 0,0 0 0 0 0,0 1-1 0 0,-1-1 1 0 0,1 0 0 0 0,-1 1 0 0 0,0-1 0 0 0,0 1 0 0 0,1 6 0 0 0,-1-5 8 0 0,-1 1 0 0 0,0-1 0 0 0,0 1 0 0 0,-1-1 0 0 0,0 1 0 0 0,0-1 1 0 0,0 0-1 0 0,0 1 0 0 0,-3 5 0 0 0,-3 4 47 0 0,-1 1 0 0 0,0-1 0 0 0,-1 0 0 0 0,-1 0 0 0 0,-14 15 0 0 0,12-16-32 0 0,0-1-1 0 0,-1-1 1 0 0,-23 18 0 0 0,-48 26 79 0 0,83-55-121 0 0,-32 21-288 0 0,-2-2 0 0 0,0-1 0 0 0,-39 14 0 0 0,73-33 201 0 0,-1 1 0 0 0,1-1 0 0 0,0 1 0 0 0,-1-1 0 0 0,1 0 0 0 0,0 1 1 0 0,-1-1-1 0 0,1 0 0 0 0,-1 0 0 0 0,1 0 0 0 0,-1 0 0 0 0,1 0 0 0 0,0-1 0 0 0,-1 1 0 0 0,1 0 0 0 0,-1-1 0 0 0,1 1 0 0 0,0-1 0 0 0,0 1 0 0 0,-1-1 0 0 0,1 1 0 0 0,-2-2 0 0 0,2 0-113 0 0,0 1-1 0 0,0 0 0 0 0,0 0 0 0 0,0-1 0 0 0,0 1 1 0 0,0 0-1 0 0,0-1 0 0 0,1 1 0 0 0,-1-1 0 0 0,0 1 1 0 0,1-1-1 0 0,0 1 0 0 0,-1-1 0 0 0,1 0 0 0 0,0 1 0 0 0,0-1 1 0 0,-1 1-1 0 0,1-1 0 0 0,1-2 0 0 0,1-15-1703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60 13447 0 0,'8'-10'422'0'0,"1"1"0"0"0,0 0 0 0 0,12-9 0 0 0,4 4 4922 0 0,-26 20-5211 0 0,1-1-1 0 0,-1 1 1 0 0,0-1 0 0 0,0 0-1 0 0,-1 1 1 0 0,1-1-1 0 0,-1 0 1 0 0,-3 6 0 0 0,-25 39 267 0 0,14-23-170 0 0,-183 269 1406 0 0,117-183-1258 0 0,-72 135 0 0 0,132-206-1070 0 0,2 1-1 0 0,-24 76 1 0 0,40-101-1520 0 0,4-6-2639 0 0,1-1-1865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245 123 3679 0 0,'-1'2'284'0'0,"-1"5"879"0"0,-1 0-1 0 0,1 0 1 0 0,-6 8-1 0 0,2-4 7455 0 0,8-6-6478 0 0,-1-5-2027 0 0,-1 1 0 0 0,0-1 0 0 0,0 1 0 0 0,0-1 0 0 0,0 0 0 0 0,1 1-1 0 0,-1-1 1 0 0,0 0 0 0 0,0 1 0 0 0,1-1 0 0 0,-1 0 0 0 0,0 1 0 0 0,1-1 0 0 0,-1 0 0 0 0,0 0 0 0 0,1 1 0 0 0,-1-1 0 0 0,0 0 0 0 0,1 0 0 0 0,-1 0 0 0 0,0 1 0 0 0,1-1 0 0 0,-1 0 0 0 0,1 0-1 0 0,-1 0 1 0 0,0 0 0 0 0,1 0 0 0 0,-1 0 0 0 0,1 0 0 0 0,0 0 0 0 0,20 3 483 0 0,0-1 0 0 0,0-1 0 0 0,34-2-1 0 0,-10 0-149 0 0,-41 1-447 0 0,10 0-196 0 0,1 0 0 0 0,0-1 0 0 0,28-5 0 0 0,-39 5 157 0 0,0-1 1 0 0,0 1 0 0 0,0-1 0 0 0,0 1 0 0 0,0-1 0 0 0,-1 0 0 0 0,1-1-1 0 0,-1 1 1 0 0,1-1 0 0 0,-1 1 0 0 0,0-1 0 0 0,0 0 0 0 0,0 0 0 0 0,0 0-1 0 0,0-1 1 0 0,-1 1 0 0 0,0-1 0 0 0,3-4 0 0 0,-2 3 10 0 0,-1 0 1 0 0,0 1 0 0 0,-1-1-1 0 0,1 0 1 0 0,-1 0-1 0 0,0 0 1 0 0,0 0 0 0 0,-1 0-1 0 0,1 0 1 0 0,-1 0-1 0 0,0 0 1 0 0,0 0 0 0 0,-2-7-1 0 0,1 9-1 0 0,1 0 0 0 0,-1 1 0 0 0,0-1 0 0 0,0 1 0 0 0,-1-1 0 0 0,1 1 0 0 0,0-1 0 0 0,-1 1 0 0 0,1 0 0 0 0,-1 0 0 0 0,0 0 0 0 0,0 0 0 0 0,0 0 0 0 0,0 0 0 0 0,0 0 0 0 0,0 0 0 0 0,-1 1 0 0 0,1-1-1 0 0,0 1 1 0 0,-1 0 0 0 0,1 0 0 0 0,-1 0 0 0 0,0 0 0 0 0,1 0 0 0 0,-6-1 0 0 0,0 1-12 0 0,1 0-1 0 0,0 1 1 0 0,0 0 0 0 0,-1 0-1 0 0,1 0 1 0 0,0 1 0 0 0,0 0-1 0 0,-1 1 1 0 0,1 0 0 0 0,0 0-1 0 0,-9 4 1 0 0,-7 4-4 0 0,1 2-1 0 0,-21 14 1 0 0,22-14 24 0 0,-45 30 301 0 0,-88 72 1 0 0,145-106-217 0 0,1-1 1 0 0,-1 2-1 0 0,1-1 0 0 0,1 1 0 0 0,-1 0 0 0 0,1 1 1 0 0,1 0-1 0 0,0 0 0 0 0,-5 12 0 0 0,9-17-9 0 0,1-1-1 0 0,-1 1 0 0 0,1 0 0 0 0,0 0 1 0 0,0 0-1 0 0,0 0 0 0 0,1 0 1 0 0,0 0-1 0 0,0 0 0 0 0,0 0 1 0 0,0 0-1 0 0,1 0 0 0 0,0 0 0 0 0,0 0 1 0 0,0 0-1 0 0,1 0 0 0 0,0 0 1 0 0,0-1-1 0 0,0 1 0 0 0,0-1 1 0 0,1 1-1 0 0,0-1 0 0 0,4 5 0 0 0,-1-1 45 0 0,1 0 0 0 0,1-1 0 0 0,-1 0-1 0 0,1 0 1 0 0,0-1 0 0 0,1 0 0 0 0,16 9-1 0 0,-9-8 168 0 0,0 0-1 0 0,1-1 0 0 0,30 7 0 0 0,-41-12-175 0 0,0 0-1 0 0,-1 0 1 0 0,1-1-1 0 0,0 0 1 0 0,0 0-1 0 0,0-1 1 0 0,0 1-1 0 0,7-3 1 0 0,6-2 32 0 0,21-9 1 0 0,-24 8-98 0 0,31-7 0 0 0,-46 13-50 0 0,0 0 1 0 0,-1 0 0 0 0,1 0-1 0 0,-1-1 1 0 0,1 1 0 0 0,0 0-1 0 0,-1 0 1 0 0,1 0-1 0 0,0 0 1 0 0,-1 1 0 0 0,1-1-1 0 0,-1 0 1 0 0,1 0 0 0 0,0 0-1 0 0,-1 0 1 0 0,1 1-1 0 0,-1-1 1 0 0,1 0 0 0 0,-1 0-1 0 0,1 1 1 0 0,-1-1 0 0 0,1 0-1 0 0,-1 1 1 0 0,1-1-1 0 0,-1 1 1 0 0,1-1 0 0 0,-1 1-1 0 0,0-1 1 0 0,1 1 0 0 0,-1-1-1 0 0,1 2 1 0 0,-1-1-56 0 0,1 0 0 0 0,-1 1 0 0 0,0-1 0 0 0,1 1 0 0 0,-1-1 0 0 0,0 1 0 0 0,0-1 0 0 0,0 1 0 0 0,0-1 0 0 0,0 1 0 0 0,-1 1 0 0 0,1-1-197 0 0,-6 9-4375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31 9815 0 0,'5'-2'147'0'0,"7"-6"596"0"0,-4 0-586 0 0,-1-4 5116 0 0,-8 13-4829 0 0,-8 9-60 0 0,0 0 0 0 0,2 1 0 0 0,-1 0 0 0 0,-5 12 0 0 0,-26 52 535 0 0,21-37-659 0 0,-150 268 264 0 0,83-171-473 0 0,6-12 5 0 0,2 5-36 0 0,-112 185 276 0 0,147-246-210 0 0,-53 62 1 0 0,94-127-311 0 0,4-6-840 0 0,36-49-4675 0 0,-13 13-185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10135 0 0,'1'2'5483'0'0,"3"2"-5119"0"0,1 1 0 0 0,-1-1 0 0 0,1 0 0 0 0,0 0 0 0 0,0 0-1 0 0,0-1 1 0 0,1 1 0 0 0,-1-1 0 0 0,1-1 0 0 0,0 1 0 0 0,0-1 0 0 0,0 0 0 0 0,0 0 0 0 0,10 1 0 0 0,7 0 405 0 0,1-1 0 0 0,37-2 0 0 0,-32 0-107 0 0,22-2-54 0 0,-1-2 0 0 0,68-14 0 0 0,-46 5-335 0 0,157-32 22 0 0,-167 29-930 0 0,103-41-1 0 0,-141 46-902 0 0,0-1 0 0 0,32-20 0 0 0,-40 19-96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0 11519 0 0,'0'0'887'0'0,"-2"2"-455"0"0,-9 10 327 0 0,1 0 0 0 0,0 1 0 0 0,0 0 1 0 0,-9 20-1 0 0,-28 64 252 0 0,33-66-685 0 0,-53 120 775 0 0,-52 106-231 0 0,-73 82-553 0 0,138-248-297 0 0,35-61 11 0 0,0-2 0 0 0,-3 0 0 0 0,0-1 0 0 0,-40 37 0 0 0,56-58-9 0 0,3-3-8 0 0,-1 0-1 0 0,0 0 1 0 0,0 0-1 0 0,0-1 1 0 0,0 1 0 0 0,-8 3-1 0 0,3-2 54 0 0,6-4 13 0 0,0-9-3 0 0,3 5-80 0 0,1 0 1 0 0,-1 0-1 0 0,1 1 0 0 0,0-1 1 0 0,0 0-1 0 0,0 0 0 0 0,0 1 1 0 0,1-1-1 0 0,0 1 0 0 0,-1-1 0 0 0,1 1 1 0 0,0-1-1 0 0,5-4 0 0 0,4-5-182 0 0,21-21 0 0 0,7 1-21 0 0,77-52-1 0 0,-104 78 253 0 0,0 0-1 0 0,0 0 1 0 0,1 2 0 0 0,0-1 0 0 0,24-5 0 0 0,-29 10 64 0 0,1 0 1 0 0,-1 0 0 0 0,1 1 0 0 0,0 1-1 0 0,-1 0 1 0 0,18 3 0 0 0,-13-2-85 0 0,24 2-1 0 0,-15-5-25 0 0,-13 0 0 0 0,1 1 0 0 0,-1 0 0 0 0,0 1 0 0 0,10 2 0 0 0,-8 1 0 0 0,-2 3 0 0 0,-7-4 17 0 0,-1-1 0 0 0,1 1 0 0 0,-1 0 0 0 0,1 0-1 0 0,-1 0 1 0 0,0 0 0 0 0,-1 0 0 0 0,1 0 0 0 0,0 0 0 0 0,-1 0-1 0 0,1 0 1 0 0,-1 0 0 0 0,0 1 0 0 0,0-1 0 0 0,-1 0 0 0 0,0 4-1 0 0,-1 8 149 0 0,-2 0-1 0 0,-5 15 0 0 0,6-20-61 0 0,-38 95 617 0 0,25-71-511 0 0,-14 51 0 0 0,24-51-149 0 0,6-34-60 0 0,0 1 0 0 0,0 0 0 0 0,0-1 0 0 0,0 1 0 0 0,0-1 0 0 0,0 1 0 0 0,0 0 0 0 0,0-1 0 0 0,0 1 0 0 0,0 0 0 0 0,1-1 0 0 0,-1 1 0 0 0,0-1 0 0 0,0 1 0 0 0,1 0 0 0 0,-1-1 0 0 0,1 2 0 0 0,0-1-68 0 0,1 0 0 0 0,0 0 0 0 0,-1 0 0 0 0,1-1 0 0 0,0 1 0 0 0,0 0 0 0 0,0-1 0 0 0,-1 1-1 0 0,1-1 1 0 0,0 1 0 0 0,0-1 0 0 0,0 0 0 0 0,0 0 0 0 0,0 0 0 0 0,0 0 0 0 0,0 0 0 0 0,-1 0 0 0 0,1-1 0 0 0,0 1 0 0 0,0-1 0 0 0,0 1 0 0 0,2-2 0 0 0,3-1-381 0 0,0 1 0 0 0,0-2 0 0 0,0 1 1 0 0,10-7-1 0 0,13-12-910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43 10591 0 0,'0'0'8254'0'0,"2"-1"-7140"0"0,-1 0-925 0 0,-1 0 0 0 0,1 1 1 0 0,0-1-1 0 0,0 0 0 0 0,0 1 0 0 0,-1-1 0 0 0,1 0 0 0 0,0 0 0 0 0,-1 0 1 0 0,1 0-1 0 0,-1 0 0 0 0,1 0 0 0 0,-1 0 0 0 0,0 0 0 0 0,1 0 0 0 0,-1 0 1 0 0,1-1-1 0 0,-1 1-149 0 0,-1 0 0 0 0,1 0 1 0 0,0 0-1 0 0,0 0 1 0 0,-1 0-1 0 0,1 1 0 0 0,-1-1 1 0 0,1 0-1 0 0,-1 0 1 0 0,1 0-1 0 0,-1 1 1 0 0,1-1-1 0 0,-1 0 0 0 0,1 1 1 0 0,-1-1-1 0 0,0 0 1 0 0,1 1-1 0 0,-1-1 0 0 0,0 1 1 0 0,0-1-1 0 0,0 1 1 0 0,1 0-1 0 0,-1-1 0 0 0,-1 1 1 0 0,-2-2-23 0 0,0 1 1 0 0,0 0-1 0 0,0 0 1 0 0,0 0 0 0 0,0 0-1 0 0,0 1 1 0 0,0 0-1 0 0,-1 0 1 0 0,1 0-1 0 0,0 0 1 0 0,0 1-1 0 0,0-1 1 0 0,0 1 0 0 0,-8 3-1 0 0,-1 1 21 0 0,-1 0 0 0 0,1 1 0 0 0,-13 8 0 0 0,-7 5 180 0 0,0 2-1 0 0,1 1 0 0 0,1 2 0 0 0,2 1 0 0 0,0 1 0 0 0,-39 47 0 0 0,65-69-177 0 0,0 0-1 0 0,0 0 0 0 0,0 0 1 0 0,1 1-1 0 0,0-1 1 0 0,0 1-1 0 0,0-1 0 0 0,0 1 1 0 0,1 0-1 0 0,-2 8 1 0 0,3-12-37 0 0,0 1-1 0 0,0-1 1 0 0,0 1 0 0 0,0-1 0 0 0,1 1 0 0 0,-1 0 0 0 0,0-1-1 0 0,1 1 1 0 0,-1-1 0 0 0,1 0 0 0 0,-1 1 0 0 0,1-1 0 0 0,-1 1 0 0 0,1-1-1 0 0,1 2 1 0 0,0-1-3 0 0,-1-1-1 0 0,1 0 0 0 0,-1 1 1 0 0,1-1-1 0 0,0 0 1 0 0,-1 0-1 0 0,1 0 0 0 0,0 0 1 0 0,0 0-1 0 0,0-1 1 0 0,-1 1-1 0 0,1-1 0 0 0,0 1 1 0 0,4 0-1 0 0,4 0-11 0 0,1 0 0 0 0,-1-1 0 0 0,1 0 0 0 0,0-1 0 0 0,13-2 0 0 0,54-15-314 0 0,-64 15 253 0 0,130-46-1137 0 0,-134 45 1161 0 0,-27 17-26 0 0,0 2 1 0 0,-22 24-1 0 0,27-21-1613 0 0,22-18 355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593 121 11519 0 0,'24'-32'1007'0'0,"16"-20"-371"0"0,-21 16 8664 0 0,-43 44-8595 0 0,18-4-628 0 0,-1 1 0 0 0,1 0-1 0 0,1 1 1 0 0,-1-1 0 0 0,1 1-1 0 0,-1 0 1 0 0,2 1 0 0 0,-7 10 0 0 0,-28 58 167 0 0,38-74-239 0 0,-91 248 82 0 0,64-163-62 0 0,-43 90 0 0 0,-73 75 48 0 0,-20-14-743 0 0,146-212 441 0 0,-19 29-1874 0 0,36-53 931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185 334 1375 0 0,'0'0'355'0'0,"2"1"748"0"0,-1-1 0 0 0,0 1 0 0 0,6 4 4411 0 0,-4-1-4412 0 0,-6 2-785 0 0,-1 0-1 0 0,0 1 0 0 0,0-1 1 0 0,0 0-1 0 0,-1-1 1 0 0,1 1-1 0 0,-2-1 0 0 0,1 0 1 0 0,0 0-1 0 0,-1-1 0 0 0,-9 7 1 0 0,5-5 79 0 0,0 0 0 0 0,-1-1 0 0 0,1 0 0 0 0,-1-1-1 0 0,0 0 1 0 0,-17 4 0 0 0,27-8-372 0 0,0 0 0 0 0,0 0 0 0 0,0 0 0 0 0,-1 0 0 0 0,1 0 0 0 0,0 0 1 0 0,0 0-1 0 0,0 0 0 0 0,0 0 0 0 0,-1 0 0 0 0,1-1 0 0 0,0 1 0 0 0,0-1 0 0 0,0 1 0 0 0,0-1 0 0 0,0 1 0 0 0,0-1 0 0 0,0 1 0 0 0,0-1 0 0 0,0 0 0 0 0,0 0 0 0 0,0 1 0 0 0,1-1 0 0 0,-1 0 0 0 0,0 0 0 0 0,0 0 0 0 0,1 0 0 0 0,-1 0 0 0 0,0 0 0 0 0,1 0 0 0 0,-1 0 1 0 0,1 0-1 0 0,-1-3 0 0 0,-1-2 63 0 0,0-1 1 0 0,1 0 0 0 0,0-1 0 0 0,-1-8-1 0 0,2 7 24 0 0,-2-5-112 0 0,1 0-1 0 0,1-1 1 0 0,1 1 0 0 0,0 0 0 0 0,0 0-1 0 0,1 0 1 0 0,1 0 0 0 0,1 0 0 0 0,0 1-1 0 0,0-1 1 0 0,2 1 0 0 0,0 0-1 0 0,0 1 1 0 0,1-1 0 0 0,0 1 0 0 0,1 1-1 0 0,10-13 1 0 0,-6 11-149 0 0,0 1 0 0 0,0 0 0 0 0,1 1 0 0 0,1 0 0 0 0,0 0 0 0 0,0 2 0 0 0,1 0 0 0 0,18-8 0 0 0,-22 13 115 0 0,0-1-1 0 0,1 2 1 0 0,-1 0-1 0 0,1 0 1 0 0,0 1-1 0 0,0 0 1 0 0,0 1 0 0 0,0 1-1 0 0,1 0 1 0 0,-1 0-1 0 0,0 1 1 0 0,17 4 0 0 0,-20-3 61 0 0,0 0 0 0 0,0 1 0 0 0,0 0 1 0 0,0 0-1 0 0,0 1 0 0 0,14 8 0 0 0,-20-10 1 0 0,0 1 0 0 0,0-1 0 0 0,0 1 0 0 0,0-1-1 0 0,0 1 1 0 0,-1 0 0 0 0,1 0 0 0 0,-1 0 0 0 0,0 1-1 0 0,0-1 1 0 0,0 0 0 0 0,0 1 0 0 0,-1-1 0 0 0,1 1-1 0 0,-1 0 1 0 0,0-1 0 0 0,0 1 0 0 0,0 0 0 0 0,0 4 0 0 0,-1 0-7 0 0,0 0 1 0 0,0 0-1 0 0,-1 0 1 0 0,0 0-1 0 0,0-1 1 0 0,-1 1 0 0 0,0 0-1 0 0,0-1 1 0 0,-1 1-1 0 0,0-1 1 0 0,0 1-1 0 0,-1-1 1 0 0,1-1 0 0 0,-2 1-1 0 0,1 0 1 0 0,-8 7-1 0 0,3-4-31 0 0,-1 0 1 0 0,0-1-1 0 0,0 0 0 0 0,-1 0 0 0 0,0-1 0 0 0,0-1 0 0 0,-1 0 0 0 0,-21 9 1 0 0,19-10-123 0 0,-1 0 1 0 0,1-1 0 0 0,-1-1 0 0 0,0-1-1 0 0,-15 3 1 0 0,-11 2-200 0 0,31-5-81 0 0,-1-1 0 0 0,1 0-1 0 0,-14 0 1 0 0,19-3-25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66 8287 0 0,'-2'1'126'0'0,"-1"-1"0"0"0,0 0 0 0 0,1 1 0 0 0,-1-1 0 0 0,1 1 0 0 0,-1-1 0 0 0,1 1 0 0 0,-1 0 0 0 0,1 0 0 0 0,0 1 0 0 0,-1-1 0 0 0,1 0 0 0 0,-3 3 0 0 0,-6 12 8692 0 0,11-15-8746 0 0,0 0-1 0 0,0-1 1 0 0,0 1-1 0 0,0-1 1 0 0,1 1-1 0 0,-1-1 1 0 0,0 1-1 0 0,0 0 0 0 0,0-1 1 0 0,0 1-1 0 0,1-1 1 0 0,-1 1-1 0 0,0-1 1 0 0,0 1-1 0 0,1 0 1 0 0,3 3 148 0 0,1-1 1 0 0,-1 0-1 0 0,1 1 1 0 0,0-2 0 0 0,0 1-1 0 0,0 0 1 0 0,0-1 0 0 0,0 0-1 0 0,0 0 1 0 0,1-1-1 0 0,-1 0 1 0 0,0 0 0 0 0,1 0-1 0 0,5 0 1 0 0,12 0 394 0 0,0-1 0 0 0,26-4 0 0 0,-32 3-466 0 0,105-15 849 0 0,123-32-1 0 0,-103 17-757 0 0,134-7-712 0 0,-244 36-120 0 0,-29 2-305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46 11975 0 0,'7'-12'500'0'0,"0"1"-1"0"0,10-11 6236 0 0,-18 23-6683 0 0,0 1 1 0 0,1-1-1 0 0,-1 1 1 0 0,0-1-1 0 0,0 1 1 0 0,0-1-1 0 0,0 1 1 0 0,0-1-1 0 0,-2 2 1 0 0,-1 3 64 0 0,-155 235 1999 0 0,-85 120-1301 0 0,-63 98-141 0 0,274-410-900 0 0,-73 83-1 0 0,105-130-600 0 0,-3 1 1903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98 277 8751 0 0,'-2'-1'674'0'0,"-16"-8"-565"0"0,8 4 1328 0 0,1 0 1 0 0,-16-5 0 0 0,21 8 153 0 0,-1 1-1 0 0,0 0 1 0 0,0 0-1 0 0,1 1 0 0 0,-6-1 1 0 0,33 10-918 0 0,3-4-306 0 0,0-1-1 0 0,1-1 0 0 0,-1-2 1 0 0,38-2-1 0 0,-15 0-102 0 0,104-2 38 0 0,-109 0-100 0 0,70-14-1 0 0,-91 11-265 0 0,-1 0 0 0 0,0-1 0 0 0,0-1 0 0 0,34-18 0 0 0,-42 18-170 0 0,-1-1 1 0 0,0 0-1 0 0,0-1 1 0 0,-1 0-1 0 0,0 0 0 0 0,-1-2 1 0 0,18-22-1 0 0,-12 9-1693 0 0,-3-2-3688 0 0,-1-3-1783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15 16039 0 0,'3'-7'1452'0'0,"-1"0"2182"0"0,7 29-2715 0 0,-7-11-754 0 0,-1 0 0 0 0,-1 1 0 0 0,0-1 0 0 0,0 1-1 0 0,-4 19 1 0 0,-17 55 305 0 0,8-46-288 0 0,-2-2-1 0 0,-26 52 1 0 0,-50 68 120 0 0,83-144-277 0 0,-222 337 466 0 0,69-112 138 0 0,26-27 59 0 0,132-206-689 0 0,2-5 6 0 0,0 1 0 0 0,0 0 0 0 0,0-1-1 0 0,-1 1 1 0 0,1-1 0 0 0,0 1 0 0 0,-1-1 0 0 0,1 0-1 0 0,-1 1 1 0 0,-2 0 0 0 0,3-2-10 0 0,1 0-1 0 0,0 0 0 0 0,0 0 1 0 0,-1 0-1 0 0,1 0 1 0 0,0 0-1 0 0,0 0 0 0 0,-1 0 1 0 0,1 0-1 0 0,0 0 1 0 0,0-1-1 0 0,0 1 1 0 0,-1 0-1 0 0,1 0 0 0 0,0 0 1 0 0,0 0-1 0 0,0-1 1 0 0,-1 1-1 0 0,1 0 1 0 0,0 0-1 0 0,0 0 0 0 0,0-1 1 0 0,0 1-1 0 0,0 0 1 0 0,0 0-1 0 0,-1-1 0 0 0,1 1 1 0 0,0 0-1 0 0,0 0 1 0 0,0-1-1 0 0,0 1 1 0 0,0 0-1 0 0,0 0 0 0 0,0-1 1 0 0,0 1-1 0 0,0 0 1 0 0,0-1-1 0 0,-2-9-74 0 0,3 7 15 0 0,-1-1 0 0 0,1 1-1 0 0,0-1 1 0 0,1 1 0 0 0,-1 0 0 0 0,0 0-1 0 0,1 0 1 0 0,0 0 0 0 0,-1 0 0 0 0,4-4-1 0 0,26-28-683 0 0,-20 22 516 0 0,26-28-419 0 0,13-17-1071 0 0,106-93 0 0 0,-150 146 1863 0 0,0 0 1 0 0,1 1-1 0 0,-1 0 1 0 0,1 0 0 0 0,0 1-1 0 0,0-1 1 0 0,0 2 0 0 0,12-5-1 0 0,-13 6 12 0 0,1 0 0 0 0,-1 1-1 0 0,1-1 1 0 0,-1 1 0 0 0,1 1 0 0 0,-1-1-1 0 0,1 1 1 0 0,-1 0 0 0 0,1 0-1 0 0,8 4 1 0 0,-6-2-18 0 0,1 0 0 0 0,-1 1 0 0 0,0 0-1 0 0,0 1 1 0 0,0 0 0 0 0,8 6 0 0 0,-13-8-98 0 0,-1-1-1 0 0,0 1 1 0 0,0 0 0 0 0,0 1 0 0 0,0-1 0 0 0,0 0-1 0 0,-1 1 1 0 0,1 0 0 0 0,-1-1 0 0 0,0 1 0 0 0,0 0-1 0 0,0 0 1 0 0,-1 0 0 0 0,0 0 0 0 0,1 1 0 0 0,0 5-1 0 0,-2-1 46 0 0,0 1 0 0 0,0-1 0 0 0,0 0 0 0 0,-1 0 0 0 0,-1 0 0 0 0,0 0 0 0 0,-4 15 0 0 0,-3 2 171 0 0,-16 32-1 0 0,-1-11 2 0 0,16-29-169 0 0,-13 31-1 0 0,18-37-20 0 0,4-11-95 0 0,0 1-1 0 0,0-1 1 0 0,0 1-1 0 0,1 0 1 0 0,-1-1-1 0 0,0 1 1 0 0,1 0-1 0 0,0-1 1 0 0,-1 1-1 0 0,1 0 1 0 0,0-1-1 0 0,0 1 1 0 0,0 0-1 0 0,0 0 1 0 0,0-1-1 0 0,0 1 1 0 0,0 0-1 0 0,1-1 1 0 0,-1 1-1 0 0,1 0 1 0 0,0 3-1 0 0,3-4-1235 0 0,10-1-401 0 0,5-2-82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 5063 0 0,'7'-7'17376'0'0,"-1"7"-17065"0"0,-4 0-255 0 0,-1-1 0 0 0,0 1 0 0 0,0 0 0 0 0,1 0 0 0 0,-1 0 0 0 0,0 0 1 0 0,0 0-1 0 0,1 0 0 0 0,-1 1 0 0 0,0-1 0 0 0,0 0 0 0 0,1 1 0 0 0,-1-1 0 0 0,0 1 0 0 0,0-1 0 0 0,0 1 0 0 0,0-1 0 0 0,0 1 0 0 0,1 0 0 0 0,-1 0 0 0 0,-1-1 0 0 0,1 1 0 0 0,0 0 0 0 0,0 0 0 0 0,0 0 0 0 0,1 2 0 0 0,-1-1 7 0 0,0 0 0 0 0,0 1 0 0 0,-1-1 0 0 0,1 1 0 0 0,0 0 0 0 0,-1-1 0 0 0,0 1 0 0 0,1-1 0 0 0,-1 1 0 0 0,0 0 0 0 0,0-1 0 0 0,-1 1-1 0 0,1 0 1 0 0,-1-1 0 0 0,-1 5 0 0 0,-1 5 111 0 0,-1-1-1 0 0,-7 13 1 0 0,7-16-55 0 0,-7 16 109 0 0,-21 30 1 0 0,-17 30-274 0 0,48-83-66 0 0,2 0-189 0 0,1 0 210 0 0,0 0 1 0 0,0 0-1 0 0,-1-1 0 0 0,1 1 0 0 0,0-1 1 0 0,0 1-1 0 0,0-1 0 0 0,-1 0 0 0 0,1 0 1 0 0,0 0-1 0 0,0 0 0 0 0,0 0 0 0 0,0 0 1 0 0,0 0-1 0 0,-1-1 0 0 0,1 1 0 0 0,2-1 1 0 0,1-1-1426 0 0,1 0 1 0 0,-1-1-1 0 0,0 1 1 0 0,8-6-1 0 0,5-5-5697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352 104 1839 0 0,'2'0'83'0'0,"36"-18"-1403"0"0,0-1 4366 0 0,45-21 9742 0 0,-41 24-7503 0 0,3 5-1338 0 0,-47 13-3873 0 0,0-1 0 0 0,1 1 0 0 0,-1 0 0 0 0,0 0-1 0 0,1 0 1 0 0,-1 0 0 0 0,-1 3 0 0 0,-4 5 31 0 0,-15 15-23 0 0,-1-1-1 0 0,-1-1 1 0 0,-1 0 0 0 0,-2-2-1 0 0,0-1 1 0 0,-38 21-1 0 0,26-20-54 0 0,-63 23-1 0 0,102-44-25 0 0,0 0-1 0 0,0 0 0 0 0,0 0 1 0 0,0 0-1 0 0,0 0 0 0 0,0 0 1 0 0,0 0-1 0 0,0 0 0 0 0,0 0 0 0 0,0 0 1 0 0,0 0-1 0 0,0 0 0 0 0,0 0 1 0 0,0 0-1 0 0,0 0 0 0 0,0 0 1 0 0,0 0-1 0 0,0 0 0 0 0,0 0 0 0 0,0 0 1 0 0,0 0-1 0 0,0 0 0 0 0,0 0 1 0 0,0 0-1 0 0,0 0 0 0 0,0 1 1 0 0,0-1-1 0 0,0 0 0 0 0,0 0 0 0 0,0 0 1 0 0,0 0-1 0 0,0 0 0 0 0,0 0 1 0 0,0 0-1 0 0,0 0 0 0 0,0 0 1 0 0,0 0-1 0 0,0 0 0 0 0,0 0 0 0 0,0 0 1 0 0,0 0-1 0 0,0 0 0 0 0,0 0 1 0 0,0 0-1 0 0,8 1-15 0 0,19-1-42 0 0,-16-1 43 0 0,4 1-33 0 0,0 1 0 0 0,0 1 0 0 0,1 0 0 0 0,-1 0 0 0 0,0 2 0 0 0,-1 0 0 0 0,1 0 0 0 0,-1 2 0 0 0,0-1 0 0 0,25 15 0 0 0,-20-9-45 0 0,-15-9 44 0 0,3 4 36 0 0,0 3 12 0 0,-6-6 2 0 0,-1 0 0 0 0,1 0 0 0 0,0 0 0 0 0,-1 0 0 0 0,1 0 0 0 0,-1 0 0 0 0,0 0 0 0 0,0 0 0 0 0,0 0 0 0 0,-1 0 0 0 0,1 0 0 0 0,-1 1 0 0 0,0-2 0 0 0,1 1 0 0 0,-1 0 0 0 0,0 0 0 0 0,-3 5 0 0 0,-2 4 10 0 0,-1 0 0 0 0,-13 18 0 0 0,12-19 8 0 0,-1 0-1 0 0,-1 0 1 0 0,0-1-1 0 0,0 0 1 0 0,-1 0-1 0 0,-1-1 1 0 0,-22 13-1 0 0,25-17-3 0 0,0 0-1 0 0,-1-1 1 0 0,1 0 0 0 0,-1-1-1 0 0,0 0 1 0 0,0-1 0 0 0,0 0-1 0 0,0 0 1 0 0,0-1 0 0 0,0 0-1 0 0,-19-2 1 0 0,21 1 16 0 0,-1-1 0 0 0,1 0 0 0 0,-1-1 0 0 0,1 0 0 0 0,-1 0 0 0 0,1-1 0 0 0,0 0 0 0 0,0 0 0 0 0,0-1 0 0 0,-8-5 0 0 0,4 2-650 0 0,0 0-1 0 0,1-1 1 0 0,0-1 0 0 0,0 0-1 0 0,1 0 1 0 0,0-1 0 0 0,1 0-1 0 0,-12-17 1 0 0,11 10-1033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3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 18575 0 0,'0'0'1816'0'0,"5"-7"-1624"0"0,-14 13-408 0 0,-5 1 64 0 0,0 0 0 0 0,-3 2-24 0 0,3 0-8 0 0,0 0 0 0 0,-1 0 0 0 0,3 0-920 0 0,-1 2-184 0 0,2-2-40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79 4143 0 0,'0'0'191'0'0,"0"3"-11"0"0,-3 20 270 0 0,-6 26-1 0 0,-23 58 9391 0 0,31-104-9216 0 0,1-1 20 0 0,-1 7 154 0 0,3-10 1282 0 0,9-15 2249 0 0,-1 0-4925 0 0,7-8 507 0 0,-2 0 0 0 0,0-1 0 0 0,-2-1 0 0 0,16-44 0 0 0,-27 66 29 0 0,-1 0-1 0 0,0-1 0 0 0,0 1 1 0 0,0 0-1 0 0,-1-1 0 0 0,1 1 1 0 0,-1-1-1 0 0,0-5 0 0 0,0 9 36 0 0,-1 0-1 0 0,1 0 1 0 0,0-1-1 0 0,0 1 0 0 0,-1 0 1 0 0,1 0-1 0 0,-1-1 1 0 0,1 1-1 0 0,-1 0 1 0 0,1 0-1 0 0,-1 0 0 0 0,0 0 1 0 0,0 0-1 0 0,1 0 1 0 0,-1 0-1 0 0,0 0 0 0 0,0 0 1 0 0,0 0-1 0 0,0 0 1 0 0,0 1-1 0 0,0-1 0 0 0,0 0 1 0 0,-1 1-1 0 0,1-1 1 0 0,0 1-1 0 0,0-1 0 0 0,0 1 1 0 0,-1-1-1 0 0,1 1 1 0 0,0 0-1 0 0,0 0 0 0 0,-1 0 1 0 0,-1 0-1 0 0,-3 0-34 0 0,0 0 0 0 0,-1 1 0 0 0,1 0 0 0 0,0 0 0 0 0,0 1 0 0 0,0 0 1 0 0,0 0-1 0 0,0 0 0 0 0,-7 4 0 0 0,-51 32-76 0 0,58-34 138 0 0,-87 56-92 0 0,-126 84-23 0 0,197-128 109 0 0,1 0 0 0 0,-28 29 0 0 0,41-37 34 0 0,0 1-1 0 0,1 0 1 0 0,0 0 0 0 0,1 0-1 0 0,0 1 1 0 0,0 0 0 0 0,1 0-1 0 0,-6 16 1 0 0,10-22 9 0 0,0 0 0 0 0,0 0-1 0 0,0 0 1 0 0,1 0 0 0 0,-1 0 0 0 0,1 1 0 0 0,0-1 0 0 0,0 0 0 0 0,1 0 0 0 0,-1 0 0 0 0,1 0-1 0 0,0 0 1 0 0,0 0 0 0 0,0 0 0 0 0,1 0 0 0 0,2 7 0 0 0,-1-7 22 0 0,0 0 0 0 0,0 0-1 0 0,0 0 1 0 0,0 0 0 0 0,1 0 0 0 0,-1-1 0 0 0,1 1 0 0 0,0-1 0 0 0,0 0 0 0 0,1 0 0 0 0,-1-1-1 0 0,0 1 1 0 0,7 2 0 0 0,4 0 68 0 0,0 0-1 0 0,0-1 1 0 0,0 0-1 0 0,0-1 1 0 0,0-1-1 0 0,1 0 1 0 0,-1-1-1 0 0,30-3 0 0 0,-6-2 242 0 0,0-2-1 0 0,50-15 0 0 0,-84 19-280 0 0,21-3 30 0 0,-23 5-645 0 0,-1 0 0 0 0,1 0 0 0 0,0 1 0 0 0,0-1 0 0 0,0 1 0 0 0,0-1 0 0 0,-1 1 0 0 0,1 0 0 0 0,0 0 0 0 0,-1 0 0 0 0,1 0 0 0 0,3 3 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86 14223 0 0,'14'-15'326'0'0,"1"1"-1"0"0,1 1 0 0 0,0 0 1 0 0,27-15-1 0 0,-42 27-228 0 0,-1 1 1 0 0,1 0-1 0 0,0-1 1 0 0,0 1-1 0 0,0 0 0 0 0,0 0 1 0 0,0 0-1 0 0,0 0 1 0 0,0 0-1 0 0,0 0 0 0 0,0 0 1 0 0,0 0-1 0 0,0 0 1 0 0,0 0-1 0 0,1 1 1 0 0,0 1 440 0 0,1 3-465 0 0,-1-1 1 0 0,0 1-1 0 0,-1-1 0 0 0,1 1 0 0 0,-1 0 0 0 0,0 0 0 0 0,0-1 1 0 0,0 1-1 0 0,-1 0 0 0 0,1 0 0 0 0,-1 0 0 0 0,-1 0 1 0 0,1 0-1 0 0,-1 0 0 0 0,-1 5 0 0 0,-3 13 239 0 0,-15 44 1 0 0,14-50-177 0 0,-95 233 1424 0 0,-16-6-852 0 0,89-188-677 0 0,-68 111 95 0 0,-14-9-25 0 0,107-153-103 0 0,-18 24-217 0 0,20-27-60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404 124 9215 0 0,'0'0'1211'0'0,"2"2"170"0"0,12 5 5881 0 0,-1-3-4981 0 0,30-2-2026 0 0,-12-4-155 0 0,-20-2-58 0 0,-5 1-46 0 0,-3 2 11 0 0,0 0 0 0 0,-1 0-1 0 0,1-1 1 0 0,0 1 0 0 0,-1-1 0 0 0,1 1-1 0 0,-1-1 1 0 0,1 0 0 0 0,3-4 0 0 0,-5 5 12 0 0,0-1 0 0 0,0 1 0 0 0,0-1 0 0 0,0 1 0 0 0,-1-1 0 0 0,1 1 1 0 0,0-1-1 0 0,-1 1 0 0 0,0-1 0 0 0,1 0 0 0 0,-1-3 1 0 0,1 2-5 0 0,-1-1 1 0 0,0 1 0 0 0,-1-1 0 0 0,1 1 0 0 0,-1-1 0 0 0,1 0 0 0 0,-1 1 0 0 0,0 0 0 0 0,-1-1 0 0 0,1 1 0 0 0,0 0 0 0 0,-1-1 0 0 0,0 1 0 0 0,0 0 0 0 0,0 0 0 0 0,0 0 0 0 0,0 1 0 0 0,-1-1 0 0 0,1 0 0 0 0,-1 1 0 0 0,1-1 0 0 0,-1 1 0 0 0,0 0 0 0 0,0 0 0 0 0,0 0 0 0 0,0 1 0 0 0,-1-1 0 0 0,1 1 0 0 0,0-1 0 0 0,-1 1 0 0 0,1 0-1 0 0,-1 0 1 0 0,1 1 0 0 0,-1-1 0 0 0,1 1 0 0 0,-1 0 0 0 0,0 0 0 0 0,1 0 0 0 0,-1 0 0 0 0,1 1 0 0 0,-5 0 0 0 0,-10 6-287 0 0,0 0 1 0 0,0 1-1 0 0,-30 20 0 0 0,12-7 20 0 0,-2 0 148 0 0,-62 36-298 0 0,84-47 343 0 0,0 2-1 0 0,1-1 1 0 0,-25 27-1 0 0,21-17 57 0 0,-23 33 0 0 0,37-47 4 0 0,0 1 1 0 0,1 0-1 0 0,0 0 1 0 0,0 1-1 0 0,0-1 1 0 0,1 1 0 0 0,1 0-1 0 0,-3 11 1 0 0,5-18 13 0 0,-1 0 0 0 0,1 0 0 0 0,0 0 0 0 0,0 0 0 0 0,0 0 0 0 0,1 0 0 0 0,-1 0 0 0 0,0 0 0 0 0,1 0 0 0 0,-1 0 0 0 0,1 0 0 0 0,0 0 0 0 0,0 0 0 0 0,-1 0 0 0 0,1 0 0 0 0,1-1 0 0 0,-1 1 0 0 0,0 0 0 0 0,0-1 0 0 0,0 1 0 0 0,3 1 0 0 0,-2-1 4 0 0,1 0 1 0 0,-1-1-1 0 0,1 1 0 0 0,-1-1 1 0 0,1 1-1 0 0,0-1 1 0 0,0 0-1 0 0,0 0 0 0 0,0 0 1 0 0,0 0-1 0 0,0-1 0 0 0,0 1 1 0 0,5-1-1 0 0,5 0 50 0 0,0-1-1 0 0,0 0 0 0 0,-1-1 1 0 0,1 0-1 0 0,23-8 0 0 0,59-28 250 0 0,-90 36-303 0 0,28-13 77 0 0,-1-1 0 0 0,-1-1 0 0 0,36-26 0 0 0,-54 33-51 0 0,-5 3-20 0 0,-16 16 21 0 0,1 0 0 0 0,1 0 1 0 0,-1 1-1 0 0,1 0 0 0 0,1 1 0 0 0,0-1 1 0 0,1 1-1 0 0,-6 18 0 0 0,9-28-30 0 0,1 1-1 0 0,-1 0 1 0 0,0 0 0 0 0,0 0-1 0 0,1 1 1 0 0,-1-1 0 0 0,1 0-1 0 0,0 0 1 0 0,0 0 0 0 0,0 4-1 0 0,0-1 9 0 0,0-1 31 0 0,-1 0 0 0 0,1 0 0 0 0,0 0 0 0 0,1-1-1 0 0,-1 1 1 0 0,1 0 0 0 0,-1 0 0 0 0,1 0 0 0 0,2 5 0 0 0,0-2-1935 0 0,-2 2-3466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20 9439 0 0,'0'0'432'0'0,"4"-7"144"0"0,-4 6-519 0 0,0 0 0 0 0,1 1 0 0 0,-1-1 0 0 0,0 0 0 0 0,1 1 0 0 0,-1-1 0 0 0,0 1 0 0 0,1-1 0 0 0,-1 0 0 0 0,1 1 0 0 0,-1-1 0 0 0,1 1 0 0 0,-1-1-1 0 0,1 1 1 0 0,-1-1 0 0 0,1 1 0 0 0,0 0 0 0 0,-1-1 0 0 0,1 1 0 0 0,-1 0 0 0 0,1-1 0 0 0,0 1 0 0 0,0 0 0 0 0,-1 0 0 0 0,1 0 0 0 0,0 0 0 0 0,-1-1 0 0 0,1 1 0 0 0,1 0 0 0 0,-2 1-22 0 0,1-1 1 0 0,-1 0-1 0 0,1 0 1 0 0,0 1-1 0 0,-1-1 1 0 0,1 0-1 0 0,-1 1 1 0 0,0-1-1 0 0,1 1 1 0 0,-1-1 0 0 0,1 0-1 0 0,-1 1 1 0 0,0-1-1 0 0,1 1 1 0 0,-1-1-1 0 0,0 1 1 0 0,1 0-1 0 0,-1-1 1 0 0,0 1-1 0 0,1 0 1 0 0,-1 1-19 0 0,0 1-1 0 0,0-1 1 0 0,0 1-1 0 0,0-1 1 0 0,0 1 0 0 0,0-1-1 0 0,-1 1 1 0 0,1-1 0 0 0,-1 1-1 0 0,0-1 1 0 0,0 0 0 0 0,0 1-1 0 0,-1 2 1 0 0,-20 30 47 0 0,16-25-16 0 0,-176 259 560 0 0,89-134-160 0 0,-45 60 694 0 0,19-29 523 0 0,115-161-1627 0 0,3-4-58 0 0,-1 1-1 0 0,1-1 1 0 0,0 1-1 0 0,0-1 1 0 0,0 1-1 0 0,0 0 1 0 0,1-1-1 0 0,-1 1 1 0 0,-1 3-1 0 0,4-5-889 0 0,7 2-268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60 6447 0 0,'7'-6'380'0'0,"0"1"-1"0"0,0-1 0 0 0,1 1 0 0 0,-1 0 0 0 0,1 1 0 0 0,0 0 0 0 0,10-4 0 0 0,32-7 11944 0 0,-48 14-10680 0 0,1 12-871 0 0,-1 3-447 0 0,-4-6-219 0 0,0 0 0 0 0,0-1-1 0 0,-1 0 1 0 0,0 0 0 0 0,-1 1 0 0 0,1-2-1 0 0,-1 1 1 0 0,-1 0 0 0 0,1-1 0 0 0,-9 9-1 0 0,-16 26 52 0 0,-11 21-37 0 0,24-39-1209 0 0,-14 27 1 0 0,24-43-223 0 0,2-1-3066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3 193 3679 0 0,'0'3'167'0'0,"2"102"1457"0"0,-2-69 3028 0 0,-2 1 6799 0 0,1-39-10985 0 0,0-3-418 0 0,1-1 1 0 0,-1 1-1 0 0,1 0 0 0 0,0 0 1 0 0,1 0-1 0 0,-1-1 0 0 0,1 1 0 0 0,0 0 1 0 0,0 0-1 0 0,1 0 0 0 0,-1 0 1 0 0,1 0-1 0 0,3-5 0 0 0,1-3 63 0 0,0 1 0 0 0,1 0 0 0 0,17-21 0 0 0,-15 22-111 0 0,0 2 0 0 0,1-1 0 0 0,0 1 0 0 0,0 1 0 0 0,22-15 0 0 0,-13 13-13 0 0,-15 9-11 0 0,0 0 12 0 0,-4 1 19 0 0,1 0 0 0 0,0-1 0 0 0,0 1 1 0 0,0 0-1 0 0,-1 0 0 0 0,1 0 0 0 0,0 0 1 0 0,0 0-1 0 0,0 0 0 0 0,0 0 0 0 0,0 0 0 0 0,-1 0 1 0 0,1 0-1 0 0,0 1 0 0 0,0-1 0 0 0,0 0 0 0 0,-1 1 1 0 0,1-1-1 0 0,0 0 0 0 0,0 1 0 0 0,0 0 0 0 0,2 0 60 0 0,0 1-31 0 0,0 0-1 0 0,0 0 0 0 0,0 1 1 0 0,0-1-1 0 0,0 1 1 0 0,0-1-1 0 0,-1 1 0 0 0,1 0 1 0 0,-1 0-1 0 0,0 0 1 0 0,0 0-1 0 0,0 0 0 0 0,0 1 1 0 0,1 3-1 0 0,0 0 8 0 0,-1 0 0 0 0,0 0-1 0 0,-1-1 1 0 0,1 2-1 0 0,-1-1 1 0 0,0 0 0 0 0,-1 7-1 0 0,1-7-22 0 0,-2 0 0 0 0,1-1 1 0 0,0 1-1 0 0,-1 0 0 0 0,-1-1 0 0 0,-1 10 0 0 0,-1-4-5 0 0,3-10 137 0 0,9-11-2790 0 0,9-12 2516 0 0,1 0 171 0 0,35-36 1 0 0,-21 29 72 0 0,2 1 0 0 0,0 2 0 0 0,2 1 0 0 0,1 2 0 0 0,51-23 0 0 0,-66 35-34 0 0,-11 4 76 0 0,1 1 0 0 0,0 0 1 0 0,0 0-1 0 0,0 2 0 0 0,1-1 1 0 0,0 2-1 0 0,-1-1 0 0 0,17 0 0 0 0,-27 4-107 0 0,-1-1-1 0 0,1 1 0 0 0,0-1 0 0 0,-1 1 0 0 0,1-1 0 0 0,0 1 0 0 0,-1 0 0 0 0,1 0 0 0 0,-1 0 0 0 0,1 0 0 0 0,-1 0 0 0 0,0 0 1 0 0,1 0-1 0 0,-1 0 0 0 0,0 0 0 0 0,2 3 0 0 0,0 0-33 0 0,0-1 1 0 0,-1 1 0 0 0,1 0-1 0 0,-1 0 1 0 0,2 5-1 0 0,-1 1 2 0 0,0 0 0 0 0,-1-1 0 0 0,0 1 0 0 0,-1 0-1 0 0,0 0 1 0 0,-1 0 0 0 0,-1 11 0 0 0,-10 71 165 0 0,10-82-187 0 0,-5 22 11 0 0,-6 57 36 0 0,8-54-155 0 0,4-32 26 0 0,-1 7-2264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252 208 3679 0 0,'0'-2'5147'0'0,"1"-5"-3599"0"0,0 5-709 0 0,-2-1-315 0 0,-1-7-63 0 0,1 7 195 0 0,-19-1 337 0 0,18 4-13 0 0,1 3-262 0 0,-1-1-588 0 0,0 0 0 0 0,1 0 1 0 0,0 0-1 0 0,-1 0 1 0 0,1 0-1 0 0,0 1 0 0 0,0-1 1 0 0,0 1-1 0 0,1-1 1 0 0,-1 1-1 0 0,0-1 0 0 0,1 1 1 0 0,0-1-1 0 0,-1 1 0 0 0,1 3 1 0 0,1-1 31 0 0,-1-1 0 0 0,1 1 0 0 0,0 0 0 0 0,0-1 1 0 0,1 0-1 0 0,-1 1 0 0 0,1-1 0 0 0,3 6 0 0 0,-1-3 40 0 0,0-1 1 0 0,1 1-1 0 0,-1-1 0 0 0,2 0 0 0 0,-1 0 0 0 0,0 0 0 0 0,1-1 0 0 0,0 0 1 0 0,1 0-1 0 0,8 6 0 0 0,-6-7-73 0 0,1 0 0 0 0,0 0 0 0 0,0-1 0 0 0,0 0 0 0 0,0-1 0 0 0,0 0 0 0 0,1-1 1 0 0,-1 0-1 0 0,0-1 0 0 0,1 1 0 0 0,-1-2 0 0 0,0 0 0 0 0,1 0 0 0 0,11-4 0 0 0,4-1 5 0 0,0-2 0 0 0,0-1 0 0 0,0-1-1 0 0,27-15 1 0 0,-34 14-116 0 0,0 0 0 0 0,-1-1 0 0 0,0-1 1 0 0,-1 0-1 0 0,0-2 0 0 0,15-16 0 0 0,-29 28-94 0 0,-1 0 0 0 0,1-1-1 0 0,-1 1 1 0 0,1-1 0 0 0,-1 1 0 0 0,0-1 0 0 0,0 0 0 0 0,0 1 0 0 0,-1-1 0 0 0,1 0-1 0 0,-1 0 1 0 0,0 0 0 0 0,0-1 0 0 0,-1 1 0 0 0,1 0 0 0 0,-1 0 0 0 0,0 0 0 0 0,0 0 0 0 0,0-1-1 0 0,0 1 1 0 0,-1 0 0 0 0,0 0 0 0 0,0 0 0 0 0,0 0 0 0 0,0 0 0 0 0,-1 0 0 0 0,1 0-1 0 0,-1 0 1 0 0,0 0 0 0 0,0 1 0 0 0,-1-1 0 0 0,-2-3 0 0 0,-2 1-100 0 0,1 0 1 0 0,-1 1-1 0 0,0 0 1 0 0,-1 0-1 0 0,1 0 1 0 0,-1 1-1 0 0,0 0 1 0 0,0 1-1 0 0,0-1 1 0 0,0 2-1 0 0,0-1 1 0 0,-1 1-1 0 0,0 1 1 0 0,1-1-1 0 0,-14 1 1 0 0,-5 0-156 0 0,0 2 1 0 0,0 1 0 0 0,-47 10 0 0 0,47-6 376 0 0,-1 1 0 0 0,1 1 0 0 0,1 2 0 0 0,0 0 0 0 0,0 2 0 0 0,1 1 1 0 0,0 1-1 0 0,1 1 0 0 0,1 1 0 0 0,1 1 0 0 0,0 1 0 0 0,-37 40 1 0 0,47-43 164 0 0,0 1 0 0 0,0 0 0 0 0,2 1 1 0 0,0 0-1 0 0,1 1 0 0 0,0 0 0 0 0,-8 29 1 0 0,13-34-65 0 0,1-1 0 0 0,0 1 0 0 0,1 0 0 0 0,0 0 0 0 0,1 0 0 0 0,1 0 0 0 0,0 0 1 0 0,1 0-1 0 0,0 0 0 0 0,1 0 0 0 0,1 0 0 0 0,4 17 0 0 0,-5-25-106 0 0,0 0-1 0 0,0-1 1 0 0,1 1 0 0 0,-1 0-1 0 0,1-1 1 0 0,0 1 0 0 0,0-1-1 0 0,1 0 1 0 0,-1 0-1 0 0,1-1 1 0 0,0 1 0 0 0,0-1-1 0 0,0 1 1 0 0,0-1 0 0 0,0-1-1 0 0,1 1 1 0 0,6 2-1 0 0,-4-2-1 0 0,0 0-1 0 0,0-1 1 0 0,0 0-1 0 0,1-1 0 0 0,-1 0 1 0 0,1 0-1 0 0,-1 0 1 0 0,1-1-1 0 0,-1 0 0 0 0,1-1 1 0 0,10-1-1 0 0,13-5 79 0 0,1-1 0 0 0,33-13 0 0 0,59-30-793 0 0,-92 38 61 0 0,12-7-1077 0 0,-2-2-3288 0 0,-2-1-1568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29 405 3679 0 0,'3'4'108'0'0,"7"18"166"0"0,2 12 1644 0 0,-8-23 451 0 0,-2 1-1 0 0,1-1 1 0 0,-1 1-1 0 0,0 22 1 0 0,-2-32-1672 0 0,-1 2 168 0 0,1-4-808 0 0,0 1-1 0 0,1-1 1 0 0,-1 1-1 0 0,0-1 1 0 0,0 1-1 0 0,-1-1 1 0 0,1 1-1 0 0,0-1 1 0 0,0 1-1 0 0,0-1 1 0 0,0 1 0 0 0,0-1-1 0 0,0 1 1 0 0,-1-1-1 0 0,1 0 1 0 0,0 1-1 0 0,0-1 1 0 0,-1 1-1 0 0,1-1 1 0 0,-1 1-1 0 0,1 0-16 0 0,-1-1-1 0 0,0 1 1 0 0,0-1-1 0 0,0 1 1 0 0,0-1-1 0 0,0 0 0 0 0,0 1 1 0 0,0-1-1 0 0,0 0 1 0 0,0 1-1 0 0,0-1 1 0 0,0 0-1 0 0,0 0 1 0 0,0 0-1 0 0,0 0 1 0 0,0 0-1 0 0,0 0 1 0 0,0 0-1 0 0,0 0 1 0 0,0-1-1 0 0,0 1 1 0 0,0 0-1 0 0,0 0 1 0 0,-1-2-1 0 0,0 1 26 0 0,0 0 1 0 0,0-1-1 0 0,0 1 1 0 0,1-1-1 0 0,-1 0 0 0 0,1 1 1 0 0,-1-1-1 0 0,1 0 1 0 0,0 0-1 0 0,-2-4 1 0 0,-1-1 135 0 0,1-1 1 0 0,1 1-1 0 0,-1-1 1 0 0,1 1 0 0 0,-2-16-1 0 0,4 11-45 0 0,-1 0 0 0 0,2 0 1 0 0,0 0-1 0 0,0 0 0 0 0,1 0 0 0 0,1 0 0 0 0,0 1 1 0 0,0-1-1 0 0,1 1 0 0 0,1 0 0 0 0,9-18 0 0 0,-7 17-126 0 0,1 0-1 0 0,0 0 0 0 0,1 1 1 0 0,0 0-1 0 0,1 1 1 0 0,1 0-1 0 0,-1 0 0 0 0,1 1 1 0 0,18-11-1 0 0,116-55-29 0 0,-51 29 0 0 0,-55 25 80 0 0,46-16-1 0 0,-65 30-537 0 0,26-5 0 0 0,-32 9-948 0 0,-1 1 0 0 0,26-1-1 0 0,-25 4-6225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7 558 15519 0 0,'0'3'712'0'0,"-5"45"256"0"0,3-33 4169 0 0,3-18-4597 0 0,17-56 987 0 0,-10 27-908 0 0,25-56-1 0 0,-20 59-480 0 0,2 0-1 0 0,2 1 0 0 0,0 1 0 0 0,2 1 0 0 0,1 0 0 0 0,0 1 1 0 0,31-26-1 0 0,-17 20-117 0 0,64-55-130 0 0,-79 72-6 0 0,1 0 0 0 0,-1 1-1 0 0,31-14 1 0 0,-44 24 17 0 0,0 1-1 0 0,0-1 1 0 0,0 1-1 0 0,0 1 1 0 0,0-1 0 0 0,1 1-1 0 0,-1 0 1 0 0,1 1-1 0 0,9 0 1 0 0,-11 0-140 0 0,0 1 0 0 0,0 0 1 0 0,0 0-1 0 0,-1 0 0 0 0,1 1 1 0 0,0-1-1 0 0,-1 1 0 0 0,1 0 1 0 0,-1 1-1 0 0,1-1 0 0 0,-1 1 1 0 0,6 5-1 0 0,23 21-2670 0 0,-17-13 859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88 8751 0 0,'2'-1'399'0'0,"19"-10"659"0"0,22-16 0 0 0,-28 17 1855 0 0,-1-1 1 0 0,17-17 1719 0 0,-39 29-4536 0 0,0 0 0 0 0,0 0 1 0 0,0 0-1 0 0,0 1 0 0 0,0 0 0 0 0,1 1 0 0 0,-14 6 1 0 0,-48 30 445 0 0,68-39-543 0 0,-21 15 0 0 0,0 1 0 0 0,1 0 0 0 0,0 2 0 0 0,-22 25 0 0 0,38-37 2 0 0,-16 16 111 0 0,1 1 1 0 0,-21 32-1 0 0,36-48-87 0 0,1 0 1 0 0,0 0-1 0 0,0 1 1 0 0,1-1-1 0 0,0 1 1 0 0,1 0-1 0 0,-1 0 1 0 0,1 0-1 0 0,1 0 0 0 0,0 0 1 0 0,0 0-1 0 0,0 0 1 0 0,1 11-1 0 0,1-17 3 0 0,-1 0-1 0 0,1 0 0 0 0,0 0 1 0 0,-1 0-1 0 0,1 0 0 0 0,0-1 1 0 0,0 1-1 0 0,0 0 0 0 0,0 0 1 0 0,1-1-1 0 0,-1 1 0 0 0,0-1 1 0 0,3 3-1 0 0,19 13 175 0 0,-19-15-182 0 0,0 0-1 0 0,0-1 1 0 0,0 1-1 0 0,1-1 1 0 0,-1 0-1 0 0,0 0 1 0 0,1 0-1 0 0,-1 0 1 0 0,1-1 0 0 0,-1 0-1 0 0,1 0 1 0 0,-1 0-1 0 0,1-1 1 0 0,6-1-1 0 0,5-2 44 0 0,1 0-1 0 0,23-11 1 0 0,-21 8 13 0 0,28-11 98 0 0,51-26-1 0 0,-79 34-133 0 0,-1-1 0 0 0,-1 0 0 0 0,0-1 0 0 0,0-1 0 0 0,21-22 0 0 0,-34 31-54 0 0,-1 0 0 0 0,0 0 0 0 0,0 0 0 0 0,-1 0 0 0 0,1 0 0 0 0,-1-1 0 0 0,0 1 0 0 0,0-1 0 0 0,-1 0 0 0 0,1 1 0 0 0,-1-1 0 0 0,0 0 0 0 0,0 0 0 0 0,0 0 1 0 0,-1 0-1 0 0,0 0 0 0 0,0 0 0 0 0,0 1 0 0 0,-1-1 0 0 0,1 0 0 0 0,-1 0 0 0 0,0 0 0 0 0,-1 0 0 0 0,1 1 0 0 0,-1-1 0 0 0,0 0 0 0 0,0 1 0 0 0,0 0 0 0 0,-1-1 0 0 0,0 1 0 0 0,1 0 0 0 0,-1 0 0 0 0,-1 0 1 0 0,1 1-1 0 0,-1-1 0 0 0,1 1 0 0 0,-1 0 0 0 0,0 0 0 0 0,0 0 0 0 0,0 1 0 0 0,-1-1 0 0 0,1 1 0 0 0,-1 0 0 0 0,-7-3 0 0 0,-12 0-568 0 0,-1 1-1 0 0,0 1 1 0 0,0 1 0 0 0,-29 1-1 0 0,51 1-93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1 578 5983 0 0,'32'38'707'0'0,"24"25"15927"0"0,-51-110-13936 0 0,-5 26-2494 0 0,1 0 1 0 0,1 0 0 0 0,0 0-1 0 0,2 0 1 0 0,1 0-1 0 0,0 1 1 0 0,2-1-1 0 0,12-27 1 0 0,-8 26-205 0 0,0 1 0 0 0,1 0 0 0 0,19-23 0 0 0,-22 33 0 0 0,0 0 0 0 0,1 1 0 0 0,0 1 0 0 0,0 0 0 0 0,1 0 0 0 0,0 1 0 0 0,14-8 0 0 0,203-101-384 0 0,-179 96 141 0 0,1 2 0 0 0,93-23 0 0 0,-71 26-3657 0 0,-52 12-736 0 0,8-3-3211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 6447 0 0,'0'0'586'0'0,"1"-1"-486"0"0,5-8 5688 0 0,-6 9-5492 0 0,1 0 1 0 0,-1 0-1 0 0,1 0 1 0 0,-1 0 0 0 0,1 0-1 0 0,-1 0 1 0 0,1 1-1 0 0,0-1 1 0 0,-1 0 0 0 0,0 0-1 0 0,1 1 1 0 0,-1-1-1 0 0,1 0 1 0 0,-1 1 0 0 0,1-1-1 0 0,-1 0 1 0 0,0 1-1 0 0,1 0 1 0 0,5 10 1865 0 0,-5-8-2049 0 0,0 0 0 0 0,0 0 0 0 0,-1 0 0 0 0,1 0 0 0 0,-1 0 0 0 0,0 4 0 0 0,-3 6 65 0 0,0-1 1 0 0,0 0 0 0 0,-1 0-1 0 0,-1 0 1 0 0,0-1 0 0 0,-1 1 0 0 0,-7 10-1 0 0,0 3 40 0 0,-68 124 902 0 0,24-52-2245 0 0,49-84-4225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 16007 0 0,'0'0'1736'0'0,"-11"-8"-1736"0"0,1 16-2816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1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76 17015 0 0,'61'-55'1848'0'0,"-46"39"-1588"0"0,-12 12 2156 0 0,-6 4-2348 0 0,-2 0-35 0 0,-1 1-1 0 0,0 0 0 0 0,1 0 1 0 0,0 0-1 0 0,-1 1 1 0 0,-8 3-1 0 0,-33 18 147 0 0,17-8-81 0 0,-159 57 192 0 0,121-49-359 0 0,-72 35 0 0 0,130-53 32 0 0,1 0 0 0 0,0 1 0 0 0,0 0 0 0 0,-12 11 0 0 0,19-16-86 0 0,3 2-281 0 0,0-1 352 0 0,0 1 0 0 0,0 0 1 0 0,1-1-1 0 0,-1 1 0 0 0,1-1 0 0 0,0 0 0 0 0,-1 1 0 0 0,1-1 0 0 0,0 0 0 0 0,1 0 0 0 0,-1 0 1 0 0,0-1-1 0 0,0 1 0 0 0,1 0 0 0 0,-1-1 0 0 0,4 2 0 0 0,9 4-186 0 0,26 10 0 0 0,-25-11 164 0 0,30 9 2 0 0,58 12 0 0 0,-53-15 54 0 0,-22-5-13 0 0,124 37 192 0 0,-135-37 6 0 0,-1 0 0 0 0,1 2 0 0 0,-1 0-1 0 0,-1 0 1 0 0,0 2 0 0 0,17 14 0 0 0,-31-24-110 0 0,0 1 1 0 0,-1 0-1 0 0,0 0 0 0 0,1 0 0 0 0,-1 0 0 0 0,0 0 0 0 0,0 0 1 0 0,0 0-1 0 0,0 0 0 0 0,0 0 0 0 0,-1 0 0 0 0,1 1 0 0 0,0 3 1 0 0,-1-5-43 0 0,0 2 29 0 0,0 1-1 0 0,0 0 0 0 0,0 0 1 0 0,-1-1-1 0 0,1 1 0 0 0,-1 0 1 0 0,0 0-1 0 0,0-1 0 0 0,0 1 1 0 0,-1-1-1 0 0,1 1 1 0 0,-1-1-1 0 0,0 0 0 0 0,0 1 1 0 0,0-1-1 0 0,-1 0 0 0 0,1 0 1 0 0,-6 4-1 0 0,3-2-7 0 0,-2 0 0 0 0,1 0 1 0 0,0 0-1 0 0,-1-1 0 0 0,0 0 0 0 0,0-1 0 0 0,0 0 0 0 0,-8 3 0 0 0,-2-1 54 0 0,1 0-1 0 0,-29 3 0 0 0,-9-3 299 0 0,-1-2 0 0 0,0-3-1 0 0,-66-8 1 0 0,67 1-102 0 0,1-3 0 0 0,0-2 0 0 0,-89-32 0 0 0,136 42-286 0 0,-11-6-27 0 0,15 7-115 0 0,35-2-3078 0 0,-14 2 1817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74 2759 0 0,'4'-9'61'0'0,"-1"0"-1"0"0,-1-1 0 0 0,3-11 0 0 0,-7-2 14153 0 0,2 22-14170 0 0,0 1 0 0 0,-1 0 0 0 0,1 0 0 0 0,0 0 0 0 0,0 0 0 0 0,-1 0 0 0 0,1 0 0 0 0,0 0 0 0 0,0 0 0 0 0,-1 0 1 0 0,1 0-1 0 0,0 0 0 0 0,0 0 0 0 0,-1 0 0 0 0,1 0 0 0 0,0 0 0 0 0,0 0 0 0 0,-1 0 0 0 0,1 0 0 0 0,0 0 0 0 0,0 0 0 0 0,-1 0 0 0 0,1 0 0 0 0,0 1 0 0 0,0-1 0 0 0,0 0 0 0 0,-1 0 0 0 0,1 0 0 0 0,0 0 0 0 0,0 0 0 0 0,0 1 0 0 0,0-1 1 0 0,-1 0-1 0 0,-5 5 132 0 0,0 0 1 0 0,1 0 0 0 0,-1 0-1 0 0,1 0 1 0 0,0 1 0 0 0,1 0 0 0 0,-7 11-1 0 0,-25 50 473 0 0,23-38-379 0 0,-118 268 897 0 0,95-211-1089 0 0,-75 161-24 0 0,103-221-53 0 0,8-11-2 0 0,3-11-16 0 0,-1-3 1 0 0,-1 0-111 0 0,0 0 0 0 0,0 1 1 0 0,0-1-1 0 0,1 0 0 0 0,-1 0 1 0 0,0 0-1 0 0,1 0 1 0 0,-1 0-1 0 0,1 0 0 0 0,-1 0 1 0 0,1-1-1 0 0,-1 1 0 0 0,1-1 1 0 0,0 1-1 0 0,2 0 0 0 0,5-2-7136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8751 0 0,'1'0'674'0'0,"33"1"2217"0"0,62 12 1 0 0,-42-4-718 0 0,-43-8-1933 0 0,-1 0 1 0 0,1-1-1 0 0,0-1 0 0 0,-1 1 1 0 0,14-4-1 0 0,50-15 224 0 0,-59 15-430 0 0,-1-2 0 0 0,21-10-1 0 0,-28 13-26 0 0,-1-1 0 0 0,1 0 0 0 0,-1-1 0 0 0,0 0 0 0 0,0 0 0 0 0,10-10 0 0 0,-15 14-26 0 0,-1 1-1 0 0,1-1 1 0 0,-1 0 0 0 0,1 1-1 0 0,-1-1 1 0 0,1 0-1 0 0,-1 1 1 0 0,1-1 0 0 0,-1 0-1 0 0,0 1 1 0 0,1-1-1 0 0,-1 0 1 0 0,0 0 0 0 0,0 1-1 0 0,0-1 1 0 0,1 0-1 0 0,-1 0 1 0 0,0 0 0 0 0,0 1-1 0 0,0-1 1 0 0,0 0-1 0 0,0 0 1 0 0,0 1 0 0 0,-1-1-1 0 0,1 0 1 0 0,0 0-1 0 0,0 0 1 0 0,0 1 0 0 0,-1-2-1 0 0,0 1-16 0 0,0 0 1 0 0,0 1-1 0 0,0-1 0 0 0,0 0 0 0 0,0 1 0 0 0,0-1 1 0 0,0 1-1 0 0,-1-1 0 0 0,1 1 0 0 0,0-1 0 0 0,0 1 1 0 0,0 0-1 0 0,-1 0 0 0 0,1 0 0 0 0,0-1 0 0 0,0 1 1 0 0,0 0-1 0 0,-1 1 0 0 0,0-1 0 0 0,-14 2-203 0 0,-1 0-1 0 0,1 1 0 0 0,-31 10 0 0 0,-45 24 80 0 0,86-35 153 0 0,-22 10 57 0 0,-28 17 0 0 0,46-23 79 0 0,1 1 0 0 0,-1-1 0 0 0,1 1 0 0 0,1 1 0 0 0,-17 17 0 0 0,24-23-102 0 0,-1 0 0 0 0,0 0 0 0 0,1 0 0 0 0,-1 1 0 0 0,1-1 0 0 0,0 1 0 0 0,-1-1 0 0 0,1 1 0 0 0,0-1 0 0 0,1 1 0 0 0,-1 0 0 0 0,0 0 0 0 0,1-1 0 0 0,0 1 1 0 0,-1 0-1 0 0,1 0 0 0 0,0-1 0 0 0,1 1 0 0 0,-1 0 0 0 0,0 0 0 0 0,1 0 0 0 0,-1-1 0 0 0,1 1 0 0 0,0 0 0 0 0,0-1 0 0 0,0 1 0 0 0,0-1 0 0 0,1 1 1 0 0,-1-1-1 0 0,1 0 0 0 0,-1 1 0 0 0,1-1 0 0 0,0 0 0 0 0,0 0 0 0 0,0 0 0 0 0,0 0 0 0 0,0 0 0 0 0,3 1 0 0 0,8 5-336 0 0,17 10 179 0 0,-9-9-5056 0 0,-7-6-593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2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30 11519 0 0,'0'0'528'0'0,"0"-2"-16"0"0,-1-9-325 0 0,-3 2 82 0 0,3 8-90 0 0,0 0 0 0 0,-1 0 0 0 0,1 0 0 0 0,0 1 0 0 0,0-1 0 0 0,-1 1 0 0 0,1-1 1 0 0,-1 1-1 0 0,1 0 0 0 0,-1-1 0 0 0,1 1 0 0 0,0 0 0 0 0,-1 0 0 0 0,1 0 0 0 0,-1 0 0 0 0,1 0 0 0 0,-1 0 0 0 0,1 0 0 0 0,-1 1 0 0 0,-1 0 0 0 0,-31 10 2440 0 0,33-10-2578 0 0,-68 31 169 0 0,2 4 0 0 0,1 2 0 0 0,2 3 0 0 0,2 3 0 0 0,-57 53 0 0 0,104-85-137 0 0,2 1 1 0 0,-1 1-1 0 0,2 0 0 0 0,-15 20 0 0 0,23-28-51 0 0,1 0-1 0 0,-1 0 1 0 0,1 1-1 0 0,0-1 1 0 0,1 0-1 0 0,-1 1 0 0 0,1 0 1 0 0,1 0-1 0 0,-1-1 1 0 0,1 1-1 0 0,0 0 1 0 0,1 0-1 0 0,0 0 1 0 0,1 13-1 0 0,0-15-11 0 0,0 0-1 0 0,1-1 0 0 0,0 1 1 0 0,0 0-1 0 0,0-1 0 0 0,0 1 1 0 0,1-1-1 0 0,-1 0 0 0 0,1 0 1 0 0,1 0-1 0 0,-1 0 0 0 0,0 0 1 0 0,1-1-1 0 0,0 1 0 0 0,7 4 1 0 0,1 1 37 0 0,1-1 1 0 0,0-1-1 0 0,0 0 0 0 0,15 5 1 0 0,18 6 289 0 0,1-2 0 0 0,0-2 0 0 0,78 12 0 0 0,-98-22-111 0 0,0-2 0 0 0,0-1 0 0 0,1-1 0 0 0,-1-1 0 0 0,1-1 0 0 0,-1-2-1 0 0,0-1 1 0 0,26-8 0 0 0,-26 5 63 0 0,-1-1-1 0 0,0-1 1 0 0,48-26 0 0 0,-66 31-241 0 0,-1 0 0 0 0,0-1 0 0 0,0 1 1 0 0,0-2-1 0 0,-1 1 0 0 0,11-14 0 0 0,-13 15-33 0 0,-1-1 0 0 0,0 1 0 0 0,0-1 0 0 0,0 0 0 0 0,-1 0 0 0 0,0 0-1 0 0,0 0 1 0 0,-1 0 0 0 0,1 0 0 0 0,0-13 0 0 0,-2 2-47 0 0,0-1 0 0 0,-2 1 0 0 0,0 0 0 0 0,0-1 0 0 0,-2 1 0 0 0,0 0 0 0 0,-1 1 0 0 0,-1-1 0 0 0,0 1 0 0 0,-1 0-1 0 0,-1 1 1 0 0,-1-1 0 0 0,0 2 0 0 0,0-1 0 0 0,-2 1 0 0 0,0 1 0 0 0,0 0 0 0 0,-2 0 0 0 0,1 1 0 0 0,-1 1 0 0 0,-1 0 0 0 0,0 1 0 0 0,-29-16 0 0 0,35 22-70 0 0,-1 1 0 0 0,1 0 0 0 0,0 0 0 0 0,-1 1 0 0 0,0 0 0 0 0,1 0 0 0 0,-1 1 0 0 0,0 0 0 0 0,0 1 0 0 0,-12 1 0 0 0,16-1 43 0 0,1 1 0 0 0,-1 0-1 0 0,1 0 1 0 0,-1 0 0 0 0,1 0 0 0 0,0 1-1 0 0,0 0 1 0 0,0 0 0 0 0,-8 4 0 0 0,10-4 18 0 0,0 0 1 0 0,-1 0-1 0 0,1 1 0 0 0,0-1 1 0 0,0 0-1 0 0,0 1 0 0 0,0-1 1 0 0,0 1-1 0 0,1 0 1 0 0,-1 0-1 0 0,1-1 0 0 0,0 1 1 0 0,0 0-1 0 0,0 0 0 0 0,-1 5 1 0 0,1-5-188 0 0,1 1 1 0 0,0-1-1 0 0,-1 1 1 0 0,1-1-1 0 0,1 1 0 0 0,-1-1 1 0 0,0 1-1 0 0,3 5 1 0 0,3 13-976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2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7831 0 0,'0'0'1258'0'0,"2"-1"1088"0"0,9 0 793 0 0,0 1-1 0 0,15 0 0 0 0,8 6-660 0 0,36 9 22 0 0,-68-15-1441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35 8287 0 0,'5'-4'182'0'0,"-1"1"0"0"0,0-1 0 0 0,0 0-1 0 0,3-4 1 0 0,4-3 9229 0 0,-10 13-8216 0 0,2 1-1069 0 0,-1 1 1 0 0,0-1-1 0 0,0 1 1 0 0,0 0-1 0 0,0 0 1 0 0,-1 0-1 0 0,0 0 1 0 0,0 0-1 0 0,0 0 1 0 0,0 0-1 0 0,0 0 1 0 0,-1 0-1 0 0,0 1 1 0 0,0-1-1 0 0,0 0 1 0 0,0 0-1 0 0,-1 0 1 0 0,0 1-1 0 0,-2 6 1 0 0,-3 9 166 0 0,0 0 1 0 0,-17 33 0 0 0,19-45-156 0 0,-66 140 742 0 0,56-120-1051 0 0,9-16-705 0 0,4-10-266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1375 0 0,'12'-20'128'0'0,"-1"8"-128"0"0,0-4 0 0 0,1 1 0 0 0,-1 1 2288 0 0,2 1 432 0 0,1 1 96 0 0,1 3 8 0 0,-3 2-1592 0 0,2 3-904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371 121 12895 0 0,'43'-32'4334'0'0,"84"-46"0"0"0,-110 68-3137 0 0,-15 9-113 0 0,-12 10-948 0 0,-144 102 451 0 0,111-76-548 0 0,1 1-1 0 0,-60 67 1 0 0,89-83-216 0 0,12-18 23 0 0,1 1-232 0 0,0-3 360 0 0,0 0 1 0 0,0 1-1 0 0,0-1 1 0 0,0 1-1 0 0,0-1 1 0 0,0 0-1 0 0,0 1 1 0 0,0-1-1 0 0,0 0 1 0 0,0 1-1 0 0,0-1 1 0 0,0 1-1 0 0,0-1 1 0 0,0 0-1 0 0,0 1 1 0 0,0-1-1 0 0,1 0 1 0 0,-1 1-1 0 0,0-1 1 0 0,0 0 0 0 0,0 1-1 0 0,1-1 1 0 0,-1 0-1 0 0,0 1 1 0 0,1-1-1 0 0,46 25-234 0 0,-36-20 201 0 0,0 0-1 0 0,-1 1 1 0 0,1 0-1 0 0,-1 1 1 0 0,0 0-1 0 0,-1 0 1 0 0,15 16-1 0 0,-16-13 48 0 0,1-1 0 0 0,12 11 0 0 0,40 23-24 0 0,51 20 845 0 0,-111-62-792 0 0,0-1-1 0 0,-1 1 1 0 0,1-1-1 0 0,0 1 0 0 0,0-1 1 0 0,-1 1-1 0 0,1-1 0 0 0,0 1 1 0 0,-1 0-1 0 0,1-1 0 0 0,-1 1 1 0 0,1 0-1 0 0,0 1 0 0 0,0 0 26 0 0,1 0 86 0 0,-2-1-120 0 0,0-1-1 0 0,0 0 1 0 0,0 0 0 0 0,0 1-1 0 0,0-1 1 0 0,0 0 0 0 0,0 0-1 0 0,0 1 1 0 0,0-1 0 0 0,0 0-1 0 0,0 0 1 0 0,0 1-1 0 0,0-1 1 0 0,0 0 0 0 0,0 0-1 0 0,0 1 1 0 0,0-1 0 0 0,1 0-1 0 0,-1 0 1 0 0,0 0 0 0 0,0 1-1 0 0,0-1 1 0 0,0 0-1 0 0,0 0 1 0 0,1 1 0 0 0,-1-1 4 0 0,0 0 1 0 0,1 0 0 0 0,-1 1 0 0 0,0-1 0 0 0,0 0-1 0 0,0 0 1 0 0,0 0 0 0 0,1 1 0 0 0,-1-1 0 0 0,0 0-1 0 0,0 1 1 0 0,0-1 0 0 0,0 0 0 0 0,0 0 0 0 0,0 1-1 0 0,0-1 1 0 0,0 0 0 0 0,0 1 0 0 0,0-1 0 0 0,0 0-1 0 0,0 1 1 0 0,0-1 0 0 0,0 0 0 0 0,0 0 0 0 0,0 1-1 0 0,0-1 1 0 0,0 0 0 0 0,0 1 0 0 0,0-1 0 0 0,-1 0-1 0 0,1 0 1 0 0,0 1 0 0 0,0-1 0 0 0,0 0 0 0 0,0 0-1 0 0,-1 1 1 0 0,-3 2 63 0 0,0 1 0 0 0,0-1 0 0 0,0 0 0 0 0,0 0 0 0 0,-1 0-1 0 0,0 0 1 0 0,1-1 0 0 0,-1 0 0 0 0,0 0 0 0 0,0 0 0 0 0,-9 2 0 0 0,-11 1 223 0 0,-30 2 0 0 0,24-3-128 0 0,-33 6 160 0 0,23-3-258 0 0,-1-2-1 0 0,0-1 1 0 0,-52-2-1 0 0,85-3-64 0 0,0 0-1 0 0,0 0 1 0 0,1-1-1 0 0,-1 0 0 0 0,-13-6 1 0 0,19 7-46 0 0,0 0 0 0 0,0-1 0 0 0,0 0 0 0 0,1 1 0 0 0,-1-1 0 0 0,0 0 0 0 0,1 0 0 0 0,-1 0 0 0 0,1-1 0 0 0,0 1 0 0 0,0-1 0 0 0,0 1 0 0 0,0-1 1 0 0,0 0-1 0 0,0 1 0 0 0,1-1 0 0 0,-3-5 0 0 0,4 6-73 0 0,0 0 0 0 0,0 0 1 0 0,0 0-1 0 0,1 0 1 0 0,-1 0-1 0 0,0 0 0 0 0,1 0 1 0 0,-1 0-1 0 0,1 0 0 0 0,0 0 1 0 0,1-3-1 0 0,-1 2-241 0 0,6-10-844 0 0,2 2-47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785 610 12095 0 0,'-47'108'1364'0'0,"26"-58"5512"0"0,24-50-6172 0 0,3-2-520 0 0,0 0-1 0 0,1-1 1 0 0,-1 0-1 0 0,0 0 0 0 0,0 0 1 0 0,0-1-1 0 0,-1 0 1 0 0,1 0-1 0 0,-1 0 1 0 0,0-1-1 0 0,0 0 1 0 0,-1 0-1 0 0,6-7 1 0 0,8-12 248 0 0,24-47 0 0 0,-28 48-217 0 0,161-327 449 0 0,-167 330-821 0 0,0 1 1 0 0,7-35-1 0 0,-14 47 34 0 0,0 1 0 0 0,0-1 0 0 0,0 0 1 0 0,-1 1-1 0 0,0-1 0 0 0,0 0 0 0 0,-1 0 0 0 0,0 1 0 0 0,0-1 0 0 0,0 1 0 0 0,-1-1 0 0 0,-4-9 0 0 0,4 13 15 0 0,0-1-1 0 0,-1 1 1 0 0,1 0-1 0 0,-1-1 1 0 0,0 1-1 0 0,0 1 1 0 0,0-1-1 0 0,-1 0 1 0 0,1 1-1 0 0,-1-1 1 0 0,1 1-1 0 0,-1 0 1 0 0,0 0-1 0 0,0 1 1 0 0,0-1-1 0 0,0 1 1 0 0,-8-2-1 0 0,4 1-13 0 0,0 1 1 0 0,-1-1-1 0 0,1 2 0 0 0,-1-1 0 0 0,1 1 0 0 0,-1 0 1 0 0,1 1-1 0 0,-10 2 0 0 0,13-2 117 0 0,-1 0 0 0 0,1 1 0 0 0,-1 0 0 0 0,1 0 0 0 0,0 0 0 0 0,0 0 0 0 0,0 1 0 0 0,0 0 0 0 0,0 0 1 0 0,0 1-1 0 0,1-1 0 0 0,0 1 0 0 0,0 0 0 0 0,0 0 0 0 0,0 0 0 0 0,0 1 0 0 0,1 0 0 0 0,0-1 0 0 0,-5 11 0 0 0,-82 194 342 0 0,48-104-252 0 0,-84 228 200 0 0,56-141 406 0 0,45-119-514 0 0,-20 47-10 0 0,27-81-121 0 0,-2-1 1 0 0,-2-1 0 0 0,-35 47-1 0 0,31-51 27 0 0,-1-1 1 0 0,-1-1-1 0 0,-63 53 0 0 0,71-70-67 0 0,-15 13 18 0 0,-49 49 0 0 0,83-75-127 0 0,7-6-172 0 0,0-1 107 0 0,1 2 0 0 0,7-6 0 0 0,15-11-691 0 0,-6-1 124 0 0,-1-3-8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51 7831 0 0,'-7'1'363'0'0,"1"0"0"0"0,-1 0 0 0 0,1 1 0 0 0,0 0 0 0 0,-1 1 0 0 0,1-1 0 0 0,0 1 0 0 0,0 0 0 0 0,-5 4 0 0 0,10-6 175 0 0,0 0 1 0 0,0 0 0 0 0,0-1-1 0 0,0 1 1 0 0,1 0-1 0 0,-1 0 1 0 0,0 0 0 0 0,1 0-1 0 0,-1 0 1 0 0,1 0-1 0 0,-1 0 1 0 0,0 2 0 0 0,-2 10 3030 0 0,3-12-3458 0 0,1 1-50 0 0,-1-1-1 0 0,0 1 0 0 0,1-1 1 0 0,-1 1-1 0 0,1-1 0 0 0,0 1 1 0 0,-1-1-1 0 0,1 0 1 0 0,0 1-1 0 0,0-1 0 0 0,0 0 1 0 0,0 0-1 0 0,0 1 0 0 0,0-1 1 0 0,0 0-1 0 0,0 0 1 0 0,1 0-1 0 0,-1 0 0 0 0,0 0 1 0 0,2 0-1 0 0,-3-1-48 0 0,6 4 100 0 0,1-1-1 0 0,-1 0 0 0 0,0 0 1 0 0,1-1-1 0 0,-1 0 1 0 0,1 0-1 0 0,0-1 0 0 0,0 0 1 0 0,0 0-1 0 0,12 0 1 0 0,9-1 241 0 0,36-5 1 0 0,-52 3-263 0 0,425-82 1341 0 0,-250 42-1253 0 0,-79 24-1581 0 0,-64 16-6769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474 107 17647 0 0,'0'0'1603'0'0,"-2"0"-1318"0"0,-3 0-85 0 0,0 0 0 0 0,0 0 0 0 0,0 0 0 0 0,0-1 0 0 0,0 0 0 0 0,0 0 0 0 0,0-1 0 0 0,0 1 0 0 0,0-1 0 0 0,0 0 0 0 0,1 0 0 0 0,-1-1 0 0 0,1 1 0 0 0,-1-1 0 0 0,1 0 0 0 0,0 0 0 0 0,0 0 0 0 0,1-1 0 0 0,-1 0 0 0 0,1 1 0 0 0,-1-1 0 0 0,1 0 0 0 0,0-1 0 0 0,-4-7 0 0 0,-4-16 301 0 0,11 27-501 0 0,0 1 0 0 0,0-1 0 0 0,0 0 0 0 0,0 1 0 0 0,-1-1 0 0 0,1 1 0 0 0,0-1 0 0 0,0 0 0 0 0,-1 1 0 0 0,1-1 0 0 0,-1 1 1 0 0,1-1-1 0 0,0 1 0 0 0,-1-1 0 0 0,1 1 0 0 0,-1 0 0 0 0,1-1 0 0 0,-1 1 0 0 0,1 0 0 0 0,-1-1 0 0 0,1 1 0 0 0,-1 0 0 0 0,0-1 0 0 0,1 1 0 0 0,-1 0 0 0 0,1 0 0 0 0,-1 0 0 0 0,0 0 0 0 0,1-1 0 0 0,-1 1 0 0 0,1 0 0 0 0,-2 0 0 0 0,0 0-14 0 0,-3 0-31 0 0,1 0 0 0 0,-1 0 0 0 0,1 0 0 0 0,0 0 1 0 0,-1 1-1 0 0,1 0 0 0 0,-1 0 0 0 0,1 0 0 0 0,0 0 0 0 0,0 1 0 0 0,0-1 0 0 0,-8 6 0 0 0,-5 2-83 0 0,-26 21 0 0 0,32-22 104 0 0,-13 10 27 0 0,0 0-1 0 0,1 2 1 0 0,1 1 0 0 0,1 1-1 0 0,1 0 1 0 0,-20 30 0 0 0,37-48 27 0 0,0 1 0 0 0,0-1 1 0 0,1 1-1 0 0,0-1 0 0 0,0 1 0 0 0,0 0 1 0 0,1 0-1 0 0,-1 0 0 0 0,1 0 0 0 0,0 0 1 0 0,0 5-1 0 0,1-8-12 0 0,0 0-1 0 0,0 0 1 0 0,1 1 0 0 0,-1-1-1 0 0,0 0 1 0 0,1 0 0 0 0,0 0-1 0 0,-1 0 1 0 0,1 0-1 0 0,0 0 1 0 0,0 0 0 0 0,0 0-1 0 0,1 0 1 0 0,-1 0 0 0 0,0 0-1 0 0,1-1 1 0 0,-1 1 0 0 0,1 0-1 0 0,-1-1 1 0 0,1 0 0 0 0,0 1-1 0 0,-1-1 1 0 0,1 0 0 0 0,0 0-1 0 0,0 0 1 0 0,0 0-1 0 0,3 1 1 0 0,0 0-8 0 0,1 0 1 0 0,0-1-1 0 0,0 0 0 0 0,0 0 0 0 0,0 0 0 0 0,0-1 1 0 0,0 0-1 0 0,1 0 0 0 0,-1 0 0 0 0,0-1 0 0 0,0 0 1 0 0,0 0-1 0 0,9-4 0 0 0,5-2 21 0 0,1-1 0 0 0,25-14 0 0 0,-21 8-31 0 0,-1 0 0 0 0,-1-2 0 0 0,-1-1 0 0 0,22-20 0 0 0,-40 34-8 0 0,-3 1-3 0 0,1 1 0 0 0,0 0 1 0 0,-1-1-1 0 0,0 1 0 0 0,1 0 1 0 0,-1-1-1 0 0,0 0 1 0 0,1 1-1 0 0,-1-1 0 0 0,0 0 1 0 0,1-2-1 0 0,-15 5-70 0 0,3 2 49 0 0,1 0 1 0 0,-1 1 0 0 0,1 0-1 0 0,0 1 1 0 0,0 0 0 0 0,0 1-1 0 0,1-1 1 0 0,0 2 0 0 0,-13 11-1 0 0,-2 9 19 0 0,12-12 8 0 0,11-11-34 0 0,0-2-33 0 0,0 0-523 0 0,18 4-14222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60 16439 0 0,'7'-10'328'0'0,"-4"7"-170"0"0,0 0 1 0 0,-1 0-1 0 0,0-1 1 0 0,0 1 0 0 0,0-1-1 0 0,0 0 1 0 0,0 1-1 0 0,1-7 1 0 0,0 0-86 0 0,-2 8 723 0 0,-4 1-506 0 0,-1 1-222 0 0,1 1 0 0 0,-1-1 0 0 0,0 1 1 0 0,1-1-1 0 0,-1 1 0 0 0,1 0 1 0 0,-1 0-1 0 0,1 1 0 0 0,-1-1 1 0 0,1 1-1 0 0,0 0 0 0 0,-1 0 0 0 0,1 0 1 0 0,0 0-1 0 0,0 0 0 0 0,-5 6 1 0 0,-5 5 242 0 0,1 0 1 0 0,-12 17 0 0 0,-10 18 480 0 0,-38 75 0 0 0,31-50-346 0 0,11-22-331 0 0,-162 263 554 0 0,186-306-669 0 0,-62 99 9 0 0,52-80-13 0 0,2 0 0 0 0,-11 32 0 0 0,22-52-12 0 0,1-1-1 0 0,0 1 0 0 0,-2 11 0 0 0,3 2-7093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8 14279 0 0,'0'0'113'0'0,"1"0"0"0"0,-1 0 0 0 0,0-1 1 0 0,0 1-1 0 0,0 0 0 0 0,1 0 0 0 0,-1 0 0 0 0,0 0 0 0 0,0 0 0 0 0,0 0 0 0 0,0-1 0 0 0,1 1 0 0 0,-1 0 0 0 0,0 0 0 0 0,0 0 0 0 0,0 0 0 0 0,0-1 0 0 0,0 1 0 0 0,0 0 1 0 0,1 0-1 0 0,-1 0 0 0 0,0-1 0 0 0,0 1 0 0 0,0 0 0 0 0,0 0 0 0 0,0-1 0 0 0,0 1 0 0 0,0 0 0 0 0,0 0 0 0 0,0 0 0 0 0,0-1 0 0 0,0 1 0 0 0,0 0 0 0 0,0 0 0 0 0,0 0 0 0 0,0-1 1 0 0,0 1-1 0 0,0 0 0 0 0,-1 0 0 0 0,1-1 0 0 0,-10 1 1146 0 0,-17 8-1183 0 0,-2 5 311 0 0,0 1 0 0 0,2 1 0 0 0,0 2 0 0 0,-30 23 0 0 0,2-2-21 0 0,33-24-354 0 0,-13 9 29 0 0,26-14-30 0 0,2 2-11 0 0,6 3 0 0 0,4 7 0 0 0,0-16 0 0 0,0-1 0 0 0,2 6-52 0 0,1-1 0 0 0,0 0 0 0 0,0 0 0 0 0,1 0 0 0 0,0-1 0 0 0,1 0 0 0 0,14 12 0 0 0,-9-9-18 0 0,-1 1 0 0 0,0 1-1 0 0,0 0 1 0 0,-2 0 0 0 0,11 17 0 0 0,-17-23 70 0 0,0 1-1 0 0,0 0 1 0 0,-1-1 0 0 0,0 1 0 0 0,0 0-1 0 0,-1 1 1 0 0,0-1 0 0 0,-1 0-1 0 0,1 1 1 0 0,-2-1 0 0 0,1 14 0 0 0,-1-17 45 0 0,-1 0 1 0 0,0 0-1 0 0,1 0 1 0 0,-2 0-1 0 0,1 0 1 0 0,0 0-1 0 0,-1-1 1 0 0,0 1-1 0 0,0 0 1 0 0,0-1-1 0 0,-1 0 0 0 0,0 1 1 0 0,0-1-1 0 0,0 0 1 0 0,0-1-1 0 0,0 1 1 0 0,-1 0-1 0 0,1-1 1 0 0,-1 0-1 0 0,-7 5 1 0 0,-5 0 151 0 0,1 0 0 0 0,-1-1 1 0 0,0-1-1 0 0,-24 7 0 0 0,-69 8 754 0 0,92-20-965 0 0,0 0 1 0 0,-1-1-1 0 0,1 0 0 0 0,0-2 0 0 0,0 0 0 0 0,0-1 1 0 0,0 0-1 0 0,-17-7 0 0 0,31 9-177 0 0,1 0 0 0 0,-1 0 0 0 0,1-1 0 0 0,-1 1 0 0 0,1-1 0 0 0,0 1 0 0 0,0-1 0 0 0,-1 0 0 0 0,1 0 0 0 0,0 0 0 0 0,1 0 1 0 0,-1 0-1 0 0,0 0 0 0 0,1 0 0 0 0,-1-1 0 0 0,1 1 0 0 0,0 0 0 0 0,-1-1 0 0 0,1 0 0 0 0,0 1 0 0 0,0-5 0 0 0,-2-12-7272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77 1839 0 0,'10'-8'467'0'0,"18"-17"-513"0"0,-26 23 841 0 0,-1 0 0 0 0,1 0-1 0 0,-1 1 1 0 0,0-1 0 0 0,0 0-1 0 0,0 0 1 0 0,0 0 0 0 0,1-5 1004 0 0,-3 6-1602 0 0,0-1 0 0 0,1 1 1 0 0,-1 0-1 0 0,0 0 0 0 0,0-1 1 0 0,0 1-1 0 0,0 0 0 0 0,-1 0 1 0 0,1 0-1 0 0,0 0 0 0 0,-3-1 1 0 0,2 0-71 0 0,0 1 1 0 0,0 1 0 0 0,0-1 0 0 0,-1 0 0 0 0,1 1-1 0 0,0-1 1 0 0,-1 1 0 0 0,1-1 0 0 0,0 1 0 0 0,-1 0-1 0 0,1 0 1 0 0,-1 0 0 0 0,1 1 0 0 0,0-1 0 0 0,-1 0-1 0 0,-3 2 1 0 0,-5 1 127 0 0,-1 1 0 0 0,-10 6-1 0 0,16-7-133 0 0,-21 9 23 0 0,1 1 1 0 0,-29 21-1 0 0,43-27-63 0 0,1 2 0 0 0,1-1 0 0 0,-1 1 0 0 0,2 1 0 0 0,-1 0 0 0 0,-15 22 0 0 0,22-27 5 0 0,1-3-10 0 0,0 0 0 0 0,1 1 1 0 0,-1-1-1 0 0,1 1 0 0 0,0 0 1 0 0,-1-1-1 0 0,1 1 0 0 0,0 0 1 0 0,1 0-1 0 0,-2 4 0 0 0,2-7-71 0 0,1 1-1 0 0,-1-1 1 0 0,0 1-1 0 0,0-1 1 0 0,1 0-1 0 0,-1 1 0 0 0,0-1 1 0 0,1 1-1 0 0,-1-1 1 0 0,0 0-1 0 0,1 1 1 0 0,-1-1-1 0 0,0 0 1 0 0,1 1-1 0 0,-1-1 1 0 0,1 0-1 0 0,-1 0 1 0 0,1 1-1 0 0,-1-1 0 0 0,1 0 1 0 0,-1 0-1 0 0,0 0 1 0 0,1 0-1 0 0,-1 0 1 0 0,2 0-1 0 0,13 2 56 0 0,-8-5-206 0 0,1 1-1 0 0,-1-2 1 0 0,1 1-1 0 0,-1-1 1 0 0,0 0-1 0 0,0 0 1 0 0,-1-1 0 0 0,10-8-1 0 0,2 0-100 0 0,-4 2-230 0 0,19-19-1 0 0,-31 29 648 0 0,-6 11-60 0 0,0 13-94 0 0,0 0 0 0 0,1 0 0 0 0,2 1 0 0 0,1 31 1 0 0,-2 26-18 0 0,-1-54-29 0 0,-1-1 0 0 0,-11 40 0 0 0,-23 50 722 0 0,19-64 455 0 0,-13 67 0 0 0,23-70-657 0 0,-12 50-94 0 0,18-89-394 0 0,0 0 0 0 0,-1-1 1 0 0,0 1-1 0 0,0-1 0 0 0,-1 0 1 0 0,-1-1-1 0 0,-9 14 0 0 0,11-18 79 0 0,0 1 0 0 0,-1-1 1 0 0,1 0-1 0 0,0-1 0 0 0,-1 1 0 0 0,0-1 0 0 0,0 0 0 0 0,0 0 0 0 0,0-1 1 0 0,-1 1-1 0 0,1-1 0 0 0,-1 0 0 0 0,1-1 0 0 0,-1 1 0 0 0,0-1 0 0 0,1 0 0 0 0,-1 0 1 0 0,0-1-1 0 0,0 0 0 0 0,0 0 0 0 0,1 0 0 0 0,-1-1 0 0 0,0 0 0 0 0,0 0 0 0 0,1 0 1 0 0,-1-1-1 0 0,0 0 0 0 0,1 0 0 0 0,0 0 0 0 0,-7-4 0 0 0,5 2-40 0 0,0 0-1 0 0,0 0 1 0 0,1-1 0 0 0,-1 0-1 0 0,1 0 1 0 0,0-1-1 0 0,1 1 1 0 0,-1-1 0 0 0,1 0-1 0 0,0-1 1 0 0,1 1-1 0 0,-1-1 1 0 0,1 0-1 0 0,1 0 1 0 0,-1 0 0 0 0,1-1-1 0 0,1 1 1 0 0,-1-1-1 0 0,1 0 1 0 0,0 1 0 0 0,0-14-1 0 0,2 9-308 0 0,0 0-1 0 0,1 0 1 0 0,1 1-1 0 0,0-1 1 0 0,0 1-1 0 0,1-1 1 0 0,8-18-1 0 0,-2 11-936 0 0,0-1-1 0 0,2 1 1 0 0,16-22 0 0 0,-2 8-506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394 114 10135 0 0,'0'0'464'0'0,"2"2"-9"0"0,1 1-359 0 0,0 0 0 0 0,0 0 0 0 0,-1 0 0 0 0,1 0 0 0 0,-1 1 0 0 0,0-1 0 0 0,0 1 0 0 0,0-1 0 0 0,0 1 0 0 0,-1 0 0 0 0,0 0 0 0 0,1-1 0 0 0,-1 1 0 0 0,-1 0 0 0 0,1 0 0 0 0,0 0 0 0 0,-1 0 0 0 0,0 6 0 0 0,-1 3 1305 0 0,0 0-1 0 0,-1 0 0 0 0,0 0 0 0 0,-6 17 0 0 0,7-28-634 0 0,1 1-20 0 0,0 6-2 0 0,0-6 727 0 0,2-2-1151 0 0,1 2-256 0 0,0 0-1 0 0,0-1 1 0 0,0 0 0 0 0,0 0 0 0 0,1 0 0 0 0,-1 0 0 0 0,1-1 0 0 0,-1 1-1 0 0,1-1 1 0 0,0 0 0 0 0,-1 0 0 0 0,1 0 0 0 0,0 0 0 0 0,0-1-1 0 0,0 1 1 0 0,4-1 0 0 0,7-1 85 0 0,1 0-1 0 0,27-7 1 0 0,-19 4-87 0 0,-6 1-111 0 0,1-1-1 0 0,-1-1 0 0 0,0-1 1 0 0,-1 0-1 0 0,23-11 1 0 0,-37 15-9 0 0,0 0-1 0 0,0-1 1 0 0,0 1 0 0 0,0-1 0 0 0,0 1 0 0 0,-1-1-1 0 0,1 0 1 0 0,-1 0 0 0 0,0 0 0 0 0,0 0 0 0 0,0 0-1 0 0,0-1 1 0 0,0 1 0 0 0,-1-1 0 0 0,0 1-1 0 0,1-1 1 0 0,-1 1 0 0 0,0-1 0 0 0,-1 0 0 0 0,1 1-1 0 0,-1-1 1 0 0,0 0 0 0 0,0 0 0 0 0,0-6 0 0 0,-1-1-79 0 0,-1 0 0 0 0,0 0 0 0 0,-1 0 0 0 0,0 1 0 0 0,0-1 0 0 0,-1 1 0 0 0,-8-14 0 0 0,10 19 74 0 0,-1 0 1 0 0,0 1-1 0 0,0-1 0 0 0,-1 1 1 0 0,0-1-1 0 0,1 1 0 0 0,-1 0 0 0 0,-1 0 1 0 0,1 1-1 0 0,-1-1 0 0 0,1 1 1 0 0,-1 0-1 0 0,-10-4 0 0 0,8 4 7 0 0,-1 0 0 0 0,0 1 0 0 0,0 0-1 0 0,0 0 1 0 0,0 1 0 0 0,0 0 0 0 0,-1 1 0 0 0,-14 1-1 0 0,7 0 17 0 0,-1 2 0 0 0,1 0 0 0 0,0 1 0 0 0,-1 1 0 0 0,2 0 0 0 0,-1 1 0 0 0,1 1 0 0 0,-28 17 0 0 0,-5 10 152 0 0,2 2 0 0 0,1 2 0 0 0,3 2 0 0 0,-40 48 0 0 0,76-82-83 0 0,-17 20 94 0 0,1 0 1 0 0,-24 39 0 0 0,41-57-115 0 0,0-1 0 0 0,1 1 0 0 0,0 0 0 0 0,1 1 0 0 0,0-1 0 0 0,0 0 0 0 0,1 1 0 0 0,0 0 1 0 0,0-1-1 0 0,1 1 0 0 0,0 0 0 0 0,1 0 0 0 0,0 0 0 0 0,1 11 0 0 0,0-14-5 0 0,0-1 0 0 0,1 0 0 0 0,0 0 0 0 0,-1 1 0 0 0,2-1 0 0 0,-1-1 0 0 0,1 1 0 0 0,-1 0 0 0 0,1-1 0 0 0,0 1 1 0 0,6 5-1 0 0,-3-4 8 0 0,1 0 0 0 0,-1 0 1 0 0,1-1-1 0 0,1 0 1 0 0,-1 0-1 0 0,12 5 1 0 0,3-1 148 0 0,-1 0 1 0 0,2-2 0 0 0,-1-1-1 0 0,34 5 1 0 0,-17-5 211 0 0,-1-1 1 0 0,1-3-1 0 0,48-2 0 0 0,-69-1-299 0 0,0-1 1 0 0,0 0-1 0 0,0-2 1 0 0,-1 0-1 0 0,1-1 1 0 0,-1-1-1 0 0,0 0 1 0 0,0-2-1 0 0,19-11 0 0 0,-10 2-565 0 0,32-28 0 0 0,-6-1-3184 0 0,-27 22-3913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464 153 1375 0 0,'0'0'66'0'0,"-2"0"-8"0"0,-18 3-674 0 0,-18 2 4335 0 0,-1 3 7984 0 0,35-7-10927 0 0,-1-1 1 0 0,1 0-1 0 0,0 0 1 0 0,-9-1-1 0 0,11 1-44 0 0,2-3-644 0 0,1 0-1 0 0,0 0 1 0 0,-1 0 0 0 0,1 0-1 0 0,0 1 1 0 0,1-1-1 0 0,-1 0 1 0 0,0 0 0 0 0,1 1-1 0 0,-1-1 1 0 0,1 1-1 0 0,0-1 1 0 0,0 1-1 0 0,0 0 1 0 0,0 0 0 0 0,0 0-1 0 0,4-3 1 0 0,6-5-58 0 0,29-16 0 0 0,-33 21 64 0 0,14-9-93 0 0,1 2 1 0 0,0 0 0 0 0,1 1-1 0 0,30-9 1 0 0,-45 18 3 0 0,1-1 0 0 0,0 1 0 0 0,0 1 0 0 0,-1 0 0 0 0,1 0 0 0 0,0 1 0 0 0,0 1 0 0 0,0-1 1 0 0,0 1-1 0 0,0 1 0 0 0,0 0 0 0 0,-1 0 0 0 0,1 1 0 0 0,10 5 0 0 0,-8-3 81 0 0,0 1 1 0 0,0 1-1 0 0,0 0 0 0 0,-1 0 1 0 0,-1 1-1 0 0,1 0 0 0 0,-1 1 1 0 0,-1 0-1 0 0,17 21 0 0 0,-21-24-47 0 0,-1 1 1 0 0,0 0-1 0 0,0 0 0 0 0,0 0 0 0 0,-1 1 0 0 0,0-1 0 0 0,0 1 0 0 0,-1 0 1 0 0,0 0-1 0 0,-1 0 0 0 0,1 0 0 0 0,-2 0 0 0 0,1 0 0 0 0,-1 0 0 0 0,0 0 1 0 0,-1 1-1 0 0,-2 10 0 0 0,2-12-28 0 0,0 0 0 0 0,-1-1-1 0 0,0 1 1 0 0,0 0 0 0 0,-1-1 0 0 0,1 0 0 0 0,-1 0 0 0 0,-1 1 0 0 0,1-2-1 0 0,-1 1 1 0 0,0 0 0 0 0,-1-1 0 0 0,1 0 0 0 0,-1 0 0 0 0,0 0 0 0 0,0 0 0 0 0,-1-1-1 0 0,1 0 1 0 0,-11 6 0 0 0,-6 0-7 0 0,-1 0 1 0 0,0-1-1 0 0,0-1 0 0 0,-36 6 1 0 0,-101 10-1 0 0,65-11-49 0 0,46-6-266 0 0,0-2-1 0 0,0-3 1 0 0,0-1-1 0 0,0-3 1 0 0,-81-13-1 0 0,111 10 293 0 0,17 4 10 0 0,1 0 417 0 0,3 3-259 0 0,11 15-42 0 0,0 0-1 0 0,0 1 0 0 0,-2 1 0 0 0,0 0 0 0 0,-1 0 0 0 0,8 25 1 0 0,-13-29-63 0 0,0 1 0 0 0,-1 0 1 0 0,0 0-1 0 0,-1 0 1 0 0,-1 0-1 0 0,-1 1 0 0 0,-1-1 1 0 0,-2 33-1 0 0,-1-26 43 0 0,-1-2 110 0 0,2 2-1 0 0,0 27 1 0 0,2-44-157 0 0,0 0-1 0 0,1 0 1 0 0,0 0 0 0 0,0 0-1 0 0,0 0 1 0 0,1-1 0 0 0,0 1-1 0 0,0 0 1 0 0,0-1 0 0 0,1 1-1 0 0,0-1 1 0 0,0 0-1 0 0,5 7 1 0 0,3-2-40 0 0,-10-9-66 0 0,1 0-105 0 0,-1 0-1 0 0,0 0 1 0 0,1 0 0 0 0,-1 0-1 0 0,1 0 1 0 0,0-1 0 0 0,-1 1-1 0 0,1 0 1 0 0,0-1 0 0 0,-1 1-1 0 0,1-1 1 0 0,0 0 0 0 0,0 1-1 0 0,-1-1 1 0 0,1 0 0 0 0,2 0-1 0 0,11-3-1521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7:4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19807 0 0,'0'0'2184'0'0,"16"-5"-872"0"0,0-1 240 0 0,-2 1 48 0 0,2-1 16 0 0,1 1-1136 0 0,-3-2-224 0 0,-3 0 160 0 0,-2-2-800 0 0,-11-8-8120 0 0,-5 1-384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2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1020 4607 0 0,'0'0'5322'0'0,"2"0"-4744"0"0,2-2-414 0 0,0 1-1 0 0,0-1 0 0 0,0 0 0 0 0,0-1 0 0 0,0 1 1 0 0,-1-1-1 0 0,1 1 0 0 0,-1-1 0 0 0,1 0 0 0 0,3-5 1 0 0,6-7 592 0 0,12-19 1 0 0,8-10 1226 0 0,279-295 2036 0 0,-73 96-2346 0 0,-42 66-928 0 0,-178 160-721 0 0,0-1 0 0 0,-1-1 0 0 0,-1 0 0 0 0,16-25 0 0 0,-23 26-24 0 0,-9 17-56 0 0,-2 3-447 0 0,-5 6 493 0 0,1 0 1 0 0,1 0 0 0 0,0 1-1 0 0,0 0 1 0 0,-4 15 0 0 0,-11 51 14 0 0,13-48-8 0 0,-7 47 3 0 0,-6 134 0 0 0,17-163 0 0 0,0 66 0 0 0,3-96 0 0 0,1 1 0 0 0,0 0 0 0 0,1-1 0 0 0,1 0 0 0 0,6 16 0 0 0,-4-14 0 0 0,-2-9 0 0 0,-1 0 0 0 0,0 1 0 0 0,-1 0 0 0 0,0 0 0 0 0,0 0 0 0 0,-1 0 0 0 0,0 15 0 0 0,-1-19-23 0 0,0 0 0 0 0,0-1 0 0 0,-1 1-1 0 0,0 0 1 0 0,0-1 0 0 0,0 1 0 0 0,-1-1 0 0 0,1 1-1 0 0,-5 6 1 0 0,2-2-171 0 0,-2-1 0 0 0,1 0-1 0 0,-8 9 1 0 0,12-15 27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3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3679 0 0,'0'0'167'0'0,"2"1"-7"0"0,3 3 200 0 0,1-1 0 0 0,0 1 0 0 0,0-1-1 0 0,0-1 1 0 0,0 1 0 0 0,1-1 0 0 0,-1 0 0 0 0,1-1-1 0 0,-1 0 1 0 0,1 0 0 0 0,0 0 0 0 0,-1 0 0 0 0,1-1-1 0 0,0 0 1 0 0,7-2 0 0 0,6 0 2057 0 0,33-7 0 0 0,-9-2-2129 0 0,174-57 2125 0 0,-130 40-2248 0 0,-85 27-421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3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71 11887 0 0,'12'-10'501'0'0,"-1"0"0"0"0,1 2 0 0 0,0-1-1 0 0,1 2 1 0 0,0-1 0 0 0,27-9 0 0 0,-38 16 944 0 0,-3 3-1288 0 0,-3 3-117 0 0,0 0-1 0 0,-1 0 0 0 0,0 0 0 0 0,0 0 1 0 0,0-1-1 0 0,0 0 0 0 0,-7 4 1 0 0,-46 24 104 0 0,22-12-55 0 0,-27 17-31 0 0,-79 63 0 0 0,141-99-123 0 0,37 7-340 0 0,-22-6 398 0 0,0 2 0 0 0,0 0 0 0 0,0 0 0 0 0,-1 1 0 0 0,1 1 0 0 0,-1 0 0 0 0,0 1 0 0 0,-1 1 0 0 0,14 10 0 0 0,-10-6 92 0 0,-1 1 1 0 0,0 1-1 0 0,0 1 0 0 0,-1 0 1 0 0,21 31-1 0 0,-34-44-23 0 0,1 0 0 0 0,-1 0 0 0 0,0 1 0 0 0,0-1-1 0 0,0 0 1 0 0,0 1 0 0 0,-1-1 0 0 0,1 0 0 0 0,-1 1-1 0 0,1 3 1 0 0,-1-5-39 0 0,-1 0-1 0 0,0 0 0 0 0,1-1 0 0 0,-1 1 1 0 0,0 0-1 0 0,0 0 0 0 0,0 0 1 0 0,0 0-1 0 0,0-1 0 0 0,1 1 1 0 0,-3 0-1 0 0,1 1 24 0 0,-6 4 63 0 0,-1 0-1 0 0,1 0 1 0 0,-1 0 0 0 0,-16 6 0 0 0,-43 14 122 0 0,39-16-186 0 0,1 1-46 0 0,-1-1 0 0 0,0-2 1 0 0,-51 9-1 0 0,76-17-17 0 0,2 1 11 0 0,0-1-1 0 0,1 0 1 0 0,-1 1 0 0 0,0-1 0 0 0,0 0-1 0 0,0-1 1 0 0,0 1 0 0 0,0 0-1 0 0,1 0 1 0 0,-1-1 0 0 0,0 1-1 0 0,0-1 1 0 0,-1 0 0 0 0,-7-6-4 0 0,3-5-35 0 0,7 11-60 0 0,0 0 0 0 0,0-1 0 0 0,-1 1 0 0 0,1 0 0 0 0,0 0 0 0 0,1 0 0 0 0,-1 0 1 0 0,0-1-1 0 0,0 1 0 0 0,0 0 0 0 0,1 0 0 0 0,-1 0 0 0 0,0 0 0 0 0,1 0 1 0 0,-1 0-1 0 0,1 0 0 0 0,-1 0 0 0 0,1 0 0 0 0,0 0 0 0 0,-1 0 0 0 0,1 0 0 0 0,0 0 1 0 0,1-1-1 0 0,0 1-669 0 0,-1-1 1 0 0,1 1-1 0 0,0 0 1 0 0,-1 0 0 0 0,1 0-1 0 0,0 0 1 0 0,0 1-1 0 0,2-2 1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3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22 11631 0 0,'0'0'531'0'0,"0"-2"-8"0"0,3-7-235 0 0,-3 7 917 0 0,0 2-1140 0 0,0-1 0 0 0,0 1-1 0 0,0 0 1 0 0,0-1 0 0 0,-1 1 0 0 0,1-1 0 0 0,0 1-1 0 0,0 0 1 0 0,-1-1 0 0 0,1 1 0 0 0,0 0 0 0 0,-1 0-1 0 0,1-1 1 0 0,0 1 0 0 0,-1 0 0 0 0,1 0 0 0 0,0-1-1 0 0,-1 1 1 0 0,1 0 0 0 0,-1 0 0 0 0,1 0 0 0 0,0-1-1 0 0,-1 1 1 0 0,1 0 0 0 0,-1 0 0 0 0,0 0 0 0 0,-11-1 292 0 0,12 0-348 0 0,-7 1 121 0 0,1 1 1 0 0,0-1-1 0 0,-1 1 1 0 0,1 0 0 0 0,0 1-1 0 0,0-1 1 0 0,0 1-1 0 0,-10 5 1 0 0,-5 3 303 0 0,-20 13 1 0 0,25-13-246 0 0,-32 24 281 0 0,12-7-428 0 0,32-25-42 0 0,2-2 0 0 0,1 1 0 0 0,0 0 0 0 0,-1-1 0 0 0,1 1 0 0 0,0 0 0 0 0,0 0 0 0 0,0 0 0 0 0,0 0 0 0 0,0 0 0 0 0,0 1 0 0 0,0-1 0 0 0,0 0 0 0 0,0 0 0 0 0,0 2 0 0 0,0-2 0 0 0,1-1 0 0 0,-1 1 0 0 0,1-1 0 0 0,-1 1 0 0 0,1 0 0 0 0,-1-1 0 0 0,1 1 0 0 0,0 0 0 0 0,-1 0 0 0 0,1-1 0 0 0,0 1 0 0 0,0 0 0 0 0,0 1 0 0 0,0 0 0 0 0,0-1 0 0 0,0 1 0 0 0,1 0 0 0 0,-1-1 0 0 0,1 1 0 0 0,0-1 0 0 0,-1 1 0 0 0,1-1 0 0 0,0 1 0 0 0,0-1 0 0 0,0 0 0 0 0,0 1 0 0 0,0-1 0 0 0,0 0 0 0 0,0 0 0 0 0,1 1 0 0 0,-1-1 0 0 0,0 0 0 0 0,1 0 0 0 0,1 1 0 0 0,7 3 0 0 0,-1 0 0 0 0,13 5 0 0 0,-3-1 0 0 0,-11-5 0 0 0,0 1 0 0 0,0 0 0 0 0,-1 0 0 0 0,1 1 0 0 0,-1 0 0 0 0,0 0 0 0 0,-1 0 0 0 0,0 1 0 0 0,0 0 0 0 0,7 11 0 0 0,-11-15 32 0 0,0 0-1 0 0,0 1 1 0 0,0-1-1 0 0,0 1 1 0 0,-1-1-1 0 0,0 1 1 0 0,2 5-1 0 0,-3-8 6 0 0,0 1-1 0 0,0 0 1 0 0,0 0-1 0 0,0-1 1 0 0,0 1 0 0 0,-1 0-1 0 0,1 0 1 0 0,0-1-1 0 0,-1 1 1 0 0,0 0-1 0 0,1-1 1 0 0,-1 1-1 0 0,0-1 1 0 0,0 1 0 0 0,0 0-1 0 0,0-1 1 0 0,0 0-1 0 0,-2 3 1 0 0,-8 8 11 0 0,-1-1-1 0 0,0-1 1 0 0,0 0 0 0 0,-1-1-1 0 0,0 0 1 0 0,-1-1 0 0 0,-17 8-1 0 0,-106 38 309 0 0,124-49-352 0 0,1-2-2 0 0,1 0 0 0 0,-1-1 0 0 0,1 0-1 0 0,-1-1 1 0 0,-13 1 0 0 0,24-3 3 0 0,0 1 0 0 0,0-1 0 0 0,1 1 0 0 0,-1-1 1 0 0,0 1-1 0 0,0-1 0 0 0,0 0 0 0 0,1 1 0 0 0,-1-1 0 0 0,0 0 1 0 0,1 0-1 0 0,-1 0 0 0 0,1 1 0 0 0,-1-1 0 0 0,1 0 0 0 0,-1 0 0 0 0,1 0 1 0 0,-1 0-1 0 0,1 0 0 0 0,0 0 0 0 0,-1-1 0 0 0,2-10 19 0 0,1 7-141 0 0,1-1-1 0 0,0 1 0 0 0,0 0 1 0 0,0 0-1 0 0,1 0 1 0 0,0 0-1 0 0,0 1 0 0 0,0-1 1 0 0,0 1-1 0 0,1 0 1 0 0,0 0-1 0 0,-1 1 0 0 0,2-1 1 0 0,8-4-1 0 0,-10 7-423 0 0,-1 0 0 0 0,1 0 1 0 0,0 0-1 0 0,-1 1 0 0 0,1 0 0 0 0,0-1 0 0 0,7 2 0 0 0,-5-1-2189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3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 9215 0 0,'0'0'4194'0'0,"-3"-1"-3156"0"0,2 1-929 0 0,-1 0-1 0 0,0-1 1 0 0,0 1-1 0 0,0 0 1 0 0,0 0-1 0 0,0 0 1 0 0,1 0-1 0 0,-1 1 1 0 0,0-1-1 0 0,0 0 1 0 0,0 1-1 0 0,0-1 1 0 0,1 1 0 0 0,-1 0-1 0 0,0 0 1 0 0,0-1-1 0 0,-2 3 1 0 0,1-1 11 0 0,-1 1 0 0 0,1 0 1 0 0,-1 0-1 0 0,1 0 1 0 0,0 0-1 0 0,0 0 1 0 0,1 0-1 0 0,-1 1 1 0 0,1-1-1 0 0,-1 1 0 0 0,-1 5 1 0 0,-3 5 245 0 0,-8 26 0 0 0,-7 36 234 0 0,17-53-483 0 0,5-16-98 0 0,1-1 2 0 0,-1 6 67 0 0,0-8-26 0 0,0 1 0 0 0,0-1-1 0 0,0 1 1 0 0,0 0 0 0 0,1-1 0 0 0,0 1 0 0 0,0-1 0 0 0,0 1 0 0 0,0-1-1 0 0,4 7 1 0 0,-4-8 90 0 0,11 2 105 0 0,-8-2-202 0 0,-1-2-17 0 0,0 1 1 0 0,1-1-1 0 0,-1-1 0 0 0,0 1 0 0 0,0 0 0 0 0,1-1 0 0 0,-1 0 1 0 0,0 1-1 0 0,0-1 0 0 0,1 0 0 0 0,-1-1 0 0 0,0 1 1 0 0,5-2-1 0 0,-2 0 30 0 0,0 0 1 0 0,0 0-1 0 0,-1-1 0 0 0,1 1 1 0 0,-1-1-1 0 0,9-7 0 0 0,0-2 48 0 0,0 0 0 0 0,-1-1 0 0 0,21-26 0 0 0,29-51 98 0 0,3-3-2198 0 0,-64 90 1350 0 0,1 1 0 0 0,-1 0 0 0 0,0 0 0 0 0,1 0 0 0 0,0 0 0 0 0,4-2 0 0 0,-4 2 213 0 0,-1 1-1475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3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144 257 9703 0 0,'-1'3'440'0'0,"0"3"-181"0"0,-1 1 0 0 0,0 0 0 0 0,-1-1 0 0 0,0 1-1 0 0,1-1 1 0 0,-2 0 0 0 0,1 0 0 0 0,-1 0 0 0 0,0 0-1 0 0,0-1 1 0 0,-1 0 0 0 0,0 1 0 0 0,0-1-1 0 0,0-1 1 0 0,0 1 0 0 0,-1-1 0 0 0,1 0 0 0 0,-1 0-1 0 0,-7 2 1 0 0,1 1 397 0 0,8-5-341 0 0,0 0 1 0 0,0 0-1 0 0,0 0 1 0 0,0-1-1 0 0,0 1 1 0 0,-7 0-1 0 0,9-1 413 0 0,1-3-451 0 0,0 2-265 0 0,1-1 0 0 0,-1 1 0 0 0,1 0 1 0 0,0-1-1 0 0,-1 1 0 0 0,1 0 0 0 0,0-1 0 0 0,-1 1 1 0 0,1 0-1 0 0,0-1 0 0 0,-1 1 0 0 0,1-1 0 0 0,0 1 0 0 0,0-1 1 0 0,0 1-1 0 0,-1 0 0 0 0,1-2 0 0 0,0-2 5 0 0,1 0 0 0 0,0 1-1 0 0,-1-1 1 0 0,1 0 0 0 0,0 0 0 0 0,1 0 0 0 0,-1 1-1 0 0,1-1 1 0 0,0 1 0 0 0,-1-1 0 0 0,2 1-1 0 0,1-4 1 0 0,7-6 12 0 0,19-20-1 0 0,-12 15-23 0 0,-5 3 14 0 0,1 2 0 0 0,1-1 0 0 0,0 2 0 0 0,1 0 0 0 0,0 1 0 0 0,0 1 0 0 0,2 0 0 0 0,-1 1 0 0 0,1 1 0 0 0,0 1 0 0 0,25-7 0 0 0,-39 13 79 0 0,1 0 1 0 0,-1 1-1 0 0,0 0 0 0 0,0 0 0 0 0,1 0 1 0 0,-1 0-1 0 0,0 1 0 0 0,6 0 0 0 0,-8 0 70 0 0,9 10 118 0 0,-8-9-248 0 0,0 1-19 0 0,4 15 232 0 0,-6-14-191 0 0,-2 8-39 0 0,-4 2 34 0 0,-3-1 3 0 0,0-3-46 0 0,-2-3-30 0 0,8-6-69 0 0,9-11-368 0 0,-5 7 447 0 0,11-12-7 0 0,0 0 0 0 0,31-25 0 0 0,-4 3-4 0 0,-28 26 4 0 0,0 0 1 0 0,0 1-1 0 0,2 0 0 0 0,-1 1 0 0 0,1 0 1 0 0,0 1-1 0 0,1 1 0 0 0,0 0 0 0 0,0 1 0 0 0,0 1 1 0 0,1 0-1 0 0,17-3 0 0 0,-28 8 15 0 0,0-1 0 0 0,0 1 0 0 0,0 0 0 0 0,8 1 0 0 0,1 2 0 0 0,0 5 0 0 0,-12-6 12 0 0,0 1 0 0 0,0-1 1 0 0,0 0-1 0 0,0 1 0 0 0,0-1 0 0 0,0 1 0 0 0,-1 0 0 0 0,0-1 1 0 0,1 1-1 0 0,-1 0 0 0 0,0 0 0 0 0,0 0 0 0 0,-1 0 0 0 0,1 0 0 0 0,-1 0 1 0 0,1 0-1 0 0,-1 0 0 0 0,0 0 0 0 0,0 0 0 0 0,0 0 0 0 0,-1 5 1 0 0,-2 6 64 0 0,0 0 1 0 0,-1 0 0 0 0,-8 19 0 0 0,2-5 63 0 0,2-5 12 0 0,-18 33 1 0 0,-13 33-35 0 0,38-87-205 0 0,15-6-6389 0 0,-9 2 5896 0 0,14-6-1307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3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131 140 11231 0 0,'0'0'1016'0'0,"1"-2"-836"0"0,4-7 4123 0 0,-3 9-3636 0 0,30 3 800 0 0,-25-1-1237 0 0,1-1-1 0 0,-1 0 1 0 0,12-1 0 0 0,97-9 1514 0 0,-113 9-1718 0 0,1-1 0 0 0,-1 0-1 0 0,1-1 1 0 0,-1 1 0 0 0,0 0 0 0 0,1-1-1 0 0,-1 0 1 0 0,0 0 0 0 0,0 0 0 0 0,0 0-1 0 0,0 0 1 0 0,0-1 0 0 0,-1 1 0 0 0,5-5-1 0 0,-7 6-21 0 0,8-8 6 0 0,1-5-6 0 0,-8 11-7 0 0,-2 1-17 0 0,2 0 1 0 0,-1 1 0 0 0,0-1 0 0 0,1 0 0 0 0,-1 1-1 0 0,0-1 1 0 0,0 1 0 0 0,0-1 0 0 0,-1 1 0 0 0,1-1-1 0 0,0 0 1 0 0,0 1 0 0 0,-1-1 0 0 0,1 1-1 0 0,-1-1 1 0 0,0 1 0 0 0,-1-3 0 0 0,1 2-3 0 0,0-1 0 0 0,0 1 1 0 0,0 0-1 0 0,-1-1 0 0 0,1 1 0 0 0,-1 0 0 0 0,0 0 1 0 0,1 0-1 0 0,-1 0 0 0 0,0 1 0 0 0,0-1 0 0 0,0 0 1 0 0,-1 1-1 0 0,1-1 0 0 0,0 1 0 0 0,0 0 1 0 0,-1 0-1 0 0,1 0 0 0 0,-1 0 0 0 0,1 0 0 0 0,-1 1 1 0 0,1-1-1 0 0,-1 1 0 0 0,0-1 0 0 0,-2 1 1 0 0,-2 0-47 0 0,-1 1 1 0 0,1 1 0 0 0,-1-1-1 0 0,1 1 1 0 0,0 0 0 0 0,-11 5 0 0 0,12-5 11 0 0,-8 4-5 0 0,0 1 1 0 0,0 0 0 0 0,1 1-1 0 0,0 0 1 0 0,-22 19 0 0 0,13-7-33 0 0,1 0-1 0 0,-21 28 1 0 0,31-34 144 0 0,0 1 0 0 0,1 0 0 0 0,1 1 0 0 0,-9 20 0 0 0,14-27-24 0 0,0 0 0 0 0,1 0 0 0 0,0 1 0 0 0,1-1 0 0 0,0 1 0 0 0,1-1 0 0 0,-1 1 0 0 0,2-1 0 0 0,0 18 1 0 0,0-23-22 0 0,1 0 1 0 0,0 0 0 0 0,0 0-1 0 0,0 0 1 0 0,0 0 0 0 0,0-1-1 0 0,1 1 1 0 0,0 0 0 0 0,-1-1-1 0 0,1 1 1 0 0,1-1 0 0 0,-1 1-1 0 0,0-1 1 0 0,1 0 0 0 0,0 0-1 0 0,0 0 1 0 0,0 0 0 0 0,0-1-1 0 0,0 1 1 0 0,0-1 0 0 0,1 0-1 0 0,-1 0 1 0 0,1 0 0 0 0,0 0-1 0 0,5 1 1 0 0,0 0 15 0 0,0-1 1 0 0,0-1-1 0 0,0 1 0 0 0,1-2 0 0 0,-1 1 1 0 0,0-1-1 0 0,0 0 0 0 0,1-1 1 0 0,-1 0-1 0 0,10-3 0 0 0,127-34 475 0 0,42-8-255 0 0,-154 39-584 0 0,59-8-1346 0 0,-31 8-4382 0 0,-28 5 263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131 400 10423 0 0,'-20'11'1243'0'0,"0"0"1"0"0,-45 15 1555 0 0,64-26-2647 0 0,0 0 0 0 0,0 0 0 0 0,0 0 0 0 0,0 0 1 0 0,0 0-1 0 0,0 0 0 0 0,0 0 0 0 0,0-1 0 0 0,0 1 0 0 0,0 0 1 0 0,1-1-1 0 0,-1 1 0 0 0,0 0 0 0 0,0-1 0 0 0,0 1 1 0 0,0-1-1 0 0,1 0 0 0 0,-1 1 0 0 0,0-1 0 0 0,1 0 1 0 0,-1 1-1 0 0,0-1 0 0 0,1 0 0 0 0,-2-1 0 0 0,1 0-77 0 0,1 0-1 0 0,-1 0 0 0 0,1 0 1 0 0,-1 0-1 0 0,1-1 0 0 0,0 1 1 0 0,-1 0-1 0 0,1 0 0 0 0,0 0 1 0 0,1 0-1 0 0,-1-3 0 0 0,2-4-47 0 0,0 1-1 0 0,0-1 1 0 0,1 0-1 0 0,6-13 1 0 0,10-15 351 0 0,48-66-1 0 0,-64 99-367 0 0,15-22 111 0 0,1 2 0 0 0,1 0 0 0 0,33-30 0 0 0,-42 44-188 0 0,0 2-1 0 0,0-1 0 0 0,0 1 1 0 0,1 1-1 0 0,0 0 0 0 0,1 1 1 0 0,0 0-1 0 0,0 1 0 0 0,0 0 1 0 0,15-2-1 0 0,-27 6-189 0 0,1 1 0 0 0,-1 0 0 0 0,1 0-1 0 0,0 0 1 0 0,-1 0 0 0 0,1 0 0 0 0,-1 0-1 0 0,1 0 1 0 0,0 0 0 0 0,-1 1 0 0 0,4 0 0 0 0,4 4-6357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3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80 8287 0 0,'8'-8'216'0'0,"0"1"-1"0"0,0 0 1 0 0,0 1-1 0 0,1-1 1 0 0,0 1-1 0 0,0 1 1 0 0,15-7-1 0 0,-11 7 1178 0 0,1 0 0 0 0,21-5 0 0 0,-34 9-1308 0 0,-1 1 1 0 0,1 0-1 0 0,0 0 1 0 0,-1 0-1 0 0,1 0 0 0 0,0 0 1 0 0,0 0-1 0 0,-1 0 1 0 0,1 0-1 0 0,0 0 1 0 0,0 0-1 0 0,-1 0 0 0 0,1 0 1 0 0,0 0-1 0 0,0 1 1 0 0,2 0 143 0 0,-1-1 1096 0 0,-2 12-493 0 0,1-8-744 0 0,-1-1 0 0 0,0 1 0 0 0,0-1 0 0 0,-1 1 0 0 0,1-1 0 0 0,-1 0 0 0 0,-1 5 0 0 0,-8 18 356 0 0,-2 1-1 0 0,-1-2 1 0 0,-28 43-1 0 0,15-26-87 0 0,-46 78 375 0 0,-101 174-44 0 0,20 11-931 0 0,85-165-41 0 0,55-118-78 0 0,-1 0 1 0 0,-1-2 0 0 0,-1 1-1 0 0,-18 17 1 0 0,33-37-45 0 0,4-3-2195 0 0,15-9-1578 0 0,6-4-1278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3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67 132 14335 0 0,'-64'-25'1635'0'0,"62"25"-756"0"0,5-1-726 0 0,0 1 1 0 0,0 0 0 0 0,0 0-1 0 0,0 0 1 0 0,0 0 0 0 0,3 1-1 0 0,12 0 25 0 0,68-8 1143 0 0,158-35 0 0 0,-150 22-235 0 0,105-7-1 0 0,-142 24-753 0 0,-1 3 0 0 0,87 9 0 0 0,-123-6-486 0 0,2 0-1069 0 0,34 1 0 0 0,-49-5 927 0 0,1 1 1 0 0,-1-1-1 0 0,0 0 0 0 0,0 0 0 0 0,0-1 0 0 0,0 0 0 0 0,0 0 0 0 0,12-7 1 0 0,-5 1-1491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3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67 2759 0 0,'18'-19'143'0'0,"-10"11"-16"0"0,0 0-1 0 0,-1 0 1 0 0,9-14 4588 0 0,-6 21 625 0 0,-9 1-5164 0 0,0 0 0 0 0,0 0 0 0 0,0 0 0 0 0,0 0 0 0 0,0 0 1 0 0,0 0-1 0 0,0 0 0 0 0,0 0 0 0 0,0 0 0 0 0,0 0 0 0 0,0 1 0 0 0,0-1 1 0 0,0 0-1 0 0,0 1 0 0 0,0-1 0 0 0,0 1 0 0 0,1 0 0 0 0,1 1-114 0 0,-1 0 1 0 0,0-1-1 0 0,0 1 0 0 0,0 0 0 0 0,0 0 0 0 0,0 0 0 0 0,-1 1 1 0 0,1-1-1 0 0,0 0 0 0 0,-1 1 0 0 0,0-1 0 0 0,0 1 1 0 0,0-1-1 0 0,0 1 0 0 0,0 0 0 0 0,0-1 0 0 0,0 1 0 0 0,-1 0 1 0 0,0 0-1 0 0,1-1 0 0 0,-1 1 0 0 0,0 0 0 0 0,-1 4 1 0 0,0 8 51 0 0,-1-1 1 0 0,0 1 0 0 0,-6 16 0 0 0,7-27-84 0 0,-31 104 229 0 0,-5-2 1 0 0,-57 116-1 0 0,63-158-151 0 0,-2-1-1 0 0,-66 91 1 0 0,-12 5 381 0 0,91-129-410 0 0,14-26-117 0 0,4-7 11 0 0,3-6-24 0 0,4-3-3 0 0,0 0 0 0 0,1 0 1 0 0,0 1-1 0 0,0 0 0 0 0,1 0 0 0 0,11-11 1 0 0,-8 8-10 0 0,6-8 24 0 0,1 1 1 0 0,2 0-1 0 0,0 1 0 0 0,1 1 1 0 0,0 1-1 0 0,28-18 0 0 0,-41 31 67 0 0,-3 3-7 0 0,-1 0 1 0 0,1 0 0 0 0,0 0-1 0 0,0 0 1 0 0,0 0-1 0 0,0 1 1 0 0,0 0 0 0 0,8-2-1 0 0,-12 3-21 0 0,0 0 1 0 0,0 0-1 0 0,0 0 0 0 0,0 0 0 0 0,0 0 0 0 0,1 0 0 0 0,-1 0 1 0 0,0 0-1 0 0,0 0 0 0 0,0 0 0 0 0,0 0 0 0 0,0 0 0 0 0,0 0 1 0 0,0 0-1 0 0,0 0 0 0 0,1 0 0 0 0,-1 0 0 0 0,0 0 1 0 0,0 0-1 0 0,0 0 0 0 0,0 0 0 0 0,0 0 0 0 0,0 0 0 0 0,0 0 1 0 0,0 0-1 0 0,0 1 0 0 0,1-1 0 0 0,-1 0 0 0 0,0 0 0 0 0,0 0 1 0 0,0 0-1 0 0,0 0 0 0 0,0 0 0 0 0,0 0 0 0 0,0 0 1 0 0,0 0-1 0 0,0 0 0 0 0,0 0 0 0 0,0 1 0 0 0,0-1 0 0 0,0 0 1 0 0,0 0-1 0 0,0 0 0 0 0,0 0 0 0 0,0 0 0 0 0,0 0 0 0 0,0 0 1 0 0,0 0-1 0 0,0 1 0 0 0,0-1 0 0 0,2 5 10 0 0,0 1 1 0 0,-1 0-1 0 0,0 0 0 0 0,0-1 0 0 0,-1 1 1 0 0,1 0-1 0 0,-1 0 0 0 0,-1 0 0 0 0,1 0 0 0 0,-1-1 1 0 0,0 1-1 0 0,0 0 0 0 0,-3 6 0 0 0,-4 11 133 0 0,-21 42-1 0 0,19-42-31 0 0,-58 112 471 0 0,68-131-515 0 0,4 7-981 0 0,5-1-3909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3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14855 0 0,'0'0'1350'0'0,"3"-1"-1110"0"0,20-2-12 0 0,0-2 0 0 0,0-1 0 0 0,30-12 1 0 0,66-33 1430 0 0,-102 43-1382 0 0,-7 3-150 0 0,0 0 0 0 0,0-1-1 0 0,-1 0 1 0 0,1-1 0 0 0,-1 0 0 0 0,10-10 0 0 0,-15 13-119 0 0,1-1 1 0 0,-1 0 0 0 0,-1 0 0 0 0,1 0-1 0 0,0-1 1 0 0,-1 1 0 0 0,0-1 0 0 0,-1 0-1 0 0,1 0 1 0 0,-1 0 0 0 0,0 0-1 0 0,1-11 1 0 0,-3 5-25 0 0,0 10 10 0 0,-1 1 0 0 0,1-1 0 0 0,-1 1 0 0 0,1 0-1 0 0,-1-1 1 0 0,0 1 0 0 0,0 0 0 0 0,0-1 0 0 0,0 1 0 0 0,0 0-1 0 0,0 0 1 0 0,0 0 0 0 0,0 0 0 0 0,0 0 0 0 0,0 0 0 0 0,-1 0-1 0 0,1 0 1 0 0,0 0 0 0 0,-1 0 0 0 0,1 1 0 0 0,-1-1 0 0 0,1 1-1 0 0,-1-1 1 0 0,1 1 0 0 0,-1-1 0 0 0,1 1 0 0 0,-1 0 0 0 0,1 0-1 0 0,-1 0 1 0 0,1 0 0 0 0,-1 0 0 0 0,-2 0 0 0 0,-4 1-16 0 0,1 0 1 0 0,0 0 0 0 0,-1 1-1 0 0,1 0 1 0 0,-11 4-1 0 0,6 0 25 0 0,1-1-1 0 0,0 2 1 0 0,0 0 0 0 0,1 0-1 0 0,0 1 1 0 0,0 0-1 0 0,-14 15 1 0 0,3 1 144 0 0,-35 50 0 0 0,42-53 10 0 0,1 1-1 0 0,-21 47 1 0 0,31-60-132 0 0,-1-1-1 0 0,1 1 1 0 0,1 0-1 0 0,0 1 1 0 0,0-1 0 0 0,1 0-1 0 0,0 1 1 0 0,0-1-1 0 0,1 0 1 0 0,1 1 0 0 0,1 13-1 0 0,-1-18-17 0 0,1-1 0 0 0,-1 1 0 0 0,1 0 0 0 0,-1-1 0 0 0,2 1 1 0 0,-1-1-1 0 0,0 1 0 0 0,1-1 0 0 0,0 0 0 0 0,0 0 0 0 0,0 0 0 0 0,0-1 0 0 0,1 1 0 0 0,-1-1 0 0 0,7 5 0 0 0,-5-5-2 0 0,0 0 0 0 0,0 0 1 0 0,1-1-1 0 0,-1 0 0 0 0,1 0 0 0 0,-1 0 0 0 0,1-1 0 0 0,-1 0 1 0 0,1 0-1 0 0,0-1 0 0 0,-1 1 0 0 0,1-1 0 0 0,7-1 1 0 0,9-2-251 0 0,0-1 0 0 0,-1-1 0 0 0,1 0 0 0 0,-1-2 1 0 0,0-1-1 0 0,34-17 0 0 0,-28 11-695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3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20 1839 0 0,'0'0'176'0'0,"7"-7"-176"0"0,5 2 2784 0 0,5 1 544 0 0,-5 1 3552 0 0,4 4-6192 0 0,1 1-688 0 0,-1 2-1192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231 290 10479 0 0,'0'0'7687'0'0,"-1"3"-7230"0"0,-4 7-306 0 0,0-1 0 0 0,-1 1 0 0 0,-1-1 0 0 0,1 0 0 0 0,-11 10 0 0 0,4-4-97 0 0,-73 84-54 0 0,73-84 22 0 0,-2 0-1 0 0,-30 23 0 0 0,36-33-21 0 0,7-7 0 0 0,3-3 0 0 0,1-1 12 0 0,1 1 0 0 0,0 0 0 0 0,0 0 0 0 0,0 0 0 0 0,1 0 1 0 0,0 1-1 0 0,-1-1 0 0 0,2 1 0 0 0,-1 0 0 0 0,7-5 0 0 0,1-2 23 0 0,73-64-17 0 0,27-27-20 0 0,-73 60-54 0 0,78-62 0 0 0,-1 22-49 0 0,-94 68 245 0 0,0 2 0 0 0,1 0 1 0 0,36-12-1 0 0,-56 23-91 0 0,0 0 1 0 0,0 1-1 0 0,0-1 0 0 0,1 1 0 0 0,-1 0 0 0 0,6 0 0 0 0,0 0 223 0 0,-8 3-72 0 0,1 0-177 0 0,0 1 0 0 0,0-1 0 0 0,-1 1 0 0 0,1 0 0 0 0,-1 0-1 0 0,0 0 1 0 0,0 0 0 0 0,-1 0 0 0 0,1 0 0 0 0,-1 0 0 0 0,0 0 0 0 0,0 0 0 0 0,0 0 0 0 0,0 0-1 0 0,-1 0 1 0 0,0 0 0 0 0,0-1 0 0 0,0 1 0 0 0,0 0 0 0 0,-2 4 0 0 0,-5 10 69 0 0,-1 0 0 0 0,-21 33 0 0 0,15-27-5 0 0,-152 229 37 0 0,153-235-309 0 0,10-14 49 0 0,1 1 0 0 0,-1-1 0 0 0,1 1 0 0 0,0 0 0 0 0,-3 8 0 0 0,5-11-335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19 9671 0 0,'0'0'8211'0'0,"-2"-1"-7888"0"0,-5 0-37 0 0,5 1 389 0 0,0 0-490 0 0,-4 2-123 0 0,1-1-1 0 0,-1 1 0 0 0,1 0 0 0 0,0 0 1 0 0,0 0-1 0 0,0 1 0 0 0,0-1 1 0 0,0 1-1 0 0,-8 7 0 0 0,-5 6 315 0 0,-16 19-1 0 0,16-18-291 0 0,-17 17-78 0 0,15-15 13 0 0,-34 38 0 0 0,49-50-15 0 0,0 1 0 0 0,0-1 0 0 0,1 1 0 0 0,0 0-1 0 0,0 0 1 0 0,0 0 0 0 0,1 0 0 0 0,1 1 0 0 0,-4 16 0 0 0,6-21 3 0 0,-1 0-1 0 0,1 0 1 0 0,1 0 0 0 0,-1 0-1 0 0,0 0 1 0 0,1 0 0 0 0,1 4-1 0 0,4 10-6 0 0,-4-15 5 0 0,0-1 1 0 0,0 1-1 0 0,1 0 0 0 0,-1-1 1 0 0,1 1-1 0 0,-1-1 0 0 0,1 1 0 0 0,0-1 1 0 0,0 0-1 0 0,0-1 0 0 0,0 1 1 0 0,0 0-1 0 0,0-1 0 0 0,1 1 0 0 0,-1-1 1 0 0,0 0-1 0 0,1 0 0 0 0,-1-1 1 0 0,1 1-1 0 0,-1-1 0 0 0,1 0 0 0 0,5 0 1 0 0,2 0 30 0 0,0-1 0 0 0,0 0 0 0 0,0-1 0 0 0,-1 0 1 0 0,1-1-1 0 0,11-3 0 0 0,3-4 37 0 0,-1-2 0 0 0,0 0 0 0 0,0-1 0 0 0,-1-1 0 0 0,-1-1 1 0 0,0-1-1 0 0,-1-1 0 0 0,-1-1 0 0 0,-1-1 0 0 0,0-1 0 0 0,-1 0 0 0 0,29-46 0 0 0,-45 63-69 0 0,0-1-1 0 0,0 1 0 0 0,-1-1 0 0 0,1 0 0 0 0,-1 1 0 0 0,1-1 1 0 0,-1 0-1 0 0,-1 0 0 0 0,1 0 0 0 0,0 0 0 0 0,-1 0 0 0 0,0 0 0 0 0,0 0 1 0 0,0 0-1 0 0,-1-1 0 0 0,1 1 0 0 0,-1 0 0 0 0,0 0 0 0 0,0 1 1 0 0,0-1-1 0 0,-1 0 0 0 0,1 0 0 0 0,-1 1 0 0 0,0-1 0 0 0,0 0 0 0 0,0 1 1 0 0,-1 0-1 0 0,1 0 0 0 0,-1-1 0 0 0,0 1 0 0 0,1 1 0 0 0,-1-1 1 0 0,-1 0-1 0 0,1 1 0 0 0,0 0 0 0 0,-1-1 0 0 0,1 1 0 0 0,-1 1 0 0 0,1-1 1 0 0,-1 0-1 0 0,0 1 0 0 0,0 0 0 0 0,-8-2 0 0 0,-1 3-115 0 0,-1-1-1 0 0,0 2 0 0 0,1 0 1 0 0,-1 0-1 0 0,1 1 1 0 0,-25 7-1 0 0,3-1-131 0 0,31-7 213 0 0,-24 5-378 0 0,-38 12 1 0 0,64-17 222 0 0,6-2-804 0 0,27-2-193 0 0,37-9 1 0 0,-26 0-3527 0 0,-11 2-585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33 392 11719 0 0,'0'0'532'0'0,"0"2"-4"0"0,-1 10-337 0 0,0 4 5718 0 0,1-14-5221 0 0,0-1-869 0 0,0 0 241 0 0,1-1 1 0 0,-1 0-1 0 0,0 1 1 0 0,0-1 0 0 0,0 1-1 0 0,0-1 1 0 0,0 1-1 0 0,0-1 1 0 0,0 1-1 0 0,0-1 1 0 0,0 1-1 0 0,0-1 1 0 0,-1 1 0 0 0,1-1-1 0 0,0 1 1 0 0,0-1-1 0 0,0 1 1 0 0,-1-1-1 0 0,1 0 1 0 0,0 1 0 0 0,0-1-1 0 0,-1 1 1 0 0,1-1-1 0 0,0 0 1 0 0,-1 1-1 0 0,1-1 1 0 0,0 0 0 0 0,-1 1-1 0 0,1-1 1 0 0,-1 0-1 0 0,1 0 1 0 0,0 1-1 0 0,-1-1 1 0 0,1 0 0 0 0,-1 0-1 0 0,1 0 1 0 0,-1 1-1 0 0,1-1 1 0 0,-1 0-1 0 0,1 0 1 0 0,-1 0-1 0 0,1 0 1 0 0,-1 0 0 0 0,0 0-1 0 0,-6-3 35 0 0,0-4-7 0 0,6 5-68 0 0,0-1 0 0 0,0 0-1 0 0,1 1 1 0 0,-1-1 0 0 0,1 0 0 0 0,0 1 0 0 0,-1-1 0 0 0,1 0-1 0 0,1 1 1 0 0,-1-1 0 0 0,0 0 0 0 0,1 1 0 0 0,-1-1 0 0 0,1 0-1 0 0,0 1 1 0 0,1-5 0 0 0,2-3 56 0 0,0 1 1 0 0,1 0-1 0 0,6-10 0 0 0,1 3 14 0 0,0 1-1 0 0,0 0 1 0 0,2 1-1 0 0,0 1 1 0 0,0 0-1 0 0,1 1 0 0 0,23-14 1 0 0,125-64 79 0 0,-113 65-106 0 0,4-4 79 0 0,-29 14-95 0 0,1 1 1 0 0,0 2-1 0 0,31-10 0 0 0,-55 21-287 0 0,1 1-48 0 0,10-1-548 0 0,-12 1 508 0 0,-1 0 0 0 0,0 0 0 0 0,1 0 0 0 0,-1 0-1 0 0,1 0 1 0 0,-1 0 0 0 0,1 0 0 0 0,-1 0 0 0 0,1 0 0 0 0,-1 0 0 0 0,1 0-1 0 0,-1 0 1 0 0,0 1 0 0 0,1-1 0 0 0,-1 0 0 0 0,1 0 0 0 0,-1 0-1 0 0,0 1 1 0 0,1-1 0 0 0,1 3-1641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190 229 3223 0 0,'-1'2'240'0'0,"-13"32"-112"0"0,-14 16 7177 0 0,-7-3 510 0 0,12-19-6780 0 0,17-22-726 0 0,0 0 0 0 0,0-1 0 0 0,-1 1-1 0 0,0-2 1 0 0,-12 8 0 0 0,6-7-49 0 0,11-4-192 0 0,0 0-4 0 0,-5 1 5 0 0,5-1 230 0 0,1-2-188 0 0,0 0-83 0 0,0 0 0 0 0,0 1-1 0 0,0-1 1 0 0,1 0 0 0 0,-1 0 0 0 0,0 1 0 0 0,1-1 0 0 0,-1 0 0 0 0,1 0-1 0 0,-1 0 1 0 0,1 0 0 0 0,-1 0 0 0 0,1 0 0 0 0,-1 0 0 0 0,1 0 0 0 0,0 0-1 0 0,0 0 1 0 0,-1 0 0 0 0,1 0 0 0 0,0-2 0 0 0,0 0 4 0 0,0 0 1 0 0,1 0 0 0 0,-1 0-1 0 0,1 0 1 0 0,0 1-1 0 0,0-1 1 0 0,1-4 0 0 0,2-1 3 0 0,0 0 0 0 0,0 0 1 0 0,1 1-1 0 0,9-12 1 0 0,2 1-12 0 0,2 0 1 0 0,0 2 0 0 0,22-16 0 0 0,64-38-12 0 0,-85 60 13 0 0,-1 0 0 0 0,2 1-1 0 0,37-12 1 0 0,-46 18 26 0 0,1 0 0 0 0,0 0 0 0 0,0 2 0 0 0,0-1 0 0 0,0 2 0 0 0,0-1 0 0 0,0 2 0 0 0,14 1 0 0 0,-24-2-41 0 0,0 1 1 0 0,0-1-1 0 0,1 1 0 0 0,-1-1 1 0 0,0 1-1 0 0,0 0 0 0 0,0 0 1 0 0,0 0-1 0 0,0 0 0 0 0,-1 0 1 0 0,1 1-1 0 0,2 1 0 0 0,5 9-12 0 0,-7-9 2 0 0,-1 0 0 0 0,0 0-1 0 0,0 1 1 0 0,-1-1 0 0 0,1 0 0 0 0,0 0 0 0 0,-1 1-1 0 0,0-1 1 0 0,0 0 0 0 0,0 1 0 0 0,0-1-1 0 0,-1 0 1 0 0,0 4 0 0 0,-1-1 5 0 0,1-1 0 0 0,-1 0 0 0 0,-1 0 0 0 0,1 0 0 0 0,-1 0 1 0 0,0 0-1 0 0,-4 5 0 0 0,-6 5 19 0 0,-1 0 0 0 0,0-1 0 0 0,-24 18 1 0 0,22-19-22 0 0,6-4-5 0 0,52-56-295 0 0,62-46-170 0 0,40-28-57 0 0,-116 100 480 0 0,-17 12 28 0 0,0 2 1 0 0,1 0-1 0 0,0 0 1 0 0,1 1-1 0 0,20-8 0 0 0,-26 12 60 0 0,1-1 0 0 0,0 1 0 0 0,0 1-1 0 0,0-1 1 0 0,0 1 0 0 0,0 1-1 0 0,0 0 1 0 0,0 0 0 0 0,1 0 0 0 0,13 3-1 0 0,-20-1-11 0 0,0-1-1 0 0,-1 1 0 0 0,1 0 0 0 0,-1-1 0 0 0,1 1 0 0 0,-1 0 0 0 0,0 0 0 0 0,0 0 1 0 0,2 4-1 0 0,-2-5 7 0 0,0 2-28 0 0,0 0-1 0 0,0-1 1 0 0,0 1-1 0 0,0 0 0 0 0,-1 0 1 0 0,1 0-1 0 0,-1 0 0 0 0,1 0 1 0 0,-1 0-1 0 0,0 0 0 0 0,0 0 1 0 0,-1 0-1 0 0,0 4 0 0 0,-1 4 22 0 0,-8 23 1 0 0,5-21-25 0 0,-64 204 202 0 0,58-186-157 0 0,-9 31-148 0 0,20-60 12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444 202 5983 0 0,'0'0'12808'0'0,"0"-3"-12412"0"0,9-28 737 0 0,-1 0-1 0 0,6-61 1 0 0,-13 86-1038 0 0,-1 3-39 0 0,0 2-48 0 0,0 0-1 0 0,0 1 1 0 0,1-1-1 0 0,-1 0 0 0 0,0 0 1 0 0,0 0-1 0 0,0 1 0 0 0,-1-1 1 0 0,1 0-1 0 0,0 0 0 0 0,0 1 1 0 0,0-1-1 0 0,-1 0 1 0 0,1 0-1 0 0,0 1 0 0 0,0-1 1 0 0,-1 0-1 0 0,0-1 0 0 0,-5-7 4 0 0,-5 1-24 0 0,7 8-8 0 0,0-1 0 0 0,-1 0 0 0 0,1 1-1 0 0,-1 0 1 0 0,1 0 0 0 0,-1 0 0 0 0,1 1 0 0 0,-1 0 0 0 0,1-1 0 0 0,-1 1 0 0 0,1 1 0 0 0,-8 3 0 0 0,-4 1-25 0 0,1 1 1 0 0,-17 11-1 0 0,-92 64-71 0 0,79-51 122 0 0,16-11-26 0 0,2 1-1 0 0,-32 31 1 0 0,53-45 20 0 0,1 0-1 0 0,-1 0 1 0 0,1 1 0 0 0,1-1-1 0 0,-1 1 1 0 0,1 0 0 0 0,-4 12-1 0 0,8-15-40 0 0,4 8 31 0 0,-4-12 11 0 0,1 0 0 0 0,0 0 0 0 0,-1-1 0 0 0,1 1 0 0 0,0 0 0 0 0,-1 0 0 0 0,1 0 0 0 0,0 0 0 0 0,0-1 0 0 0,0 1 0 0 0,0 0 0 0 0,-1-1 0 0 0,3 2 0 0 0,1-1 0 0 0,1 1 0 0 0,-1-1 0 0 0,1 0 0 0 0,-1 0 0 0 0,1 0 0 0 0,-1-1 0 0 0,1 0 0 0 0,0 1 0 0 0,8-2 0 0 0,45-9 0 0 0,-53 10 0 0 0,33-10-3 0 0,1-2 0 0 0,-1-2 0 0 0,-1-1-1 0 0,57-32 1 0 0,-73 37-153 0 0,-16 7 65 0 0,-12 7 50 0 0,2-1 41 0 0,1 0 0 0 0,-1 0 0 0 0,1 1 0 0 0,0-1 0 0 0,1 1 0 0 0,-1 0 0 0 0,1 0 0 0 0,-1 0 0 0 0,1 1 0 0 0,0-1 0 0 0,1 1 0 0 0,-1 0 0 0 0,1 0 0 0 0,-3 8 0 0 0,-2 6-8 0 0,5-13-22 0 0,2 2 2 0 0,-1 1 108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69 6911 0 0,'0'0'4451'0'0,"6"10"1264"0"0,-2-8-5611 0 0,0 0 1 0 0,-1 0 0 0 0,1-1-1 0 0,0 1 1 0 0,0-1 0 0 0,0 0-1 0 0,0 0 1 0 0,0 0 0 0 0,0-1-1 0 0,0 0 1 0 0,0 1 0 0 0,0-1-1 0 0,0-1 1 0 0,0 1 0 0 0,0 0-1 0 0,5-2 1 0 0,4-1 212 0 0,-1 0-1 0 0,1 0 1 0 0,-1-1 0 0 0,13-6-1 0 0,21-19-1500 0 0,-45 28 1123 0 0,-1 1-1 0 0,1-1 1 0 0,-1 1-1 0 0,1-1 1 0 0,-1 1 0 0 0,1-1-1 0 0,-1 1 1 0 0,1-1-1 0 0,-1 0 1 0 0,1 1-1 0 0,-1-1 1 0 0,0 0 0 0 0,1 1-1 0 0,-1-1 1 0 0,0 0-1 0 0,0 0 1 0 0,1 1-1 0 0,-1-1 1 0 0,0 0-1 0 0,0 0 1 0 0,0 0 0 0 0,0 1-1 0 0,0-1 1 0 0,0 0-1 0 0,0 0 1 0 0,0 1-1 0 0,0-1 1 0 0,-1 0 0 0 0,1 0-1 0 0,0 1 1 0 0,0-1-1 0 0,-1 0 1 0 0,1 0-1 0 0,-1 1 1 0 0,1-1-1 0 0,0 0 1 0 0,-1 1 0 0 0,1-1-1 0 0,-1 1 1 0 0,1-1-1 0 0,-1 1 1 0 0,0-1-1 0 0,1 1 1 0 0,-1-1 0 0 0,0 1-1 0 0,1-1 1 0 0,-1 1-1 0 0,0 0 1 0 0,1-1-1 0 0,-2 1 1 0 0,-4-2-2 0 0,0 1 0 0 0,0 0 1 0 0,0 0-1 0 0,0 1 0 0 0,0-1 1 0 0,0 2-1 0 0,0-1 0 0 0,0 0 0 0 0,0 1 1 0 0,0 0-1 0 0,-11 4 0 0 0,2 0 81 0 0,-1 1-1 0 0,1 0 1 0 0,-16 10-1 0 0,14-6 291 0 0,0 0-1 0 0,1 1 1 0 0,1 1-1 0 0,0 1 1 0 0,0 0-1 0 0,2 1 1 0 0,-1 0-1 0 0,2 1 1 0 0,0 1-1 0 0,-12 20 1 0 0,23-34-269 0 0,0 0-1 0 0,0 0 1 0 0,0 0 0 0 0,0-1 0 0 0,0 1 0 0 0,0 0-1 0 0,1 0 1 0 0,-1 0 0 0 0,1 1 0 0 0,0-1-1 0 0,0 0 1 0 0,-1 0 0 0 0,1 0 0 0 0,0 0-1 0 0,1 0 1 0 0,-1 0 0 0 0,0 0 0 0 0,2 4 0 0 0,-1-5-17 0 0,0 1 1 0 0,0-1-1 0 0,0 0 1 0 0,0 1 0 0 0,0-1-1 0 0,1 0 1 0 0,-1 0 0 0 0,0 0-1 0 0,1 0 1 0 0,-1 0 0 0 0,1 0-1 0 0,-1 0 1 0 0,1 0-1 0 0,0 0 1 0 0,-1-1 0 0 0,1 1-1 0 0,0-1 1 0 0,-1 1 0 0 0,1-1-1 0 0,0 0 1 0 0,0 0 0 0 0,2 0-1 0 0,9 1 3 0 0,0-1-1 0 0,1 0 0 0 0,-1-1 1 0 0,25-6-1 0 0,-13 1-1901 0 0,39-15 0 0 0,-42 12-4195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92 2303 0 0,'11'-30'193'0'0,"1"-7"933"0"0,-4 12 17802 0 0,-6 27-18692 0 0,0 1-186 0 0,1 0 1 0 0,-1 0 0 0 0,0 1-1 0 0,0-1 1 0 0,0 1-1 0 0,0-1 1 0 0,0 1-1 0 0,-1 0 1 0 0,0-1 0 0 0,1 1-1 0 0,-1 0 1 0 0,-1 0-1 0 0,1 0 1 0 0,-1 0-1 0 0,1 0 1 0 0,-2 7 0 0 0,1 5 35 0 0,-1 0 0 0 0,-6 31 0 0 0,-1-15-39 0 0,-1 0 0 0 0,-24 53 0 0 0,-37 57-18 0 0,56-116-32 0 0,-152 259-96 0 0,143-247-419 0 0,-18 42 0 0 0,23-45-1615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11975 0 0,'0'0'11493'0'0,"0"3"-11095"0"0,-17 37 402 0 0,3 1 0 0 0,-10 50 0 0 0,21-78-831 0 0,2-10-188 0 0,4 2-2945 0 0,0 1 1720 0 0,13-8-8581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282 137 10135 0 0,'27'-21'1864'0'0,"1"1"0"0"0,1 1-1 0 0,0 1 1 0 0,59-25 0 0 0,-81 40-1553 0 0,1 1 0 0 0,-1-1 0 0 0,1 1 0 0 0,-1 0 0 0 0,1 1 0 0 0,15-1 0 0 0,-20 2 142 0 0,-2 2-111 0 0,0 3-271 0 0,1-1 0 0 0,-1 1 1 0 0,0-1-1 0 0,0 1 0 0 0,0 0 0 0 0,-1-1 0 0 0,1 1 1 0 0,-1 0-1 0 0,0-1 0 0 0,-1 1 0 0 0,1 0 1 0 0,-1-1-1 0 0,-2 9 0 0 0,-3 8 133 0 0,-15 34 0 0 0,17-47-156 0 0,-35 74 374 0 0,-69 107-1 0 0,18-36-307 0 0,59-96-98 0 0,-90 170 46 0 0,86-152-60 0 0,-29 86 1 0 0,26-33-331 0 0,38-126-411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65 218 14743 0 0,'-13'-2'362'0'0,"6"0"-59"0"0,0 2 0 0 0,1-1 0 0 0,-13 1 0 0 0,7 1 3747 0 0,14-1-2759 0 0,53-10-433 0 0,-2-2-1 0 0,88-31 1 0 0,-22 0-619 0 0,-47 15-23 0 0,128-30 1 0 0,-159 51-1963 0 0,0 1 1 0 0,70-1-1 0 0</inkml:trace>
  <inkml:trace contextRef="#ctx0" brushRef="#br0" timeOffset="1">836 131 16095 0 0,'0'0'738'0'0,"-1"3"-16"0"0,-5 16-294 0 0,1 1 0 0 0,1-1-1 0 0,-3 34 1 0 0,6-44-189 0 0,1 0 1 0 0,1 0-1 0 0,-1 0 1 0 0,2 0-1 0 0,-1 0 1 0 0,1 0-1 0 0,0 0 1 0 0,7 14 0 0 0,-7-17-218 0 0,1-1 1 0 0,1 1 0 0 0,-1-1 0 0 0,1 1 0 0 0,0-1 0 0 0,0 0 0 0 0,0-1 0 0 0,1 1 0 0 0,-1-1 0 0 0,1 0 0 0 0,0 0 0 0 0,1 0 0 0 0,5 2 0 0 0,-4-2-132 0 0,0 0-1 0 0,0 0 0 0 0,0-1 1 0 0,0 0-1 0 0,1-1 0 0 0,-1 0 1 0 0,1 0-1 0 0,0-1 0 0 0,0 1 1 0 0,-1-2-1 0 0,1 1 0 0 0,13-2 1 0 0,0-2-890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34 18887 0 0,'-2'-2'165'0'0,"0"-1"0"0"0,0 1 0 0 0,0 0 0 0 0,0 0 0 0 0,0 0 0 0 0,-1 0 0 0 0,1 0 0 0 0,-1 0 0 0 0,1 0 0 0 0,-1 1 0 0 0,0 0 0 0 0,-5-3 0 0 0,0 2-61 0 0,0 1 0 0 0,1-1 1 0 0,-1 1-1 0 0,0 0 0 0 0,-12 1 1 0 0,18 0-29 0 0,3 1-25 0 0,0-1-1 0 0,0 1 1 0 0,-1 0 0 0 0,1-1 0 0 0,0 1-1 0 0,0 0 1 0 0,-1 0 0 0 0,1 0 0 0 0,-1-1-1 0 0,1 1 1 0 0,-1 0 0 0 0,1 0 0 0 0,-1 0 0 0 0,1 0-1 0 0,-1 0 1 0 0,0 0 0 0 0,0 0 0 0 0,1 2-1 0 0,-1-1 46 0 0,0 1 0 0 0,1-1 0 0 0,-1 1-1 0 0,0-1 1 0 0,-1 1 0 0 0,0 4-1 0 0,-3 5 90 0 0,-1 0 0 0 0,0-1 0 0 0,-1 0 0 0 0,0 0 0 0 0,0 0 0 0 0,-2 0 0 0 0,-12 14 0 0 0,1 0 30 0 0,-110 157 132 0 0,-93 120 130 0 0,-12 12-353 0 0,161-194-249 0 0,63-102 97 0 0,2 1-1 0 0,0 0 0 0 0,1 0 1 0 0,-8 36-1 0 0,11-25-334 0 0,4-27-42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96 10567 0 0,'107'-48'861'0'0,"-2"1"6637"0"0,-106 48-7420 0 0,1 0 0 0 0,-1 0 1 0 0,1 0-1 0 0,-1-1 0 0 0,0 1 1 0 0,1 0-1 0 0,-1 0 0 0 0,0-1 0 0 0,1 1 1 0 0,-1 0-1 0 0,-2 1 0 0 0,0 0 34 0 0,-10 9 53 0 0,-1-1 0 0 0,0 0 1 0 0,-27 13-1 0 0,5-3 87 0 0,36-20-252 0 0,-182 114 1049 0 0,82-47-860 0 0,42-31-37 0 0,3 4-1 0 0,-63 55 1 0 0,114-91-149 0 0,1-1 0 0 0,0 0 0 0 0,0 1 0 0 0,0-1 0 0 0,0 1 0 0 0,1 0 0 0 0,-1 0-1 0 0,1 0 1 0 0,0 1 0 0 0,-3 7 0 0 0,5-9-1 0 0,-1-1-1 0 0,1 1 0 0 0,0-1 1 0 0,0 0-1 0 0,0 1 0 0 0,0-1 1 0 0,0 1-1 0 0,1-1 1 0 0,-1 1-1 0 0,1-1 0 0 0,0 0 1 0 0,-1 1-1 0 0,1-1 1 0 0,0 0-1 0 0,0 0 0 0 0,1 0 1 0 0,-1 0-1 0 0,0 0 1 0 0,1 0-1 0 0,-1 0 0 0 0,1 0 1 0 0,3 3-1 0 0,8 6-26 0 0,0 1 0 0 0,1-2 0 0 0,0 0 0 0 0,27 14 0 0 0,65 23-468 0 0,-101-44 163 0 0,0-1 1 0 0,0-1 0 0 0,0 1-1 0 0,0-1 1 0 0,0 0 0 0 0,0 0-1 0 0,1 0 1 0 0,-1-1 0 0 0,0 0-1 0 0,0 0 1 0 0,8-1 0 0 0,3-4-1205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74 15407 0 0,'46'-65'1791'0'0,"-45"63"-1139"0"0,0 1 205 0 0,-1 1-813 0 0,0-1-1 0 0,0 1 1 0 0,0 0 0 0 0,0 0-1 0 0,0 0 1 0 0,0 0 0 0 0,0 0-1 0 0,0 0 1 0 0,0-1-1 0 0,0 1 1 0 0,0 0 0 0 0,0 0-1 0 0,0 0 1 0 0,0 0-1 0 0,0 0 1 0 0,0-1 0 0 0,0 1-1 0 0,0 0 1 0 0,0 0 0 0 0,0 0-1 0 0,0 0 1 0 0,0 0-1 0 0,0-1 1 0 0,0 1 0 0 0,0 0-1 0 0,0 0 1 0 0,0 0-1 0 0,0 0 1 0 0,0 0 0 0 0,0 0-1 0 0,0-1 1 0 0,-1 1 0 0 0,1 0-1 0 0,0 0 1 0 0,0 0-1 0 0,0 0 1 0 0,0 0 0 0 0,0 0-1 0 0,0 0 1 0 0,0 0-1 0 0,-1 0 1 0 0,1 0 0 0 0,0 0-1 0 0,0-1 1 0 0,0 1 0 0 0,0 0-1 0 0,0 0 1 0 0,-1 0-1 0 0,1 0 1 0 0,0 0 0 0 0,0 0-1 0 0,0 0 1 0 0,0 0-1 0 0,0 0 1 0 0,-1 0 0 0 0,1 0-1 0 0,0 0 1 0 0,0 1 0 0 0,0-1-1 0 0,0 0 1 0 0,0 0-1 0 0,0 0 1 0 0,-1 0 0 0 0,1 0-1 0 0,0 0 1 0 0,0 0 0 0 0,-19 6 550 0 0,-23 15-675 0 0,34-17 85 0 0,-31 16 85 0 0,1 3 0 0 0,-36 27 0 0 0,64-42-71 0 0,0 0 0 0 0,0 1 0 0 0,2 0 0 0 0,-1 0 0 0 0,1 1 0 0 0,0 0 1 0 0,1 0-1 0 0,0 1 0 0 0,1-1 0 0 0,0 2 0 0 0,-9 23 0 0 0,11-16-18 0 0,5 0 0 0 0,0-16 2 0 0,0 0 0 0 0,0 1 0 0 0,0-1 0 0 0,0 0 0 0 0,1 0 0 0 0,0 0 0 0 0,0 0 0 0 0,0 0 0 0 0,0 0 0 0 0,0 0 0 0 0,0-1 0 0 0,1 1-1 0 0,-1-1 1 0 0,1 1 0 0 0,-1-1 0 0 0,1 0 0 0 0,0 0 0 0 0,0-1 0 0 0,0 1 0 0 0,0 0 0 0 0,1-1 0 0 0,-1 0 0 0 0,0 0 0 0 0,1 0 0 0 0,3 1 0 0 0,2 0 5 0 0,-1-1 1 0 0,1 0-1 0 0,0 0 0 0 0,0-1 1 0 0,0 0-1 0 0,0-1 1 0 0,0 0-1 0 0,16-3 0 0 0,-3-2 13 0 0,0 0-1 0 0,0-2 1 0 0,35-17-1 0 0,-50 22-14 0 0,1-2-1 0 0,-1 1 0 0 0,-1-1 1 0 0,1 0-1 0 0,0 0 0 0 0,-1-1 1 0 0,0 0-1 0 0,-1 0 0 0 0,1 0 1 0 0,-1-1-1 0 0,0 0 0 0 0,-1 0 1 0 0,7-12-1 0 0,-4 0-230 0 0,0 0 1 0 0,-1 0-1 0 0,6-37 0 0 0,-9 34-1609 0 0,0-35 0 0 0,-3 29 264 0 0,0 26 837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4607 0 0,'9'14'15510'0'0,"-8"-16"-15352"0"0,0 1 1 0 0,1-1 0 0 0,-1 0 0 0 0,0 0 0 0 0,-1 0 0 0 0,1 0 0 0 0,1-3 0 0 0,2-6 156 0 0,3-1-169 0 0,0 0 0 0 0,1 1-1 0 0,0 0 1 0 0,1 0 0 0 0,0 1 0 0 0,19-17-1 0 0,-11 14-138 0 0,0 0 0 0 0,1 1 0 0 0,31-17 0 0 0,-26 18-10 0 0,11-7-20 0 0,0 2 0 0 0,65-21 0 0 0,-83 35 44 0 0,-14 2-2 0 0,-1 1-1 0 0,0-1 0 0 0,1 0 1 0 0,-1 0-1 0 0,0 1 1 0 0,1-1-1 0 0,-1 1 0 0 0,0-1 1 0 0,0 1-1 0 0,1-1 0 0 0,-1 1 1 0 0,0 0-1 0 0,0 0 0 0 0,0-1 1 0 0,0 1-1 0 0,0 0 0 0 0,0 0 1 0 0,0 0-1 0 0,0 0 0 0 0,0 0 1 0 0,-1 0-1 0 0,1 1 0 0 0,0-1 1 0 0,-1 0-1 0 0,1 0 0 0 0,0 0 1 0 0,-1 1-1 0 0,0-1 0 0 0,1 0 1 0 0,-1 1-1 0 0,0-1 0 0 0,0 0 1 0 0,1 1-1 0 0,-1-1 0 0 0,-1 2 1 0 0,1 4 8 0 0,0 0 1 0 0,-1-1 0 0 0,1 1 0 0 0,-2-1-1 0 0,-3 13 1 0 0,-6 13-13 0 0,3-8-14 0 0,-10 47-1 0 0,17-66-176 0 0,0 0 1 0 0,1 0-1 0 0,-1 1 0 0 0,1-1 0 0 0,0 0 0 0 0,1 0 0 0 0,-1 1 1 0 0,1-1-1 0 0,2 5 0 0 0,7 13-6167 0 0,-9-22 5778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146 407 10135 0 0,'0'0'778'0'0,"-2"2"-506"0"0,-18 19 1044 0 0,8-11 1769 0 0,0-1 0 0 0,-23 14 0 0 0,13-12-2954 0 0,21-10 325 0 0,-1-1-403 0 0,0 0 0 0 0,0 0 0 0 0,0 0 1 0 0,0-1-1 0 0,1 1 0 0 0,-1-1 0 0 0,0 1 0 0 0,0-1 0 0 0,1 0 0 0 0,-3-1 0 0 0,3 1-43 0 0,0 0 1 0 0,0 1-1 0 0,-1-1 0 0 0,1 0 1 0 0,0 0-1 0 0,0 0 0 0 0,1-1 1 0 0,-1 1-1 0 0,0 0 0 0 0,0 0 1 0 0,0 0-1 0 0,1-1 0 0 0,-1 1 1 0 0,1 0-1 0 0,-2-3 0 0 0,-2-20 60 0 0,3 11-48 0 0,1-1 1 0 0,1 1-1 0 0,0 0 1 0 0,1 0-1 0 0,0 0 1 0 0,1 0-1 0 0,7-18 1 0 0,0 3 27 0 0,2 1-1 0 0,18-32 1 0 0,-21 43-49 0 0,2 0 0 0 0,0 1 0 0 0,0 0-1 0 0,1 0 1 0 0,1 2 0 0 0,1-1 0 0 0,0 2 0 0 0,0 0-1 0 0,1 0 1 0 0,31-17 0 0 0,-37 25-3 0 0,0-1 0 0 0,1 2 1 0 0,0-1-1 0 0,-1 1 0 0 0,1 1 0 0 0,0 0 0 0 0,0 0 0 0 0,1 1 0 0 0,12 0 0 0 0,-14 1 2 0 0,0 1-1 0 0,-1 0 0 0 0,1 1 0 0 0,-1 0 0 0 0,1 0 1 0 0,-1 1-1 0 0,0 0 0 0 0,0 0 0 0 0,0 1 0 0 0,0 0 1 0 0,-1 0-1 0 0,9 7 0 0 0,-6-4 14 0 0,-1 0 0 0 0,0 1-1 0 0,-1 1 1 0 0,0-1 0 0 0,14 19-1 0 0,-19-22-3 0 0,0 0-1 0 0,0-1 0 0 0,-1 1 0 0 0,1 0 0 0 0,-1 1 0 0 0,0-1 1 0 0,-1 0-1 0 0,1 0 0 0 0,-1 1 0 0 0,0-1 0 0 0,0 1 0 0 0,-1-1 0 0 0,0 1 1 0 0,0 10-1 0 0,-1-10 17 0 0,0 0 0 0 0,0 0 0 0 0,-1 0 0 0 0,0 0 0 0 0,0 0 0 0 0,0 0 0 0 0,-1-1 0 0 0,1 1 0 0 0,-1-1 0 0 0,-1 0 1 0 0,1 1-1 0 0,-1-1 0 0 0,0-1 0 0 0,0 1 0 0 0,0 0 0 0 0,-1-1 0 0 0,1 0 0 0 0,-1 0 0 0 0,-8 4 0 0 0,-60 37 287 0 0,-36 24-105 0 0,81-51-295 0 0,-44 24 1 0 0,59-36-251 0 0,-1 0 1 0 0,0 0-1 0 0,-1-1 1 0 0,1-1-1 0 0,-22 4 1 0 0,35-8 196 0 0,0 0 0 0 0,0 0-1 0 0,0 0 1 0 0,0 0 0 0 0,0 0 0 0 0,0 0 0 0 0,0 0 0 0 0,0-1-1 0 0,1 1 1 0 0,-1 0 0 0 0,0 0 0 0 0,0-1 0 0 0,0 1 0 0 0,0-1 0 0 0,1 1-1 0 0,-1-1 1 0 0,0 1 0 0 0,0-1 0 0 0,1 1 0 0 0,-1-1 0 0 0,0 0 0 0 0,1 1-1 0 0,-1-1 1 0 0,1 0 0 0 0,-1 1 0 0 0,1-1 0 0 0,-1 0 0 0 0,0-1 0 0 0,0-8-1121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71 17103 0 0,'9'-14'513'0'0,"-3"4"-230"0"0,1 1 0 0 0,0 0-1 0 0,0 0 1 0 0,11-10 1967 0 0,-19 22-2221 0 0,1 0 0 0 0,-1 1 0 0 0,-1-1 0 0 0,1 0 0 0 0,0 1 0 0 0,-1-1 1 0 0,1 0-1 0 0,-1 0 0 0 0,0 0 0 0 0,-4 5 0 0 0,6-8-27 0 0,-47 62 312 0 0,9-13-75 0 0,-41 72 0 0 0,18 0-69 0 0,-51 148 1 0 0,51-117-168 0 0,46-116-3 0 0,-38 65 0 0 0,42-85 0 0 0,0 1 0 0 0,-1-2 0 0 0,-1 0 0 0 0,-1 0 0 0 0,-25 21 0 0 0,-128 112-1084 0 0,165-146 800 0 0,5-2-1382 0 0,2 0 1100 0 0,0-1 0 0 0,0 1 0 0 0,0-1 0 0 0,0 0 0 0 0,6-2 0 0 0,15-7-5404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64 9815 0 0,'0'0'1156'0'0,"6"5"179"0"0,0-2-729 0 0,0 1 0 0 0,0-1 0 0 0,0-1 0 0 0,0 1 0 0 0,0-1 0 0 0,0 0-1 0 0,1 0 1 0 0,-1-1 0 0 0,11 1 0 0 0,-5-1-275 0 0,-1-1 0 0 0,1-1 0 0 0,-1 0-1 0 0,20-4 1 0 0,-20 3-230 0 0,0-2 0 0 0,0 1 0 0 0,0-2 0 0 0,16-8 0 0 0,-21 10-196 0 0,-1-1 0 0 0,1 1 0 0 0,-1-1 0 0 0,0 0 1 0 0,0 0-1 0 0,0-1 0 0 0,-1 1 0 0 0,1-1 0 0 0,4-7 0 0 0,-8 11-161 0 0,-2-1-912 0 0,1 1 1152 0 0,-1 1 0 0 0,1-1-1 0 0,0 1 1 0 0,0-1 0 0 0,-1 1-1 0 0,1 0 1 0 0,-1-1-1 0 0,1 1 1 0 0,-1-1 0 0 0,1 1-1 0 0,0 0 1 0 0,-1-1 0 0 0,1 1-1 0 0,-1 0 1 0 0,1-1-1 0 0,-1 1 1 0 0,0 0 0 0 0,1 0-1 0 0,-1-1 1 0 0,1 1-1 0 0,-1 0 1 0 0,1 0 0 0 0,-1 0-1 0 0,0 0 1 0 0,1 0 0 0 0,-1 0-1 0 0,1 0 1 0 0,-1 0-1 0 0,0 0 1 0 0,0 0 0 0 0,-20 2-238 0 0,7 2 128 0 0,1 0 1 0 0,0 0-1 0 0,0 2 0 0 0,0 0 1 0 0,-23 14-1 0 0,2-1 29 0 0,-2 0 294 0 0,0 2-1 0 0,2 2 0 0 0,0 1 0 0 0,-37 35 1 0 0,67-55-116 0 0,0 0 1 0 0,0 0 0 0 0,0 0 0 0 0,1 1-1 0 0,0-1 1 0 0,0 1 0 0 0,0 0-1 0 0,-2 5 1 0 0,4-8-56 0 0,1-1 0 0 0,-1 0 0 0 0,1 0-1 0 0,0 1 1 0 0,0-1 0 0 0,-1 0 0 0 0,1 1 0 0 0,0-1 0 0 0,0 0-1 0 0,0 1 1 0 0,0-1 0 0 0,1 0 0 0 0,-1 0 0 0 0,0 1 0 0 0,1-1-1 0 0,-1 0 1 0 0,0 0 0 0 0,1 1 0 0 0,0-1 0 0 0,-1 0-1 0 0,1 0 1 0 0,0 0 0 0 0,-1 0 0 0 0,1 0 0 0 0,0 0 0 0 0,0 0-1 0 0,0 0 1 0 0,0 0 0 0 0,0 0 0 0 0,0 0 0 0 0,0-1-1 0 0,0 1 1 0 0,0 0 0 0 0,0-1 0 0 0,1 1 0 0 0,-1-1 0 0 0,0 1-1 0 0,2 0 1 0 0,7 2 62 0 0,-1-1 0 0 0,0 1 0 0 0,1-1 0 0 0,-1-1 0 0 0,20 1 0 0 0,-6-2-975 0 0,31-4 0 0 0,-34 1-91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12439 0 0,'-1'1'9168'0'0,"-62"68"-5920"0"0,56-59-3115 0 0,1-1 0 0 0,0 1 0 0 0,0 0 0 0 0,1 1 0 0 0,1-1-1 0 0,0 1 1 0 0,0 0 0 0 0,1 0 0 0 0,0 0 0 0 0,1 0 0 0 0,-2 19 0 0 0,4-29-141 0 0,0 0 0 0 0,0 1 0 0 0,0-1 0 0 0,0 0 1 0 0,1 1-1 0 0,-1-1 0 0 0,0 0 0 0 0,1 1 0 0 0,-1-1 0 0 0,1 0 0 0 0,-1 0 1 0 0,2 2-1 0 0,2 12-3010 0 0,10-8-7281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1 16439 0 0,'0'0'1851'0'0,"-3"0"-1327"0"0,1 1-414 0 0,-1 0 1 0 0,1-1-1 0 0,-1 1 0 0 0,1 0 1 0 0,-1 1-1 0 0,1-1 0 0 0,0 0 1 0 0,-1 1-1 0 0,1-1 0 0 0,0 1 1 0 0,0 0-1 0 0,0 0 0 0 0,0 0 1 0 0,0 0-1 0 0,1 0 0 0 0,-1 0 1 0 0,0 0-1 0 0,1 0 0 0 0,0 1 1 0 0,-2 4-1 0 0,-135 345 2077 0 0,55-129-1534 0 0,57-159-615 0 0,-3-1 0 0 0,-56 88 0 0 0,65-121-73 0 0,-1 0-1 0 0,-1-2 0 0 0,-2-1 0 0 0,-1 0 1 0 0,0-2-1 0 0,-48 35 0 0 0,-158 93-872 0 0,195-135-1076 0 0,23-12 80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4 227 12895 0 0,'-2'-2'595'0'0,"2"2"-524"0"0,0 0 0 0 0,0 0 0 0 0,0 0 0 0 0,-1 0 0 0 0,1 0 1 0 0,0-1-1 0 0,0 1 0 0 0,0 0 0 0 0,0 0 0 0 0,0 0 0 0 0,0 0 0 0 0,0-1 0 0 0,0 1 0 0 0,-1 0 0 0 0,1 0 0 0 0,0 0 1 0 0,0-1-1 0 0,0 1 0 0 0,0 0 0 0 0,0 0 0 0 0,0 0 0 0 0,0-1 0 0 0,0 1 0 0 0,0 0 0 0 0,0 0 0 0 0,0-1 0 0 0,0 1 1 0 0,1 0-1 0 0,-1 0 0 0 0,0 0 0 0 0,0 0 0 0 0,0-1 0 0 0,0 1 0 0 0,0 0 0 0 0,0 0 0 0 0,0 0 0 0 0,0-1 0 0 0,1 1 1 0 0,-1 0-1 0 0,0 0 0 0 0,0 0 0 0 0,0 0 0 0 0,0 0 0 0 0,1 0 0 0 0,-1-1 0 0 0,0 1 0 0 0,16-9 2075 0 0,28-5 475 0 0,-38 12-2103 0 0,208-52 1211 0 0,-13 3-1142 0 0,57-12 328 0 0,-146 40-902 0 0,-109 22-375 0 0</inkml:trace>
  <inkml:trace contextRef="#ctx0" brushRef="#br0" timeOffset="1">846 148 5983 0 0,'-1'2'5767'0'0,"-11"42"1489"0"0,4-25-6207 0 0,0 0 0 0 0,-1-1 0 0 0,-16 26 0 0 0,-19 31-252 0 0,29-46-297 0 0,-36 50 0 0 0,-14 11-3029 0 0,64-87 1532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5527 0 0,'0'0'584'0'0,"9"-9"4952"0"0,0-2 904 0 0,2 4-6808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172 154 11831 0 0,'0'0'1075'0'0,"2"1"-883"0"0,31 18-27 0 0,-31-18 793 0 0,-2 2-232 0 0,-1-1-543 0 0,0 1 0 0 0,0-1 0 0 0,0 0 0 0 0,-1 1 0 0 0,1-1 0 0 0,0 0 0 0 0,-1 1 0 0 0,0-1 0 0 0,1 0 0 0 0,-1 0 0 0 0,0-1 0 0 0,0 1 0 0 0,0 0 0 0 0,0-1 0 0 0,-4 3 0 0 0,-4 2 326 0 0,-1 0-1 0 0,-15 4 0 0 0,-5 4 327 0 0,28-13-757 0 0,-13 7 383 0 0,2 0-1 0 0,-1 0 0 0 0,1 2 1 0 0,-20 16-1 0 0,33-24-95 0 0,-2 11-130 0 0,2-10 138 0 0,3-1-89 0 0,1 1-225 0 0,0 0-1 0 0,1-1 0 0 0,-1 0 0 0 0,1 0 0 0 0,-1 0 1 0 0,1 0-1 0 0,0 0 0 0 0,0 0 0 0 0,0-1 0 0 0,0 0 1 0 0,0 0-1 0 0,0 0 0 0 0,0-1 0 0 0,0 1 0 0 0,0-1 0 0 0,0 0 1 0 0,5 0-1 0 0,14-1 149 0 0,43-8 0 0 0,-49 6-158 0 0,1 0 4 0 0,57-12 25 0 0,-68 14-80 0 0,0-2 0 0 0,0 1 0 0 0,0-1 0 0 0,-1 0 0 0 0,1 0 0 0 0,-1-1-1 0 0,0 1 1 0 0,7-7 0 0 0,-6 2-86 0 0,-6 6 54 0 0,0 0-1 0 0,0-1 1 0 0,-1 1 0 0 0,1-1-1 0 0,-1 1 1 0 0,1-1 0 0 0,-1 0-1 0 0,0 1 1 0 0,0-1 0 0 0,0 1-1 0 0,0-1 1 0 0,0 0 0 0 0,-1 1-1 0 0,1-1 1 0 0,-1 1-1 0 0,-1-4 1 0 0,-4-9-145 0 0,0 0-1 0 0,-1 0 1 0 0,-12-18-1 0 0,7 12 23 0 0,6 12 114 0 0,-1-4 83 0 0,0 0 0 0 0,-9-23 0 0 0,15 32-54 0 0,0 0 0 0 0,0-1 0 0 0,0 1 0 0 0,0 0 0 0 0,1-1 0 0 0,0 1 0 0 0,0-1 0 0 0,0 1 0 0 0,0 0 0 0 0,1-1 0 0 0,-1 1 0 0 0,1-1-1 0 0,1-3 1 0 0,-1 6-167 0 0,8 2-815 0 0,-8 0 829 0 0,1 0 0 0 0,-1-1 1 0 0,0 1-1 0 0,1 1 1 0 0,-1-1-1 0 0,0 0 1 0 0,1 0-1 0 0,-1 0 1 0 0,0 1-1 0 0,1-1 1 0 0,-1 1-1 0 0,0-1 1 0 0,1 1-1 0 0,0 0 1 0 0,13 10-1236 0 0,-2 5-6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0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15663 0 0,'3'0'1207'0'0,"8"1"-903"0"0,1-1 0 0 0,0 0 0 0 0,-1-1 0 0 0,1 0 0 0 0,0 0 0 0 0,-1-2 0 0 0,1 1 0 0 0,-1-2 0 0 0,0 1 0 0 0,0-1 0 0 0,0-1-1 0 0,-1 0 1 0 0,1-1 0 0 0,10-7 0 0 0,15-13 297 0 0,-2-1 0 0 0,47-48 0 0 0,-3 3 2115 0 0,-76 71-2372 0 0,-2 1-324 0 0,0-1-1 0 0,0 1 0 0 0,0 0 1 0 0,0-1-1 0 0,0 1 0 0 0,0 0 0 0 0,0 0 1 0 0,0-1-1 0 0,0 1 0 0 0,1 0 1 0 0,-1 0-1 0 0,0-1 0 0 0,0 1 0 0 0,0 0 1 0 0,0 0-1 0 0,0-1 0 0 0,1 1 1 0 0,-1 0-1 0 0,0 0 0 0 0,0-1 0 0 0,0 1 1 0 0,1 0-1 0 0,-1 0 0 0 0,0 0 1 0 0,0 0-1 0 0,1-1 0 0 0,-1 1 0 0 0,0 0 1 0 0,0 0-1 0 0,1 0 0 0 0,-1 0 1 0 0,0 0-1 0 0,1 0 0 0 0,12 1 445 0 0,11 9-317 0 0,-20-7-150 0 0,0 0-1 0 0,0 0 1 0 0,0 0-1 0 0,-1 1 1 0 0,1-1 0 0 0,-1 1-1 0 0,1 0 1 0 0,-1 0-1 0 0,-1 1 1 0 0,1-1 0 0 0,0 1-1 0 0,-1-1 1 0 0,3 10-1 0 0,-1-2-11 0 0,0 1-1 0 0,-1-1 1 0 0,-1 1-1 0 0,2 17 1 0 0,-3 40 5 0 0,-2-46 9 0 0,1-1 1 0 0,5 33 0 0 0,-3-49 0 0 0,-1 0 0 0 0,1 1 0 0 0,0-1 0 0 0,1 0 0 0 0,-1 0 0 0 0,2-1 0 0 0,-1 1 0 0 0,1-1 0 0 0,0 1 0 0 0,0-1 0 0 0,9 10 0 0 0,-5-8 9 0 0,1 0-1 0 0,1 0 1 0 0,0-1-1 0 0,-1 0 1 0 0,2-1-1 0 0,19 10 0 0 0,71 20 64 0 0,-76-29-123 0 0,-1 1 0 0 0,0 2 0 0 0,42 22 0 0 0,-57-26-222 0 0,0 1 0 0 0,15 13-1 0 0,0 2-4638 0 0,-14-13-3003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4607 0 0,'0'0'15554'0'0,"-1"3"-14993"0"0,-1 18-295 0 0,-2-1 1 0 0,-1 0-1 0 0,0 0 1 0 0,-1-1-1 0 0,-2 1 0 0 0,0-1 1 0 0,0-1-1 0 0,-2 1 1 0 0,-14 19-1 0 0,10-18-326 0 0,-2 0 0 0 0,0-1 0 0 0,-1 0 1 0 0,0-2-1 0 0,-2 0 0 0 0,0-1 0 0 0,-28 18 0 0 0,45-33-482 0 0,-5 3 978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15343 0 0,'0'0'1664'0'0,"14"10"-3240"0"0,1-2 1192 0 0,3 1 16 0 0,3 1 0 0 0,1-1-5392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15175 0 0,'0'0'4264'0'0,"-2"3"-3816"0"0,-2 1-267 0 0,0 0-1 0 0,-1-1 0 0 0,1 1 0 0 0,-1-1 1 0 0,0 1-1 0 0,0-1 0 0 0,-9 3 1 0 0,-45 16 580 0 0,19-8-677 0 0,30-10-84 0 0,-55 25 0 0 0,60-26 0 0 0,-1 0 0 0 0,0 1 0 0 0,1 0 0 0 0,0 0 0 0 0,0 0 0 0 0,0 0 0 0 0,0 1 0 0 0,-5 7 0 0 0,-1 5 0 0 0,10-12 0 0 0,0 0 0 0 0,-2 9 0 0 0,3-9-15 0 0,0-1 1 0 0,1 0-1 0 0,-1 0 0 0 0,1 0 0 0 0,0 0 1 0 0,0 0-1 0 0,0 0 0 0 0,1-1 0 0 0,-1 1 1 0 0,1 0-1 0 0,0-1 0 0 0,0 1 0 0 0,0-1 1 0 0,1 1-1 0 0,2 2 0 0 0,-1-2-35 0 0,0 1-1 0 0,0-2 1 0 0,0 1-1 0 0,0 0 1 0 0,1-1 0 0 0,-1 0-1 0 0,1 0 1 0 0,0 0-1 0 0,0 0 1 0 0,7 2 0 0 0,11 1-33 0 0,-1-2 1 0 0,1 0-1 0 0,0-2 1 0 0,43 0-1 0 0,28 4 46 0 0,-73-4 37 0 0,21 7 0 0 0,-35-7 0 0 0,0 0 0 0 0,-1 0 0 0 0,1 1 0 0 0,-1 0 0 0 0,0 0 0 0 0,0 0 0 0 0,6 5 0 0 0,-2 2 0 0 0,-6 5 0 0 0,-4 0 0 0 0,0-13 23 0 0,-1 1 0 0 0,0 0-1 0 0,0-1 1 0 0,0 1 0 0 0,-1-1 0 0 0,1 0-1 0 0,0 1 1 0 0,-1-1 0 0 0,0 0-1 0 0,0 0 1 0 0,1 0 0 0 0,-1 0 0 0 0,0 0-1 0 0,0 0 1 0 0,-1 0 0 0 0,1-1-1 0 0,0 1 1 0 0,-1-1 0 0 0,1 0 0 0 0,-1 0-1 0 0,-2 2 1 0 0,-9 2 294 0 0,1-1 1 0 0,-25 6-1 0 0,-22 3 434 0 0,0-2 0 0 0,0-4 0 0 0,-96 1 0 0 0,137-8-603 0 0,0-2 1 0 0,0 0-1 0 0,-31-7 0 0 0,45 7-179 0 0,-1 0 0 0 0,0 0 0 0 0,1 0 0 0 0,-1-1 0 0 0,1 1 0 0 0,0-1 0 0 0,0-1 0 0 0,0 1 0 0 0,0-1-1 0 0,1 1 1 0 0,-1-1 0 0 0,1-1 0 0 0,0 1 0 0 0,0-1 0 0 0,-5-7 0 0 0,8 11-249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92 2303 0 0,'51'-26'236'0'0,"6"-2"3898"0"0,18-10 8455 0 0,-77 40-11964 0 0,-66 44 257 0 0,-101 50-1 0 0,130-77-873 0 0,-71 25 1 0 0,-45 2-34 0 0,-26 10-102 0 0,155-44 55 0 0,24-11-2 0 0,5 0-224 0 0,10 3 241 0 0,1 1 0 0 0,0-2 0 0 0,26 4 0 0 0,48-1-229 0 0,-23-2 192 0 0,37 3 94 0 0,157-9 0 0 0,-242 1 1 0 0,-6 0-3 0 0,0 0 0 0 0,0 1-1 0 0,0 1 1 0 0,11 1 0 0 0,-17 0-41 0 0,2 7 32 0 0,-6-7 20 0 0,-1 0 1 0 0,0 0-1 0 0,1 0 0 0 0,-1 1 0 0 0,0-1 1 0 0,0 0-1 0 0,0 0 0 0 0,-1 1 0 0 0,1-1 0 0 0,0 0 1 0 0,-1 0-1 0 0,1 1 0 0 0,-1-1 0 0 0,0 0 1 0 0,0 0-1 0 0,0 0 0 0 0,0 0 0 0 0,0 0 0 0 0,0 0 1 0 0,-3 2-1 0 0,-2 4 112 0 0,0 0 0 0 0,-1 0 0 0 0,-8 7 0 0 0,-3 0 168 0 0,1-1 0 0 0,-34 18 0 0 0,6-3-34 0 0,15-9-132 0 0,-1-2 0 0 0,0-1 0 0 0,-2-1 0 0 0,1-1 0 0 0,-2-3 0 0 0,0 0 0 0 0,-60 11 0 0 0,88-22-117 0 0,-18 4 36 0 0,0-1 0 0 0,-1-1 0 0 0,1-1 0 0 0,-49-2 0 0 0,55-2-33 0 0,12 2-1 0 0,0 0-1 0 0,0-1 0 0 0,1 0 1 0 0,-1 0-1 0 0,0 0 0 0 0,0-1 1 0 0,1 0-1 0 0,-1 0 0 0 0,-5-4 1 0 0,10 6-41 0 0,0-1 1 0 0,0 0-1 0 0,0 0 1 0 0,1 0-1 0 0,-1 0 1 0 0,0 0-1 0 0,1 0 0 0 0,-1 0 1 0 0,1 0-1 0 0,-1 0 1 0 0,1 0-1 0 0,0 0 1 0 0,-1 0-1 0 0,1 0 1 0 0,0 0-1 0 0,0 0 1 0 0,-1 0-1 0 0,1 0 1 0 0,0 0-1 0 0,0-1 0 0 0,0 1 1 0 0,0 0-1 0 0,1 0 1 0 0,-1 0-1 0 0,0 0 1 0 0,0 0-1 0 0,1 0 1 0 0,-1 0-1 0 0,1 0 1 0 0,-1 0-1 0 0,1 0 1 0 0,-1 0-1 0 0,1 0 0 0 0,-1 0 1 0 0,1 0-1 0 0,1-1 1 0 0,4-3-485 0 0,1 1 1 0 0,0 0 0 0 0,-1 0-1 0 0,2 1 1 0 0,-1 0-1 0 0,0 0 1 0 0,1 0 0 0 0,-1 1-1 0 0,11-1 1 0 0,1-1-5751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14079 0 0,'0'0'1820'0'0,"-2"0"-1510"0"0,-15 4-177 0 0,0 1 1 0 0,1 1 0 0 0,0 0 0 0 0,0 1 0 0 0,-16 10 0 0 0,0-1-83 0 0,22-11-51 0 0,0 0-1 0 0,0 1 0 0 0,1 0 0 0 0,-1 0 1 0 0,1 1-1 0 0,1 0 0 0 0,-13 14 1 0 0,18-18 2 0 0,1 0 1 0 0,-1 0-1 0 0,1 0 1 0 0,0 1 0 0 0,0-1-1 0 0,1 0 1 0 0,-1 1-1 0 0,1-1 1 0 0,0 1-1 0 0,0-1 1 0 0,0 1 0 0 0,0 0-1 0 0,0-1 1 0 0,1 1-1 0 0,0 0 1 0 0,-1 0-1 0 0,2-1 1 0 0,-1 1 0 0 0,0 0-1 0 0,1 0 1 0 0,-1-1-1 0 0,1 1 1 0 0,0 0 0 0 0,0-1-1 0 0,1 1 1 0 0,2 4-1 0 0,4 6 21 0 0,2-1 0 0 0,0 0 0 0 0,0 0 0 0 0,1-1 0 0 0,21 17 0 0 0,-6-3-11 0 0,-17-18 263 0 0,-1 1 0 0 0,0 0 0 0 0,-1 0 0 0 0,9 16 0 0 0,-14-23-105 0 0,0 1-1 0 0,-1 0 0 0 0,1 0 1 0 0,-1 0-1 0 0,0 1 0 0 0,0-1 1 0 0,0 0-1 0 0,-1 0 0 0 0,1 1 1 0 0,-1-1-1 0 0,0 0 0 0 0,1 1 1 0 0,-1-1-1 0 0,-1 0 0 0 0,1 1 1 0 0,-1-1-1 0 0,1 0 0 0 0,-1 0 1 0 0,0 1-1 0 0,-2 4 0 0 0,1-5-111 0 0,1-1 0 0 0,-1 0-1 0 0,1 0 1 0 0,-1 0-1 0 0,0 0 1 0 0,0 0-1 0 0,0-1 1 0 0,0 1-1 0 0,0-1 1 0 0,0 1-1 0 0,0-1 1 0 0,-1 0 0 0 0,1 0-1 0 0,-3 1 1 0 0,-39 11 182 0 0,28-9-146 0 0,-5 2-66 0 0,-1-2-1 0 0,0 0 1 0 0,-23 1 0 0 0,33-5-2289 0 0,0 0 1 0 0,-12-2-1 0 0,8-2-4931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593 224 14799 0 0,'0'0'679'0'0,"-2"0"-15"0"0,-7 0-425 0 0,-3 0 2634 0 0,11 0-2834 0 0,1-1 1 0 0,-1 1-1 0 0,1 0 0 0 0,-1-1 1 0 0,1 1-1 0 0,0-1 0 0 0,-1 1 1 0 0,1-1-1 0 0,0 1 1 0 0,-1-1-1 0 0,1 0 0 0 0,0 1 1 0 0,0-1-1 0 0,-1 1 0 0 0,1-1 1 0 0,0 1-1 0 0,0-1 0 0 0,0 0 1 0 0,0 1-1 0 0,0-1 1 0 0,0 0-1 0 0,0 1 0 0 0,0-1 1 0 0,0 1-1 0 0,0-1 0 0 0,0 0 1 0 0,0 0-1 0 0,2-19 227 0 0,-1 13-213 0 0,0 0-1 0 0,-1 0 1 0 0,0 0 0 0 0,0 0 0 0 0,-1 0 0 0 0,0 0 0 0 0,0 0-1 0 0,-1 0 1 0 0,0 0 0 0 0,0 0 0 0 0,0 1 0 0 0,-1-1 0 0 0,0 1-1 0 0,0-1 1 0 0,-1 1 0 0 0,0 0 0 0 0,0 1 0 0 0,-9-11-1 0 0,9 12-11 0 0,0-1 0 0 0,0 1 0 0 0,0 0 0 0 0,-1 0 0 0 0,0 0 0 0 0,1 1 0 0 0,-1 0 0 0 0,-1-1 0 0 0,1 2 0 0 0,0-1 0 0 0,-1 1 0 0 0,1 0 0 0 0,-1 0 0 0 0,0 0 0 0 0,0 1 0 0 0,1 0 0 0 0,-1 0-1 0 0,0 0 1 0 0,0 1 0 0 0,0 0 0 0 0,0 0 0 0 0,-10 2 0 0 0,-3 4-64 0 0,1 0 0 0 0,0 1 0 0 0,0 1 0 0 0,1 0 0 0 0,0 2-1 0 0,0 0 1 0 0,1 1 0 0 0,-15 12 0 0 0,-5 8-46 0 0,2 2-1 0 0,-34 39 1 0 0,55-56 67 0 0,0-1 0 0 0,1 2 0 0 0,-14 25 0 0 0,23-37-1 0 0,0 0 0 0 0,1 0 0 0 0,0 0 0 0 0,0 0 0 0 0,0 0 0 0 0,1 0 0 0 0,0 1 0 0 0,0-1 1 0 0,0 1-1 0 0,1-1 0 0 0,-1 1 0 0 0,1-1 0 0 0,1 1 0 0 0,-1-1 0 0 0,1 0 0 0 0,0 1 0 0 0,0-1 0 0 0,2 6 0 0 0,-2-8 3 0 0,0-1 0 0 0,1 1 0 0 0,-1-1 0 0 0,1 1 0 0 0,-1-1 0 0 0,1 1 0 0 0,0-1 0 0 0,0 0 0 0 0,0 0 0 0 0,0 0 0 0 0,0 0 0 0 0,0 0 0 0 0,1-1 0 0 0,-1 1 0 0 0,1-1 0 0 0,2 2 0 0 0,0-1 0 0 0,-1-1 0 0 0,1 1 0 0 0,0-1 0 0 0,-1 0 0 0 0,1-1 0 0 0,0 1 0 0 0,0-1 0 0 0,9 0 0 0 0,1-2 0 0 0,1-1 0 0 0,-1 0 0 0 0,0-1 0 0 0,28-11 0 0 0,-12 3 16 0 0,0-2 0 0 0,-1-1 0 0 0,-1-2 0 0 0,0 0 0 0 0,-1-2 0 0 0,-1-1 0 0 0,26-25 0 0 0,-48 40-8 0 0,0 0 1 0 0,-1 0-1 0 0,0-1 0 0 0,0 1 1 0 0,0-1-1 0 0,0 0 0 0 0,-1 0 1 0 0,3-8-1 0 0,-6 11 45 0 0,-8-1 14 0 0,6 4-60 0 0,0 0 0 0 0,-1 0-1 0 0,1 1 1 0 0,-1-1 0 0 0,1 1 0 0 0,0 0 0 0 0,-1-1 0 0 0,1 1 0 0 0,0 0-1 0 0,0 0 1 0 0,-1 0 0 0 0,1 1 0 0 0,0-1 0 0 0,-3 4 0 0 0,-29 24 63 0 0,34-28-70 0 0,-4 3 0 0 0,0 0 0 0 0,1 1 0 0 0,0-1 0 0 0,-5 9 0 0 0,-2 8 0 0 0,10-15 0 0 0,1-2 0 0 0,-1-3-55 0 0,0 1 0 0 0,1-1 0 0 0,-1 1 1 0 0,0-1-1 0 0,0 1 0 0 0,1-1 0 0 0,-1 1 0 0 0,0-1 0 0 0,1 0 0 0 0,0 1 0 0 0,-1-1 0 0 0,1 0 0 0 0,0 1 1 0 0,0-1-1 0 0,-1 0 0 0 0,1 0 0 0 0,0 1 0 0 0,0-1 0 0 0,1 0 0 0 0,-1 0 0 0 0,0 0 0 0 0,0-1 0 0 0,2 3 1 0 0,0-2-120 0 0,0 0 1 0 0,0 0-1 0 0,0 0 1 0 0,0 0-1 0 0,0 0 1 0 0,0-1 0 0 0,0 1-1 0 0,0-1 1 0 0,0 0-1 0 0,5 0 1 0 0,15-1-1010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77 10135 0 0,'21'-68'1400'0'0,"-20"66"179"0"0,-3-5 2421 0 0,-3 8-1225 0 0,-6 9-1356 0 0,11-9-1545 0 0,-16 19 487 0 0,1 1 0 0 0,1 1 0 0 0,1 0 0 0 0,-10 25 1 0 0,14-28-231 0 0,-51 113 417 0 0,23-47-328 0 0,-192 429 4 0 0,217-488-213 0 0,-77 156-285 0 0,-28 51-1392 0 0,114-226 1307 0 0,0-1 0 0 0,0 0 0 0 0,0-1 0 0 0,-1 1 0 0 0,-7 8 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72 16583 0 0,'-5'0'346'0'0,"0"0"0"0"0,0 1 0 0 0,0-1 0 0 0,-7 3 0 0 0,2 2-80 0 0,9-4-20 0 0,0 1-1 0 0,0-1 1 0 0,1 0-1 0 0,-1 1 0 0 0,1-1 1 0 0,-1 1-1 0 0,1-1 1 0 0,-1 1-1 0 0,1-1 1 0 0,0 1-1 0 0,0 0 0 0 0,-1-1 1 0 0,2 4-1 0 0,-1-5-266 0 0,2 6 1189 0 0,4-3-1047 0 0,-1 1 1 0 0,1 0-1 0 0,-1-1 0 0 0,1 0 1 0 0,0 0-1 0 0,0-1 1 0 0,1 0-1 0 0,-1 0 1 0 0,0 0-1 0 0,1-1 0 0 0,-1 0 1 0 0,1 0-1 0 0,0-1 1 0 0,-1 1-1 0 0,9-2 0 0 0,14-1 220 0 0,-1-2 0 0 0,35-8-1 0 0,-60 12-299 0 0,173-47 876 0 0,-63 15-542 0 0,-63 19-711 0 0,0 2 0 0 0,100-9 0 0 0,-143 20-31 0 0,-1 0-1 0 0,1 0 1 0 0,9 2 0 0 0,-14-1-1171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3223 0 0,'0'0'19976'0'0,"2"2"-19313"0"0,0 4-563 0 0,0-1 0 0 0,0 1 0 0 0,0-1 0 0 0,-1 1 0 0 0,1 0 0 0 0,-1 0 0 0 0,-1 0 0 0 0,1-1 0 0 0,-1 1 0 0 0,0 0 0 0 0,-1 0 0 0 0,1 0 0 0 0,-1 0-1 0 0,0-1 1 0 0,-1 1 0 0 0,-2 7 0 0 0,-5 12 45 0 0,-1 0-1 0 0,-17 31 1 0 0,17-36-48 0 0,-61 111-151 0 0,39-65-1729 0 0,32-66 1690 0 0,-1 2-1382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11975 0 0,'5'-29'1064'0'0,"-1"13"-848"0"0,0 0-216 0 0,-1 2 0 0 0,-1-1 3088 0 0,0 4 360 0 0,0 1-3832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29 20015 0 0,'0'0'918'0'0,"-1"-2"-25"0"0,1 0-744 0 0,0 1 0 0 0,-1-1 1 0 0,1 1-1 0 0,-1-1 0 0 0,1 1 1 0 0,-1-1-1 0 0,1 1 0 0 0,-1-1 1 0 0,0 1-1 0 0,0 0 0 0 0,0-1 1 0 0,0 1-1 0 0,0 0 0 0 0,0 0 1 0 0,0 0-1 0 0,-2-2 0 0 0,1 3-91 0 0,0-1 0 0 0,0 1-1 0 0,0 0 1 0 0,0 0 0 0 0,0 0-1 0 0,0 0 1 0 0,0 0 0 0 0,0 0 0 0 0,0 1-1 0 0,0-1 1 0 0,0 1 0 0 0,0-1-1 0 0,0 1 1 0 0,-2 1 0 0 0,-17 7-53 0 0,0 0 0 0 0,1 2 0 0 0,-34 23-1 0 0,14-9-6 0 0,23-13-158 0 0,1 0 0 0 0,0 1 0 0 0,0 0 0 0 0,2 2 0 0 0,-20 22 0 0 0,32-35 131 0 0,0 0 1 0 0,0 1-1 0 0,0-1 0 0 0,1 1 1 0 0,-1-1-1 0 0,1 1 0 0 0,-1 0 0 0 0,1 0 1 0 0,0-1-1 0 0,0 1 0 0 0,0 0 1 0 0,1 0-1 0 0,-1 0 0 0 0,1 0 1 0 0,-1 0-1 0 0,1 4 0 0 0,1-3-45 0 0,0 1-1 0 0,0 0 0 0 0,0-1 1 0 0,0 1-1 0 0,1-1 1 0 0,0 1-1 0 0,0-1 0 0 0,0 0 1 0 0,0 0-1 0 0,1 0 0 0 0,-1 0 1 0 0,1 0-1 0 0,0 0 1 0 0,0-1-1 0 0,1 0 0 0 0,-1 1 1 0 0,1-1-1 0 0,-1 0 1 0 0,1-1-1 0 0,0 1 0 0 0,5 2 1 0 0,15 5-750 0 0,28 8 0 0 0,23 9-765 0 0,-72-25 1582 0 0,1-1 0 0 0,-1 1 0 0 0,1-1 0 0 0,-1 1 0 0 0,0 0 0 0 0,0 0 0 0 0,0 0 0 0 0,4 4 1 0 0,-2-1 58 0 0,-1-3 36 0 0,-1 1 0 0 0,0-1 0 0 0,0 1 1 0 0,0 0-1 0 0,-1 0 0 0 0,1 0 0 0 0,-1 1 0 0 0,1-1 0 0 0,-1 0 0 0 0,0 1 0 0 0,0 0 0 0 0,-1-1 0 0 0,1 1 0 0 0,1 6 0 0 0,-1 0 45 0 0,0 1-1 0 0,-1-1 0 0 0,0 1 1 0 0,-1 11-1 0 0,-1-21-69 0 0,1 1 1 0 0,-1 0-1 0 0,1-1 0 0 0,-1 1 1 0 0,0-1-1 0 0,1 0 1 0 0,-1 1-1 0 0,0-1 0 0 0,0 0 1 0 0,0 1-1 0 0,0-1 0 0 0,-2 2 1 0 0,-14 13 850 0 0,-26 14-415 0 0,0-1 0 0 0,-3-3 0 0 0,-48 22 0 0 0,64-33-449 0 0,11-5 36 0 0,0-1-1 0 0,0 0 1 0 0,-1-1-1 0 0,0-2 1 0 0,-33 8-1 0 0,49-14-44 0 0,-1 0-1 0 0,0 0 1 0 0,0-1 0 0 0,0 1-1 0 0,0-1 1 0 0,0 0-1 0 0,1 0 1 0 0,-1-1 0 0 0,0 1-1 0 0,1-1 1 0 0,-1 0-1 0 0,1-1 1 0 0,0 1 0 0 0,-1-1-1 0 0,1 1 1 0 0,0-1-1 0 0,1 0 1 0 0,-5-5 0 0 0,1 2 10 0 0,1-1 0 0 0,-1 0 0 0 0,1-1 0 0 0,1 1 0 0 0,-1-1 1 0 0,1-1-1 0 0,1 1 0 0 0,-6-13 0 0 0,8 13-63 0 0,0 1 0 0 0,1 0 0 0 0,0 0-1 0 0,0-1 1 0 0,1 1 0 0 0,0-1 0 0 0,0 1-1 0 0,0 0 1 0 0,1-1 0 0 0,0 1 0 0 0,5-14 0 0 0,2-6-2092 0 0,21-43-1 0 0,-28 66 1729 0 0,10-19-5150 0 0,-2-1-1457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1010 10479 0 0,'-31'24'1118'0'0,"13"-8"-574"0"0,18-16-505 0 0,0 0-1 0 0,0-1 1 0 0,0 1-1 0 0,0 0 1 0 0,0 0-1 0 0,0 0 1 0 0,0 0-1 0 0,0 0 1 0 0,0 0-1 0 0,0 0 1 0 0,0 0 0 0 0,0 0-1 0 0,0 0 1 0 0,0 0-1 0 0,0 0 1 0 0,0 0-1 0 0,0 0 1 0 0,0-1-1 0 0,-1 1 1 0 0,1 0-1 0 0,0 0 1 0 0,0 0-1 0 0,0 0 1 0 0,0 0-1 0 0,0 0 1 0 0,0 0-1 0 0,0 0 1 0 0,0 0-1 0 0,0 0 1 0 0,0 0-1 0 0,0 0 1 0 0,0 0-1 0 0,-1 0 1 0 0,1 0 0 0 0,0 0-1 0 0,0 0 1 0 0,0 0-1 0 0,0 0 1 0 0,0 0-1 0 0,0 0 1 0 0,0 0-1 0 0,0 0 1 0 0,0 0-1 0 0,0 0 1 0 0,0 0-1 0 0,0 0 1 0 0,0 0-1 0 0,-1 1 1 0 0,1-1-1 0 0,0 0 1 0 0,0 0-1 0 0,0 0 1 0 0,0 0-1 0 0,0 0 1 0 0,12-19 3149 0 0,-10 16-3725 0 0,100-160 4126 0 0,-80 122-3095 0 0,-2-1 1 0 0,17-51-1 0 0,65-244 434 0 0,-96 311-914 0 0,21-109-338 0 0,-25 120 147 0 0,-1-1-1 0 0,0 0 1 0 0,-2 0-1 0 0,1 0 1 0 0,-2 1 0 0 0,-5-25-1 0 0,6 36 150 0 0,0 0-1 0 0,0 1 1 0 0,-1 0 0 0 0,1-1-1 0 0,-1 1 1 0 0,1 0-1 0 0,-1 0 1 0 0,0 0 0 0 0,0 0-1 0 0,-1 0 1 0 0,1 0-1 0 0,-1 1 1 0 0,1-1 0 0 0,-4-2-1 0 0,4 4 20 0 0,0 0 0 0 0,1 0-1 0 0,-1 0 1 0 0,0 1 0 0 0,1-1 0 0 0,-1 1-1 0 0,0-1 1 0 0,0 1 0 0 0,0 0 0 0 0,1-1-1 0 0,-1 1 1 0 0,0 0 0 0 0,0 0-1 0 0,0 0 1 0 0,0 0 0 0 0,0 1 0 0 0,1-1-1 0 0,-1 1 1 0 0,0-1 0 0 0,0 1 0 0 0,1-1-1 0 0,-1 1 1 0 0,0 0 0 0 0,0 0 0 0 0,1 0-1 0 0,-1 0 1 0 0,1 0 0 0 0,-1 0-1 0 0,-1 2 1 0 0,-9 8 37 0 0,-1 1 0 0 0,1 0-1 0 0,1 1 1 0 0,0 0 0 0 0,-17 29 0 0 0,-36 82 235 0 0,49-92-221 0 0,-15 30 113 0 0,-78 166 127 0 0,14 5-255 0 0,68-153-27 0 0,4 0 0 0 0,-18 113 0 0 0,36-165 0 0 0,-15 97 0 0 0,13-96 0 0 0,-2 0 0 0 0,-13 34 0 0 0,13-45 9 0 0,0-1-1 0 0,-2-1 1 0 0,0 1 0 0 0,-1-2-1 0 0,0 1 1 0 0,-16 15 0 0 0,-88 78-82 0 0,85-82 77 0 0,26-23-3 0 0,-55 46-44 0 0,51-43-25 0 0,-1-1-1 0 0,-1 0 0 0 0,1 0 1 0 0,-18 6-1 0 0,25-11-99 0 0,3-4-1177 0 0,4-7 590 0 0,0 1 1 0 0,10-14 0 0 0,7-4-413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87 20239 0 0,'0'0'928'0'0,"-2"0"-17"0"0,-7 0-543 0 0,9 0-342 0 0,-1 0 1 0 0,1 1-1 0 0,0-1 1 0 0,-1 0-1 0 0,1 1 1 0 0,-1-1 0 0 0,1 1-1 0 0,0-1 1 0 0,0 0-1 0 0,-1 1 1 0 0,1-1-1 0 0,0 1 1 0 0,0-1-1 0 0,-1 1 1 0 0,1-1-1 0 0,0 1 1 0 0,0 0-1 0 0,0-1 1 0 0,0 1-1 0 0,0-1 1 0 0,0 1-1 0 0,0-1 1 0 0,0 1 0 0 0,0-1-1 0 0,0 1 1 0 0,0-1-1 0 0,0 1 1 0 0,1 0-1 0 0,0 1 11 0 0,1 0 0 0 0,0 0 1 0 0,0 0-1 0 0,0 0 0 0 0,0 0 0 0 0,0 0 0 0 0,0-1 0 0 0,0 1 1 0 0,1-1-1 0 0,-1 0 0 0 0,1 0 0 0 0,-1 1 0 0 0,1-2 0 0 0,-1 1 1 0 0,1 0-1 0 0,-1 0 0 0 0,1-1 0 0 0,0 0 0 0 0,-1 1 0 0 0,1-1 1 0 0,4 0-1 0 0,8-1 118 0 0,0 1 0 0 0,24-6 0 0 0,-29 5-66 0 0,182-39 1026 0 0,44-6-1035 0 0,-176 39-442 0 0,28-4-2313 0 0,-30 1-5191 0 0,-36 5 1410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7367 0 0,'0'0'568'0'0,"0"2"-373"0"0,0 8 515 0 0,-1-1 0 0 0,-1 1 1 0 0,1-1-1 0 0,-1 0 0 0 0,-1 0 0 0 0,0 0 1 0 0,0 0-1 0 0,-1 0 0 0 0,0-1 0 0 0,-6 11 1 0 0,-8 9 2545 0 0,-35 40 1 0 0,27-36-2833 0 0,-95 110 1878 0 0,117-137-2214 0 0,0 0 1 0 0,0 0-1 0 0,-6 11 1 0 0,-18 29-2423 0 0,20-35 1171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352 110 5063 0 0,'0'0'390'0'0,"-2"2"294"0"0,-29 31 14450 0 0,30-32-15260 0 0,-5 5-217 0 0,5-5-13 0 0,1-2 355 0 0,1-6 78 0 0,-1 5 1440 0 0,1 5-1370 0 0,0 0-113 0 0,-1 0-1 0 0,1 0 1 0 0,0-1 0 0 0,0 1 0 0 0,0 0 0 0 0,1-1-1 0 0,-1 1 1 0 0,1-1 0 0 0,-1 1 0 0 0,1-1 0 0 0,0 0-1 0 0,0 1 1 0 0,0-1 0 0 0,0 0 0 0 0,0 0 0 0 0,0 0-1 0 0,1-1 1 0 0,-1 1 0 0 0,1-1 0 0 0,-1 1-1 0 0,1-1 1 0 0,-1 0 0 0 0,1 0 0 0 0,0 0 0 0 0,0 0-1 0 0,0 0 1 0 0,-1 0 0 0 0,1-1 0 0 0,0 0 0 0 0,0 0-1 0 0,5 0 1 0 0,8 0 65 0 0,-1-2-1 0 0,0 0 1 0 0,0 0-1 0 0,0-2 1 0 0,27-9-1 0 0,-11 1 137 0 0,48-27-1 0 0,0-11-562 0 0,-78 50 314 0 0,-1 0 0 0 0,1-1 0 0 0,0 1 0 0 0,-1-1 0 0 0,1 1 0 0 0,-1-1 0 0 0,1 1 0 0 0,-1-1 0 0 0,1 1 0 0 0,-1-1-1 0 0,1 0 1 0 0,-1 1 0 0 0,1-1 0 0 0,-1-1 0 0 0,1 0-32 0 0,1 0-113 0 0,1-13-280 0 0,-3 13 413 0 0,0 0-1 0 0,-1 1 1 0 0,1-1-1 0 0,-1 0 1 0 0,0 0-1 0 0,1 1 1 0 0,-1-1-1 0 0,0 1 0 0 0,0-1 1 0 0,0 1-1 0 0,0-1 1 0 0,0 1-1 0 0,-1-1 1 0 0,1 1-1 0 0,-3-3 1 0 0,1 2 2 0 0,0 0 1 0 0,0 0-1 0 0,0 1 1 0 0,-1-1-1 0 0,1 1 1 0 0,0 0-1 0 0,-7-2 1 0 0,-3 1-9 0 0,0 0 0 0 0,-1 1 0 0 0,-18 0 0 0 0,18 0-18 0 0,0 2-1 0 0,0-1 0 0 0,0 2 1 0 0,0 0-1 0 0,0 0 0 0 0,1 1 1 0 0,-16 6-1 0 0,-17 10-33 0 0,1 1 0 0 0,-44 28 0 0 0,67-35 90 0 0,2 1 0 0 0,0 1 0 0 0,1 1 0 0 0,0 1 0 0 0,2 0 0 0 0,-17 22-1 0 0,13-14 21 0 0,2 2 0 0 0,1 1-1 0 0,2 0 1 0 0,-25 55 0 0 0,38-76-31 0 0,1-1 1 0 0,0 1 0 0 0,0 0 0 0 0,1 1 0 0 0,0-1 0 0 0,0 0 0 0 0,0 10 0 0 0,1-14-33 0 0,0-1 0 0 0,1 1-1 0 0,-1-1 1 0 0,1 1-1 0 0,-1 0 1 0 0,1-1 0 0 0,0 0-1 0 0,0 1 1 0 0,0-1 0 0 0,0 1-1 0 0,1-1 1 0 0,-1 0-1 0 0,1 0 1 0 0,-1 0 0 0 0,1 0-1 0 0,0 0 1 0 0,-1 0-1 0 0,1 0 1 0 0,0-1 0 0 0,0 1-1 0 0,0 0 1 0 0,1-1 0 0 0,4 3-1 0 0,21 5-770 0 0,8-5-36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36 5063 0 0,'0'0'232'0'0,"-7"-2"32"0"0,-1 1 329 0 0,1 1 0 0 0,-1-1 1 0 0,0 2-1 0 0,0-1 0 0 0,0 1 0 0 0,0 0 0 0 0,1 1 0 0 0,-1-1 0 0 0,0 2 0 0 0,1-1 0 0 0,-1 1 0 0 0,1 0 0 0 0,-10 6 0 0 0,-1 2 1264 0 0,-27 20 0 0 0,7-1-2538 0 0,26-20 764 0 0,1 1 0 0 0,1 0-1 0 0,-1 1 1 0 0,2 0 0 0 0,-1 1 0 0 0,-10 19-1 0 0,14-20 50 0 0,1-1 0 0 0,0 1 1 0 0,0-1-1 0 0,1 1 0 0 0,0 1 0 0 0,1-1 0 0 0,1 0 0 0 0,-2 18 0 0 0,4-27-78 0 0,0 0-1 0 0,0 0 0 0 0,0 0 1 0 0,0 0-1 0 0,1 0 0 0 0,-1 0 1 0 0,1 0-1 0 0,0 0 1 0 0,0 0-1 0 0,0 0 0 0 0,0-1 1 0 0,0 1-1 0 0,1 0 0 0 0,-1-1 1 0 0,1 1-1 0 0,-1-1 0 0 0,4 4 1 0 0,-3-5 5 0 0,0 1 1 0 0,0 0 0 0 0,0-1-1 0 0,0 0 1 0 0,1 1-1 0 0,-1-1 1 0 0,0 0-1 0 0,1 0 1 0 0,-1 0-1 0 0,1-1 1 0 0,-1 1 0 0 0,1-1-1 0 0,0 1 1 0 0,-1-1-1 0 0,1 0 1 0 0,0 0-1 0 0,-1 0 1 0 0,1 0 0 0 0,5-1-1 0 0,6-2 50 0 0,0 0 0 0 0,0-1-1 0 0,0-1 1 0 0,0 0 0 0 0,-1 0 0 0 0,0-2-1 0 0,0 0 1 0 0,0 0 0 0 0,-1-1 0 0 0,0 0-1 0 0,-1-1 1 0 0,21-21 0 0 0,-25 22-182 0 0,0 1 1 0 0,-1-1-1 0 0,0-1 0 0 0,0 1 1 0 0,-1-1-1 0 0,0 0 0 0 0,0 0 0 0 0,-1-1 1 0 0,0 1-1 0 0,-1-1 0 0 0,0 0 1 0 0,-1 0-1 0 0,0 0 0 0 0,0 0 1 0 0,-1-1-1 0 0,-1 1 0 0 0,1 0 1 0 0,-2 0-1 0 0,-1-12 0 0 0,1 15-268 0 0,-2 0 0 0 0,1 0-1 0 0,0 0 1 0 0,-6-10 0 0 0,5 12-91 0 0,1 0 0 0 0,0 0 1 0 0,0 0-1 0 0,0 0 0 0 0,0-1 1 0 0,1 1-1 0 0,-2-11 0 0 0,4 15 276 0 0,-1 0-1 0 0,0 0 1 0 0,0 0 0 0 0,1 0-1 0 0,-1 0 1 0 0,1 0-1 0 0,-1 0 1 0 0,0 0 0 0 0,1 0-1 0 0,0 0 1 0 0,-1 0 0 0 0,1 0-1 0 0,0 0 1 0 0,-1 1-1 0 0,1-1 1 0 0,0 0 0 0 0,0 0-1 0 0,0 1 1 0 0,0-1-1 0 0,1 0 1 0 0,-1 0-12 0 0,8-5-1124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289 421 8751 0 0,'0'0'1159'0'0,"-2"1"158"0"0,-41 12 3866 0 0,16-4-4072 0 0,-29 6 1 0 0,43-12-763 0 0,0-1 1 0 0,0-1-1 0 0,0 0 1 0 0,0-1-1 0 0,0 0 1 0 0,-21-3-1 0 0,31 3-260 0 0,1-1 0 0 0,-1 1 0 0 0,0-1-1 0 0,1 0 1 0 0,-1 0 0 0 0,1 0 0 0 0,0 0-1 0 0,-1 0 1 0 0,1 0 0 0 0,0-1 0 0 0,0 1 0 0 0,0-1-1 0 0,0 0 1 0 0,0 1 0 0 0,-2-3 0 0 0,3 2-68 0 0,-1 0 0 0 0,1-1 0 0 0,0 1 0 0 0,0 0 0 0 0,0 0 0 0 0,1 0 0 0 0,-1-1 0 0 0,1 1 0 0 0,-1 0 1 0 0,1-1-1 0 0,0 1 0 0 0,-1 0 0 0 0,1-1 0 0 0,1 1 0 0 0,-1 0 0 0 0,0-1 0 0 0,1-2 0 0 0,3-15-8 0 0,1 0-1 0 0,1 0 1 0 0,13-28-1 0 0,32-56 9 0 0,-39 81-20 0 0,-5 10-19 0 0,0-1 1 0 0,1 2-1 0 0,1-1 0 0 0,0 1 1 0 0,1 0-1 0 0,21-19 0 0 0,-23 25 6 0 0,0 0-1 0 0,0 0 1 0 0,0 1 0 0 0,0 0-1 0 0,1 1 1 0 0,0 0 0 0 0,0 0-1 0 0,0 1 1 0 0,0 0 0 0 0,1 0-1 0 0,18-2 1 0 0,-9 4-5 0 0,0 0-1 0 0,-1 1 1 0 0,1 1-1 0 0,0 0 1 0 0,-1 2 0 0 0,1 0-1 0 0,-1 1 1 0 0,0 1-1 0 0,0 1 1 0 0,0 0-1 0 0,-1 1 1 0 0,25 15-1 0 0,-35-17 30 0 0,0-1 0 0 0,-1 1 0 0 0,0 1 0 0 0,0-1 0 0 0,0 1-1 0 0,-1 0 1 0 0,0 0 0 0 0,0 0 0 0 0,0 1 0 0 0,-1 0 0 0 0,0 0-1 0 0,-1 0 1 0 0,1 1 0 0 0,2 8 0 0 0,-6-11 19 0 0,1-1 0 0 0,-1 1 0 0 0,-1-1 0 0 0,1 0 0 0 0,-1 1 0 0 0,1-1 0 0 0,-1 0 0 0 0,0 1 0 0 0,-3 6 0 0 0,2-6 12 0 0,0 0 1 0 0,0 1-1 0 0,0-1 1 0 0,-1 0-1 0 0,0 0 1 0 0,0 0 0 0 0,0-1-1 0 0,-1 1 1 0 0,1-1-1 0 0,-1 1 1 0 0,-5 3-1 0 0,-6 5 63 0 0,-28 17-1 0 0,10-7-99 0 0,-26 22-377 0 0,8-5-377 0 0,-2-2 0 0 0,-60 32 1 0 0,103-65 531 0 0,0 0 0 0 0,0-1 0 0 0,-1 0 0 0 0,1-1 0 0 0,-14 3 0 0 0,23-6 189 0 0,0 0 1 0 0,1 0-1 0 0,-1 0 1 0 0,0 0-1 0 0,1 0 1 0 0,-1 0-1 0 0,1 0 1 0 0,-1-1-1 0 0,0 1 1 0 0,1 0-1 0 0,-1 0 1 0 0,1-1-1 0 0,-1 1 1 0 0,1 0-1 0 0,-1-1 1 0 0,1 1-1 0 0,-1-1 1 0 0,1 1-1 0 0,-1-1 1 0 0,1 1-1 0 0,0-1 1 0 0,-1 1-1 0 0,1-1 1 0 0,0 1-1 0 0,-1-1 1 0 0,1 1-1 0 0,0-1 1 0 0,0 1-1 0 0,-1-1 1 0 0,1 0-1 0 0,0 1 1 0 0,0-1-1 0 0,0 1 1 0 0,0-1-1 0 0,0-1 1 0 0,-1-21-172 0 0,4 6-69 0 0,0-1 1 0 0,2 1-1 0 0,0 0 1 0 0,1 1-1 0 0,11-23 1 0 0,-5 9-5825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4 19207 0 0,'2'0'878'0'0,"0"-1"-611"0"0,-1 0-211 0 0,-1 1 0 0 0,1 0 1 0 0,0 0-1 0 0,-1-1 0 0 0,1 1 1 0 0,0 0-1 0 0,0 0 0 0 0,-1 0 0 0 0,1 0 1 0 0,0 0-1 0 0,0 0 0 0 0,-1 0 1 0 0,1 0-1 0 0,0 0 0 0 0,1 0 1 0 0,10 3-23 0 0,-10-2-14 0 0,-1 0 0 0 0,1 0-1 0 0,-1 0 1 0 0,1 1 0 0 0,-1-1-1 0 0,0 0 1 0 0,0 1 0 0 0,0-1-1 0 0,0 1 1 0 0,0-1 0 0 0,0 1 0 0 0,0-1-1 0 0,0 1 1 0 0,0 0 0 0 0,-1 0-1 0 0,1-1 1 0 0,-1 1 0 0 0,1 0-1 0 0,0 3 1 0 0,0 4 145 0 0,-1-1-1 0 0,0 16 1 0 0,-1-7-55 0 0,-1 0 0 0 0,-1 0 0 0 0,-1 0 0 0 0,0 0 0 0 0,-2 0 0 0 0,-8 19 0 0 0,-52 93 342 0 0,51-103-373 0 0,-327 506-356 0 0,336-523 239 0 0,-56 87-274 0 0,56-84 255 0 0,0 1 0 0 0,0-1 1 0 0,1 1-1 0 0,1 0 1 0 0,0 0-1 0 0,-3 17 0 0 0,7-24-19 0 0,-1 0 0 0 0,1 0 0 0 0,0 1 0 0 0,0-1-1 0 0,3 11 1 0 0,-3-14-86 0 0,1-1 0 0 0,-1 0 0 0 0,1 1 0 0 0,0-1 0 0 0,0 0 0 0 0,0 0 0 0 0,0 0 0 0 0,0 0 0 0 0,0 0 0 0 0,0 0-1 0 0,1 0 1 0 0,-1 0 0 0 0,1 0 0 0 0,0 0 0 0 0,-1-1 0 0 0,1 1 0 0 0,0-1 0 0 0,0 1 0 0 0,4 1 0 0 0,8 3-1113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1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16207 0 0,'0'0'7501'0'0,"-1"2"-6899"0"0,-2 5-339 0 0,0-1-201 0 0,0 0 0 0 0,0 0 0 0 0,-1 0 0 0 0,0-1 0 0 0,-8 11-1 0 0,11-15-359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0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15 7831 0 0,'0'0'356'0'0,"1"-1"-6"0"0,7-13 6762 0 0,-15 26-5823 0 0,-13 23-1510 0 0,-28 53 645 0 0,-36 76-163 0 0,-28 69-38 0 0,72-161-114 0 0,-54 75-1 0 0,89-141-98 0 0,-31 45 44 0 0,-40 72-1 0 0,70-113-104 0 0,1 2-60 0 0,-2 0 1 0 0,0 0 0 0 0,0-1 0 0 0,-15 18 0 0 0,18-15-4232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0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42 10135 0 0,'31'-42'6463'0'0,"-47"55"-5094"0"0,11-8-1189 0 0,0 0 0 0 0,0 1 0 0 0,1-1 0 0 0,0 1 1 0 0,0 0-1 0 0,0 0 0 0 0,1 0 0 0 0,0 0 0 0 0,-5 14 0 0 0,1 4-133 0 0,-5 38 1 0 0,-2 5 28 0 0,-5-7 21 0 0,-3 0 1 0 0,-3-1-1 0 0,-38 66 0 0 0,-112 160 314 0 0,55-95-63 0 0,81-126-244 0 0,-83 150 232 0 0,115-198-350 0 0,-6 22 0 0 0,10-30-16 0 0,5-11-145 0 0,0 0 1 0 0,0 0 0 0 0,0 1-1 0 0,1-1 1 0 0,4-4 0 0 0,3-2-122 0 0,1-7-716 0 0,-1 1 0 0 0,0-1-1 0 0,-1-1 1 0 0,11-29 0 0 0,-12 30 640 0 0,14-34-1379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0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11519 0 0,'0'0'1462'0'0,"2"0"-225"0"0,10-1-217 0 0,1 0 1 0 0,-1-1 0 0 0,1 0-1 0 0,-1-1 1 0 0,15-6-1 0 0,-3 0-463 0 0,38-20 0 0 0,-10-1 168 0 0,-28 15-374 0 0,1 1-1 0 0,32-12 0 0 0,111-29-725 0 0,-54 25-3778 0 0,-92 26 2249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0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15 1839 0 0,'14'-14'14782'0'0,"-21"26"-14189"0"0,-11 14-171 0 0,0-1 1 0 0,-39 39-1 0 0,-11 15-176 0 0,45-51-152 0 0,-18 27 143 0 0,38-49-177 0 0,-1-1 0 0 0,1 1-1 0 0,0 0 1 0 0,1 0-1 0 0,0 0 1 0 0,0 0 0 0 0,-3 13-1 0 0,5-16-20 0 0,0-1-1 0 0,0 1 1 0 0,0 0-1 0 0,1-1 1 0 0,-1 1 0 0 0,1-1-1 0 0,-1 1 1 0 0,1-1-1 0 0,0 1 1 0 0,0-1-1 0 0,0 1 1 0 0,0-1-1 0 0,0 0 1 0 0,0 0 0 0 0,1 1-1 0 0,-1-1 1 0 0,1 0-1 0 0,0 0 1 0 0,0 0-1 0 0,0-1 1 0 0,0 1-1 0 0,0 0 1 0 0,0-1 0 0 0,0 1-1 0 0,0-1 1 0 0,0 0-1 0 0,1 0 1 0 0,2 2-1 0 0,2 0 81 0 0,0-1-1 0 0,0 1 1 0 0,0-1-1 0 0,0 0 0 0 0,1-1 1 0 0,-1 0-1 0 0,1 0 1 0 0,11 0-1 0 0,-4-3 10 0 0,1 0 0 0 0,-1 0-1 0 0,0-2 1 0 0,1 0 0 0 0,-2 0 0 0 0,1-2-1 0 0,0 0 1 0 0,-1 0 0 0 0,21-14-1 0 0,-16 9-70 0 0,-1-1 0 0 0,0 0 0 0 0,21-20 0 0 0,-30 24-38 0 0,-1 0 1 0 0,0-1-1 0 0,-1 0 1 0 0,0 0-1 0 0,-1-1 1 0 0,1 0-1 0 0,-2 0 1 0 0,5-11-1 0 0,-7 14-87 0 0,-1 0-1 0 0,0 0 1 0 0,0 0-1 0 0,0 0 1 0 0,-1 0-1 0 0,0 0 1 0 0,0-11-1 0 0,-1 17 50 0 0,0-1 0 0 0,0 0 0 0 0,-1 1 0 0 0,1-1 0 0 0,0 0 0 0 0,-1 1 0 0 0,1-1 0 0 0,0 0 0 0 0,-1 1 0 0 0,0-1 0 0 0,1 1 0 0 0,-1-1-1 0 0,0 1 1 0 0,0-1 0 0 0,0 1 0 0 0,0 0 0 0 0,0-1 0 0 0,0 1 0 0 0,0 0 0 0 0,-1 0 0 0 0,1 0 0 0 0,0 0 0 0 0,-1 0 0 0 0,1 0 0 0 0,0 0 0 0 0,-1 0 0 0 0,1 1 0 0 0,-1-1 0 0 0,0 0 0 0 0,1 1 0 0 0,-1-1-1 0 0,1 1 1 0 0,-1 0 0 0 0,0 0 0 0 0,1-1 0 0 0,-1 1 0 0 0,-2 1 0 0 0,-10 0-424 0 0,1 0 1 0 0,0 1-1 0 0,0 1 0 0 0,1 1 1 0 0,-1 0-1 0 0,-13 6 0 0 0,12-5-977 0 0,0 0 0 0 0,0-1 1 0 0,0 0-1 0 0,-21 2 0 0 0,24-6-78 0 0,3-3 2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0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1375 0 0,'-25'10'-991'0'0,"-1"-1"4063"0"0,11-4 1905 0 0,0 0 1 0 0,-30 16 1361 0 0,57-14-6218 0 0,-8-5-267 0 0,0-1-1 0 0,0 1 1 0 0,0-1-1 0 0,0 0 1 0 0,0 0-1 0 0,0-1 0 0 0,0 1 1 0 0,1-1-1 0 0,6 0 1 0 0,7-2-1405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0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2 164 5527 0 0,'0'0'584'0'0,"-2"-9"-584"0"0,2-2 0 0 0,0 0 3264 0 0,4-2 640 0 0,3-3 120 0 0,2 0 24 0 0,0-2-3088 0 0,0 2-624 0 0,0 2-120 0 0,-2 1-24 0 0,0 2-736 0 0,-1 2-152 0 0,-3 2-24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0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1 884 5983 0 0,'2'0'9679'0'0,"4"0"-9309"0"0,1-1 1 0 0,0 0-1 0 0,-1 0 0 0 0,1-1 1 0 0,-1 0-1 0 0,1 0 0 0 0,-1-1 1 0 0,12-6-1 0 0,49-34 615 0 0,-36 22-483 0 0,50-35-109 0 0,-3-5 0 0 0,-2-2 0 0 0,-3-4-1 0 0,-4-3 1 0 0,82-104 0 0 0,-140 159-447 0 0,14-15-613 0 0,-25 30 657 0 0,-1 0 0 0 0,1 0 1 0 0,0 0-1 0 0,-1 0 0 0 0,1 0 0 0 0,-1 0 1 0 0,1 0-1 0 0,0 0 0 0 0,-1 0 0 0 0,1 0 1 0 0,0 0-1 0 0,-1 0 0 0 0,1 0 0 0 0,-1 0 0 0 0,1 1 1 0 0,0-1-1 0 0,-1 0 0 0 0,1 0 0 0 0,0 0 1 0 0,-1 1-1 0 0,1-1 0 0 0,0 0 0 0 0,-1 0 1 0 0,1 1-1 0 0,-10 8-47 0 0,9-8 31 0 0,-29 27-37 0 0,1 2 1 0 0,2 0-1 0 0,-41 61 1 0 0,36-43 25 0 0,4-6 82 0 0,2 0 0 0 0,-22 48 0 0 0,46-85-12 0 0,0 1 0 0 0,0-1 0 0 0,1 0 0 0 0,-1 0 0 0 0,1 1 0 0 0,1-1 0 0 0,-1 0 0 0 0,1 1 0 0 0,0 6 0 0 0,0-10-10 0 0,0-1 0 0 0,0 1-1 0 0,1-1 1 0 0,-1 1 0 0 0,0-1 0 0 0,1 0 0 0 0,-1 1 0 0 0,1-1 0 0 0,0 1 0 0 0,-1-1 0 0 0,1 0 0 0 0,0 0 0 0 0,0 1 0 0 0,0-1 0 0 0,0 0 0 0 0,0 0 0 0 0,0 0 0 0 0,0 0 0 0 0,0 0 0 0 0,0 0 0 0 0,1 0 0 0 0,-1-1 0 0 0,0 1 0 0 0,1 0 0 0 0,-1-1 0 0 0,0 1 0 0 0,1-1 0 0 0,-1 1 0 0 0,1-1 0 0 0,-1 0 0 0 0,1 1 0 0 0,-1-1 0 0 0,0 0 0 0 0,1 0 0 0 0,-1 0 0 0 0,1 0 0 0 0,2-1 0 0 0,5 0 132 0 0,0 0 1 0 0,0-1 0 0 0,-1-1-1 0 0,1 1 1 0 0,13-7 0 0 0,41-22 169 0 0,-48 23-323 0 0,22-15 39 0 0,41-31 0 0 0,-41 27-43 0 0,58-43-28 0 0,87-83 0 0 0,-113 82-15 0 0,86-114-1 0 0,-87 101-124 0 0,-38 42-61 0 0,-29 40 151 0 0,-6 5 60 0 0,1 1-1 0 0,-1-1 0 0 0,1 1 1 0 0,0 0-1 0 0,0 1 1 0 0,1-1-1 0 0,-6 8 0 0 0,-4 5-26 0 0,-96 120-4 0 0,17-19 26 0 0,59-78 20 0 0,-3 0-15 0 0,3 3 1 0 0,-38 61-1 0 0,67-98 20 0 0,1 0 0 0 0,0 0 0 0 0,1 1 0 0 0,0-1 0 0 0,0 1 0 0 0,0-1 0 0 0,1 1 0 0 0,0 0 0 0 0,-1 11 0 0 0,2-15 0 0 0,0 1 0 0 0,1-1 0 0 0,-1 0 0 0 0,1 0 0 0 0,-1 0 0 0 0,1 1 0 0 0,0-1 0 0 0,0 0 0 0 0,0 0 0 0 0,1 0 0 0 0,-1 0 0 0 0,1 0 0 0 0,0-1 0 0 0,-1 1 0 0 0,1 0 0 0 0,0-1 0 0 0,1 0 0 0 0,-1 1 0 0 0,0-1 0 0 0,1 0 0 0 0,-1 0 0 0 0,4 2 0 0 0,2 0 19 0 0,-1 0 1 0 0,1-1-1 0 0,-1 0 0 0 0,1 0 0 0 0,0-1 0 0 0,0 0 1 0 0,1 0-1 0 0,-1-1 0 0 0,0 0 0 0 0,0 0 0 0 0,12-2 1 0 0,8-1 85 0 0,0-1 1 0 0,28-8 0 0 0,-22 4-78 0 0,-28 6-24 0 0,-3 0 0 0 0,0 1-1 0 0,0-1 1 0 0,-1 1 0 0 0,1 0 0 0 0,0 0-1 0 0,0 0 1 0 0,0 0 0 0 0,0 0 0 0 0,0 0-1 0 0,0 1 1 0 0,-1-1 0 0 0,1 1 0 0 0,0 0 0 0 0,0 0-1 0 0,3 2 1 0 0,-4-3-4 0 0,-1 1 0 0 0,1 0 0 0 0,-1-1 0 0 0,0 1 0 0 0,1 0 0 0 0,-1-1 0 0 0,0 1 0 0 0,1 0 0 0 0,-1 0 0 0 0,0 0 0 0 0,0 0 0 0 0,0 0 0 0 0,0 1 0 0 0,0-1 0 0 0,0 0 0 0 0,1 3 0 0 0,2 1-11 0 0,3 5-28 0 0,-2-3 21 0 0,0-1 1 0 0,1 0-1 0 0,8 8 1 0 0,-12-12-14 0 0,1 0 0 0 0,-1-1 1 0 0,0 0-1 0 0,0 1 1 0 0,0-1-1 0 0,1 0 1 0 0,-1 0-1 0 0,0 0 1 0 0,1-1-1 0 0,-1 1 1 0 0,1-1-1 0 0,-1 1 0 0 0,1-1 1 0 0,0 0-1 0 0,3 0 1 0 0,0 0-293 0 0,0-1 1 0 0,0-1 0 0 0,0 1-1 0 0,0-1 1 0 0,-1 0 0 0 0,1 0-1 0 0,-1-1 1 0 0,8-3 0 0 0,1-3-1056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363 685 9671 0 0,'0'0'875'0'0,"1"0"-719"0"0,7-1 406 0 0,-1-1 0 0 0,0 0 1 0 0,0 0-1 0 0,0-1 0 0 0,0 0 0 0 0,0 0 0 0 0,-1-1 0 0 0,1 1 1 0 0,8-8-1 0 0,-7 4-171 0 0,1-1 0 0 0,-1 0 1 0 0,0-1-1 0 0,-1 1 0 0 0,10-16 0 0 0,0-5-188 0 0,-2-1 0 0 0,-1-1-1 0 0,13-39 1 0 0,-10 21-192 0 0,14-72 0 0 0,-24 89-275 0 0,-3-1-1 0 0,-1 0 1 0 0,-1-44 0 0 0,-2 75 254 0 0,0-8-230 0 0,-1-1 1 0 0,-3-13-1 0 0,4 22 197 0 0,0 1 0 0 0,0-1 0 0 0,-1 0 0 0 0,1 0 0 0 0,-1 0 1 0 0,0 1-1 0 0,0-1 0 0 0,1 0 0 0 0,-1 1 0 0 0,0-1 0 0 0,0 0 0 0 0,-1 1 0 0 0,1 0 0 0 0,0-1 0 0 0,0 1 0 0 0,-1 0 0 0 0,1-1 0 0 0,-1 1 0 0 0,1 0 1 0 0,-4-2-1 0 0,3 3 37 0 0,0 0-1 0 0,1 0 1 0 0,-1 0 0 0 0,0 0 0 0 0,0 0 0 0 0,1 0 0 0 0,-1 1 0 0 0,0-1 0 0 0,0 1 0 0 0,1-1 0 0 0,-1 1 0 0 0,0-1 0 0 0,1 1 0 0 0,-1 0 0 0 0,0 0 0 0 0,1 0 0 0 0,0 0 0 0 0,-1 0 0 0 0,1 0-1 0 0,-1 1 1 0 0,1-1 0 0 0,-2 2 0 0 0,-4 5-8 0 0,1 0-1 0 0,-9 13 1 0 0,-3 7 86 0 0,3 0 0 0 0,-25 59 0 0 0,-11 67 363 0 0,-6 63 234 0 0,4-14-397 0 0,38-154-191 0 0,-3-1 1 0 0,-26 51 0 0 0,-36 46 532 0 0,62-117-330 0 0,0-2-1 0 0,-2 0 1 0 0,-26 26-1 0 0,0-14-264 0 0,45-37-202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0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5063 0 0,'-58'18'362'0'0,"-1"0"3708"0"0,52-15-2797 0 0,0 0-1 0 0,1 0 0 0 0,-1 1 1 0 0,1 0-1 0 0,0 0 1 0 0,-8 6-1 0 0,14-10-1225 0 0,-1 1 0 0 0,0-1 0 0 0,1 1 1 0 0,-1-1-1 0 0,1 1 0 0 0,-1-1 0 0 0,1 1 1 0 0,-1-1-1 0 0,1 1 0 0 0,-1 0 0 0 0,1-1 0 0 0,-1 1 1 0 0,1-1-1 0 0,0 1 0 0 0,-1 0 0 0 0,1 0 0 0 0,0-1 1 0 0,0 1-1 0 0,-1 0 0 0 0,1-1 0 0 0,0 1 0 0 0,0 0 1 0 0,0 0-1 0 0,0-1 0 0 0,0 1 0 0 0,0 0 0 0 0,0 0 1 0 0,0 0-1 0 0,0-1 0 0 0,0 1 0 0 0,1 0 0 0 0,-1-1 1 0 0,0 1-1 0 0,0 0 0 0 0,1 0 0 0 0,0 0 0 0 0,0 1-6 0 0,1-1 0 0 0,-1 0 0 0 0,1 1 0 0 0,0-1 0 0 0,0 0-1 0 0,0 0 1 0 0,0 0 0 0 0,0 0 0 0 0,0 0 0 0 0,0-1 0 0 0,0 1-1 0 0,2 0 1 0 0,12 2 133 0 0,-1 0 0 0 0,1-2 1 0 0,0 0-1 0 0,0 0 0 0 0,25-4 0 0 0,79-17 685 0 0,-50 4-551 0 0,91-18-2225 0 0,-158 34 520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0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2759 0 0,'-27'8'-20'0'0,"-6"5"12513"0"0,32-11-11762 0 0,0 0 40 0 0,0 0 1 0 0,-1-1-1 0 0,1 1 0 0 0,0 0 1 0 0,0 0-1 0 0,1 0 0 0 0,-2 3 1 0 0,2-4-724 0 0,0 0-1 0 0,1 0 1 0 0,-1 0 0 0 0,1 0 0 0 0,-1-1-1 0 0,1 1 1 0 0,-1 0 0 0 0,1 0 0 0 0,-1-1-1 0 0,1 1 1 0 0,0 0 0 0 0,-1-1 0 0 0,1 1-1 0 0,0-1 1 0 0,-1 1 0 0 0,1-1 0 0 0,0 1-1 0 0,1 0 1 0 0,15 6 366 0 0,-1-4-210 0 0,-1-1-1 0 0,1-1 1 0 0,-1-1 0 0 0,1 0-1 0 0,22-3 1 0 0,22-1-77 0 0,101 2-1466 0 0,-53-3-4268 0 0,-85 3 3874 0 0,-1-3-25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0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51 14335 0 0,'0'0'662'0'0,"0"-1"-18"0"0,1-2-245 0 0,2-4-691 0 0,3-5 3841 0 0,-17 14-2968 0 0,-1 4-486 0 0,0 0-1 0 0,0 0 1 0 0,1 1 0 0 0,-17 13 0 0 0,-39 38-106 0 0,66-57 13 0 0,-22 21-2 0 0,2 1 0 0 0,0 1 0 0 0,1 1 0 0 0,1 1 0 0 0,2 1 0 0 0,-18 34 0 0 0,32-54 23 0 0,-1 0 0 0 0,1 0 0 0 0,0 0 0 0 0,1 1 0 0 0,0-1 0 0 0,0 1 0 0 0,1 0 0 0 0,0 0 0 0 0,0-1 0 0 0,0 1 0 0 0,1 0 0 0 0,0 0 0 0 0,1 0 0 0 0,0-1 0 0 0,3 13 0 0 0,-3-17 35 0 0,1 1 0 0 0,-1-1-1 0 0,1 0 1 0 0,0 0 0 0 0,0 1-1 0 0,0-1 1 0 0,0 0 0 0 0,1-1-1 0 0,-1 1 1 0 0,1 0 0 0 0,0-1-1 0 0,0 1 1 0 0,0-1 0 0 0,0 0-1 0 0,0 0 1 0 0,0 0 0 0 0,1 0-1 0 0,-1-1 1 0 0,1 1 0 0 0,-1-1-1 0 0,8 2 1 0 0,0-1 151 0 0,1 0-1 0 0,-1 0 1 0 0,1-1-1 0 0,0 0 1 0 0,21-3-1 0 0,-2-1 154 0 0,-1-2 1 0 0,1-2-1 0 0,37-12 0 0 0,86-40 248 0 0,-112 43-557 0 0,-10 2 4 0 0,0-1 1 0 0,-1-1-1 0 0,38-26 0 0 0,-53 30-38 0 0,0-1 0 0 0,0 0 0 0 0,-1-1 0 0 0,-1 0-1 0 0,-1-1 1 0 0,0-1 0 0 0,12-18 0 0 0,-22 30-26 0 0,-1 0 0 0 0,0 0 0 0 0,0 0 1 0 0,0 0-1 0 0,-1 0 0 0 0,1 0 0 0 0,-1 0 0 0 0,0-1 0 0 0,0 1 0 0 0,-1 0 0 0 0,1-1 0 0 0,-1 1 0 0 0,0-1 1 0 0,0 1-1 0 0,0 0 0 0 0,-2-7 0 0 0,1 7-40 0 0,0 1 1 0 0,-1-1 0 0 0,1 0-1 0 0,-1 1 1 0 0,0-1 0 0 0,0 1-1 0 0,0-1 1 0 0,-1 1-1 0 0,1 0 1 0 0,-1 0 0 0 0,0 0-1 0 0,0 0 1 0 0,0 1-1 0 0,0-1 1 0 0,0 1 0 0 0,0 0-1 0 0,-1 0 1 0 0,-3-2-1 0 0,-7-2-98 0 0,0 0 0 0 0,0 0 0 0 0,-1 2 0 0 0,0 0 0 0 0,0 1 0 0 0,-16-2 0 0 0,-94-2-514 0 0,56 5 113 0 0,55 1 258 0 0,-23-2-215 0 0,35 3 338 0 0,-1-1-1 0 0,1 1 1 0 0,0-1 0 0 0,0 0 0 0 0,0 0-1 0 0,0 0 1 0 0,0 0 0 0 0,0 0 0 0 0,0 0-1 0 0,0 0 1 0 0,0-1 0 0 0,-3-2 0 0 0,-1-6-1545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4607 0 0,'1'-1'354'0'0,"15"-23"16"0"0,-9 15 1935 0 0,-1-1 1 0 0,9-19-1 0 0,1 5 4426 0 0,-11 36-6142 0 0,0 5-408 0 0,-2 1 0 0 0,0 0 0 0 0,-1 0 0 0 0,-1 1 0 0 0,-1 33 0 0 0,-1-21-128 0 0,1-2-23 0 0,0 10 14 0 0,6 54-1 0 0,-5-83-32 0 0,-1-8 60 0 0,2-3 77 0 0,1 0-78 0 0,1 0 0 0 0,-1 0 0 0 0,0-1 0 0 0,1 1 0 0 0,-1-1 0 0 0,0 0 0 0 0,0 0 0 0 0,0 0 0 0 0,0 0 0 0 0,0-1 0 0 0,-1 1 0 0 0,5-5 0 0 0,3-6 304 0 0,14-22 0 0 0,-12 16-246 0 0,17-20-16 0 0,2 0 0 0 0,2 3 0 0 0,1 1 0 0 0,63-50 0 0 0,48-39-53 0 0,-116 99-54 0 0,-11 8-120 0 0,-1 0 1 0 0,23-29-1 0 0,-39 44-69 0 0,-2 5-1024 0 0,-16 34-1643 0 0,15-33 2505 0 0,-7 13-1145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369 168 1375 0 0,'64'-43'761'0'0,"81"-60"11680"0"0,-125 88-11829 0 0,-10 9 2253 0 0,-12 6-2376 0 0,-22 12-3 0 0,1 0 0 0 0,-31 21-1 0 0,13-6-344 0 0,-90 47 28 0 0,-9 6-34 0 0,123-71-139 0 0,43-1-70 0 0,-5-4 65 0 0,-1 2 0 0 0,1 0-1 0 0,-1 1 1 0 0,-1 1 0 0 0,0 1-1 0 0,0 1 1 0 0,22 15 0 0 0,34 25-48 0 0,-39-27 100 0 0,-1 1 0 0 0,32 30 0 0 0,-61-49 65 0 0,-1 1 0 0 0,1 1 1 0 0,9 13-1 0 0,-15-19-19 0 0,1 0-65 0 0,-1 0-1 0 0,0-1 1 0 0,0 1 0 0 0,0 0-1 0 0,0-1 1 0 0,0 1 0 0 0,0 0-1 0 0,0-1 1 0 0,0 1 0 0 0,-1 0-1 0 0,1-1 1 0 0,0 1 0 0 0,0-1-1 0 0,-1 2 1 0 0,-2 1 28 0 0,0-1 1 0 0,0 1-1 0 0,0-1 1 0 0,0 1-1 0 0,0-1 0 0 0,0 0 1 0 0,-1-1-1 0 0,1 1 1 0 0,-1 0-1 0 0,1-1 1 0 0,-5 1-1 0 0,-9 3 112 0 0,-21 1-1 0 0,17-2-58 0 0,-387 60 174 0 0,391-62-278 0 0,3 0 0 0 0,7 0-3 0 0,1-1 1 0 0,-1-1-1 0 0,0 1 1 0 0,0-1-1 0 0,0 0 0 0 0,0-1 1 0 0,-12-2-1 0 0,19 3-6 0 0,-1-1-1 0 0,1 1 1 0 0,0 0 0 0 0,0-1-1 0 0,0 1 1 0 0,0 0-1 0 0,0-1 1 0 0,0 1 0 0 0,0-1-1 0 0,0 1 1 0 0,1 0 0 0 0,-1-1-1 0 0,0 1 1 0 0,0 0-1 0 0,0-1 1 0 0,0 1 0 0 0,0 0-1 0 0,1-1 1 0 0,-1 1 0 0 0,0 0-1 0 0,0-1 1 0 0,1 1-1 0 0,-1 0 1 0 0,0 0 0 0 0,1-1-1 0 0,5-8-266 0 0,19-9-3126 0 0,-18 14 129 0 0,4-3-3358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18 11519 0 0,'1'-2'301'0'0,"-1"1"-258"0"0,0 1-1 0 0,1-1 1 0 0,-1 1-1 0 0,0-1 0 0 0,1 0 1 0 0,-1 1-1 0 0,0-1 0 0 0,1 1 1 0 0,-1-1-1 0 0,1 1 0 0 0,-1-1 1 0 0,1 1-1 0 0,-1 0 0 0 0,1-1 1 0 0,-1 1-1 0 0,1-1 1 0 0,-1 1-1 0 0,1 0 0 0 0,0 0 1 0 0,0-1-1 0 0,1 0 105 0 0,0 0 0 0 0,0 1 1 0 0,0-1-1 0 0,0 0 0 0 0,0 1 0 0 0,0-1 1 0 0,0 1-1 0 0,0 0 0 0 0,0 0 0 0 0,0 0 1 0 0,0 0-1 0 0,1 0 0 0 0,2 1 0 0 0,-3-1 963 0 0,-3 2-942 0 0,0 0 1 0 0,0 0 0 0 0,0 0 0 0 0,0 0 0 0 0,-1 0 0 0 0,1 0 0 0 0,0 0 0 0 0,-1 0-1 0 0,-2 1 1 0 0,0 2 25 0 0,-47 57 422 0 0,3 2 0 0 0,3 3-1 0 0,-36 72 1 0 0,-124 244-477 0 0,150-283-40 0 0,-121 164 0 0 0,156-235-75 0 0,17-22-6 0 0,5-6-1 0 0,4-3 7 0 0,-5 1-23 0 0,7-3-290 0 0,0 0 0 0 0,0-1-1 0 0,9-7 1 0 0,11-10-1018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13 17215 0 0,'0'0'794'0'0,"-2"-1"-22"0"0,1 0-726 0 0,-1-1 1 0 0,0 1 0 0 0,0 0-1 0 0,1 0 1 0 0,-1 0 0 0 0,0 0-1 0 0,0 1 1 0 0,0-1 0 0 0,0 0-1 0 0,0 1 1 0 0,0-1 0 0 0,0 1-1 0 0,0 0 1 0 0,-1 0 0 0 0,1 0 0 0 0,0 0-1 0 0,0 0 1 0 0,0 0 0 0 0,0 1-1 0 0,0-1 1 0 0,0 0 0 0 0,0 1-1 0 0,-3 1 1 0 0,0 0 169 0 0,0 1 0 0 0,0 0 1 0 0,0 1-1 0 0,0-1 0 0 0,-7 9 0 0 0,10-11-191 0 0,-3 4 75 0 0,0 1 0 0 0,0 0 1 0 0,0 0-1 0 0,1 1 0 0 0,0-1 0 0 0,0 1 0 0 0,1 0 0 0 0,0 0 0 0 0,-4 13 1 0 0,-1 7-55 0 0,-5 39 0 0 0,4-17-28 0 0,-52 192 227 0 0,43-188-132 0 0,-2 0 0 0 0,-37 70 0 0 0,-47 41 694 0 0,-14-10 91 0 0,116-151-891 0 0,-32 42 193 0 0,-56 93 0 0 0,89-135-778 0 0,0-1 1 0 0,0 0-1 0 0,-1 0 0 0 0,1 0 0 0 0,0 0 1 0 0,-1 0-1 0 0,0 0 0 0 0,-2 2 0 0 0,2-3 165 0 0,1 0 1 0 0,-1 0-1 0 0,1-1 0 0 0,-1 1 0 0 0,0-1 0 0 0,1 0 1 0 0,-1 1-1 0 0,1-1 0 0 0,-1 0 0 0 0,0 0 0 0 0,1 0 1 0 0,-1 0-1 0 0,1 0 0 0 0,-3-1 0 0 0,-5 0-1571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11975 0 0,'0'0'1526'0'0,"3"0"-208"0"0,4-1-414 0 0,1 1 0 0 0,0-2 0 0 0,0 1 0 0 0,-1-1 0 0 0,1 0-1 0 0,8-4 1 0 0,47-23 433 0 0,-24 11-453 0 0,-5 2-156 0 0,9-3 386 0 0,89-28 0 0 0,-120 43-1095 0 0,2 1 1 0 0,-1 1-1 0 0,0 0 0 0 0,0 1 1 0 0,1 0-1 0 0,-1 1 0 0 0,0 0 1 0 0,1 1-1 0 0,-1 1 0 0 0,0 0 1 0 0,23 7-1 0 0,-4 3-759 0 0,-30-11 321 0 0,5 3-2427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18 2759 0 0,'18'-18'18806'0'0,"-19"26"-18575"0"0,0-1 1 0 0,0 0 0 0 0,-1 0 0 0 0,0 0 0 0 0,0-1 0 0 0,-4 8 0 0 0,-1 2 28 0 0,-36 95 1004 0 0,-30 96-558 0 0,69-191-685 0 0,3-9-41 0 0,-1 0 0 0 0,0 0 0 0 0,0 0 0 0 0,-1 0 1 0 0,0 0-1 0 0,0 0 0 0 0,-1-1 0 0 0,1 0 0 0 0,-7 7 0 0 0,9-11-104 0 0,-3 1-2537 0 0,41-36-1136 0 0,-18 16 2042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10135 0 0,'-3'-4'11304'0'0,"33"1"-13037"0"0,-19 3 42 0 0,0 0-77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13935 0 0,'0'0'1600'0'0,"1"2"-989"0"0,2 0-413 0 0,0 0 0 0 0,0 0 0 0 0,0 0 0 0 0,1 0 0 0 0,-1-1 0 0 0,0 1 0 0 0,1-1 0 0 0,-1 0-1 0 0,1 0 1 0 0,-1 0 0 0 0,1-1 0 0 0,0 1 0 0 0,-1-1 0 0 0,7 0 0 0 0,8 0 316 0 0,29-4 0 0 0,-43 4-435 0 0,118-19 780 0 0,149-44 1 0 0,-239 54-1892 0 0,-3-1-382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18511 0 0,'0'0'1859'0'0,"0"-2"-1703"0"0,1-2-71 0 0,1 0 1 0 0,-1 0 0 0 0,1 0-1 0 0,0 0 1 0 0,0 1 0 0 0,0-1-1 0 0,0 1 1 0 0,1-1-1 0 0,0 1 1 0 0,-1 0 0 0 0,1 0-1 0 0,0 0 1 0 0,1 0 0 0 0,4-3-1 0 0,0 0-30 0 0,0 1-1 0 0,0 0 1 0 0,0 0 0 0 0,1 1-1 0 0,12-5 1 0 0,-19 8-546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92 688 9559 0 0,'0'0'1138'0'0,"-1"2"-488"0"0,-23 21 2279 0 0,13-14-1928 0 0,1 0 0 0 0,0 1 1 0 0,1 1-1 0 0,-11 15 0 0 0,19-24-597 0 0,0 0-235 0 0,0-1 1 0 0,0 1-1 0 0,1 0 0 0 0,-1 0 1 0 0,1 0-1 0 0,-1 0 0 0 0,1 0 1 0 0,0 0-1 0 0,0 3 0 0 0,13 0 219 0 0,-8-4-339 0 0,0 0 0 0 0,1 0-1 0 0,-1 0 1 0 0,0-1 0 0 0,1 1 0 0 0,-1-1-1 0 0,1-1 1 0 0,-1 1 0 0 0,0-1 0 0 0,1 0-1 0 0,-1 0 1 0 0,0-1 0 0 0,0 1 0 0 0,0-1-1 0 0,0 0 1 0 0,5-3 0 0 0,9-5 60 0 0,0-1 0 0 0,28-21 0 0 0,99-88 18 0 0,-64 51-82 0 0,180-157-45 0 0,-192 156-454 0 0,-30 27 188 0 0,-59 52 71 0 0,-12 12 155 0 0,2 2-1 0 0,0 1 0 0 0,2 1 0 0 0,1 1 1 0 0,1 1-1 0 0,-33 48 0 0 0,33-39 41 0 0,1 1 0 0 0,-26 59 0 0 0,47-90 4 0 0,1-1 0 0 0,0 1-1 0 0,0-1 1 0 0,1 1 0 0 0,0 0-1 0 0,0 0 1 0 0,0 7 0 0 0,0-12-3 0 0,1 1 1 0 0,0-1 0 0 0,0 0 0 0 0,0 1 0 0 0,1-1 0 0 0,-1 0 0 0 0,0 0 0 0 0,0 1 0 0 0,1-1 0 0 0,-1 0 0 0 0,1 0 0 0 0,-1 1 0 0 0,1-1 0 0 0,-1 0 0 0 0,1 0-1 0 0,0 0 1 0 0,0 0 0 0 0,0 0 0 0 0,-1 0 0 0 0,1 0 0 0 0,0 0 0 0 0,0 0 0 0 0,0 0 0 0 0,0-1 0 0 0,0 1 0 0 0,1 0 0 0 0,-1-1 0 0 0,0 1 0 0 0,0-1 0 0 0,0 1-1 0 0,1-1 1 0 0,-1 1 0 0 0,0-1 0 0 0,0 0 0 0 0,1 0 0 0 0,-1 0 0 0 0,0 1 0 0 0,1-1 0 0 0,1-1 0 0 0,13 0 129 0 0,0-2 1 0 0,0 0-1 0 0,-1 0 1 0 0,1-2-1 0 0,-1 0 0 0 0,25-12 1 0 0,254-124-36 0 0,-228 103-70 0 0,-1-3 0 0 0,75-60-1 0 0,-45 13-84 0 0,-48 43 38 0 0,-29 28-60 0 0,0-1 0 0 0,-1-2 0 0 0,-1 1-1 0 0,0-2 1 0 0,-2 0 0 0 0,0-1 0 0 0,18-41 0 0 0,-32 63 70 0 0,0-1 0 0 0,0 1 0 0 0,0 0 0 0 0,1 0 1 0 0,-1 0-1 0 0,0 0 0 0 0,0-1 0 0 0,0 1 0 0 0,0 0 0 0 0,0 0 1 0 0,0 0-1 0 0,0-1 0 0 0,0 1 0 0 0,0 0 0 0 0,0 0 0 0 0,0 0 1 0 0,0 0-1 0 0,0-1 0 0 0,0 1 0 0 0,0 0 0 0 0,0 0 0 0 0,0 0 1 0 0,0-1-1 0 0,0 1 0 0 0,0 0 0 0 0,0 0 0 0 0,0 0 0 0 0,-1 0 1 0 0,1-1-1 0 0,0 1 0 0 0,0 0 0 0 0,0 0 0 0 0,0 0 0 0 0,0 0 1 0 0,0 0-1 0 0,-1-1 0 0 0,1 1 0 0 0,0 0 0 0 0,0 0 0 0 0,0 0 1 0 0,0 0-1 0 0,-1 0 0 0 0,1 0 0 0 0,0 0 0 0 0,0 0 0 0 0,0 0 1 0 0,0 0-1 0 0,-1 0 0 0 0,1 0 0 0 0,0-1 0 0 0,0 1 0 0 0,0 0 1 0 0,-1 0-1 0 0,1 1 0 0 0,0-1 0 0 0,0 0 0 0 0,-1 0 0 0 0,-8 2-125 0 0,3 0 114 0 0,1 1 0 0 0,-1 0 0 0 0,1 1 0 0 0,-1-1 0 0 0,1 1 0 0 0,0 0 0 0 0,-4 5 0 0 0,-31 36-34 0 0,28-31 13 0 0,-97 128-243 0 0,66-82 205 0 0,-17 26 33 0 0,-52 103 0 0 0,84-140 155 0 0,-59 121 866 0 0,86-168-951 0 0,0 0 0 0 0,0 0 0 0 0,1 0 1 0 0,-1 1-1 0 0,0-1 0 0 0,1 0 0 0 0,0 0 0 0 0,-1 0 0 0 0,1 0 0 0 0,0 0 0 0 0,0 1 0 0 0,0-1 0 0 0,0 0 0 0 0,1 0 0 0 0,-1 0 1 0 0,1 0-1 0 0,-1 0 0 0 0,1 0 0 0 0,0 1 0 0 0,1 2 0 0 0,0-3-6 0 0,-1-1 0 0 0,1 1 0 0 0,-1-1 0 0 0,1 1 0 0 0,0-1 0 0 0,0 0 0 0 0,0 1 0 0 0,0-1 0 0 0,0 0 0 0 0,0 0 0 0 0,0-1 0 0 0,0 1 0 0 0,0 0 0 0 0,0-1 0 0 0,0 1 0 0 0,0-1 0 0 0,0 1 0 0 0,1-1 0 0 0,-1 0 0 0 0,4 0 0 0 0,8-1 41 0 0,-1 0 0 0 0,1 0 0 0 0,-1-2 0 0 0,1 1 0 0 0,22-9 0 0 0,-12 2-962 0 0,-1-1 1 0 0,27-16-1 0 0,-38 18-892 0 0,-1-1-82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151 117 5063 0 0,'-11'0'416'0'0,"0"1"0"0"0,-21 4-1 0 0,-45 18 9031 0 0,57-16-3891 0 0,46 3-4662 0 0,-13-10-805 0 0,-1 0-1 0 0,0 0 0 0 0,0-2 0 0 0,1 1 0 0 0,20-7 0 0 0,-9 3-7 0 0,260-59 511 0 0,-12 2-102 0 0,-241 55-423 0 0,0 2-1 0 0,1 1 1 0 0,-1 1-1 0 0,1 2 1 0 0,32 2-1 0 0,-31 7-493 0 0,-33-8 404 0 0,1 1-1 0 0,-1-1 0 0 0,0 0 0 0 0,1 0 0 0 0,-1 1 0 0 0,1-1 1 0 0,-1 0-1 0 0,0 0 0 0 0,1 1 0 0 0,-1-1 0 0 0,0 1 0 0 0,1-1 0 0 0,-1 0 1 0 0,0 1-1 0 0,0-1 0 0 0,1 1 0 0 0,-1-1 0 0 0,0 0 0 0 0,0 1 1 0 0,0-1-1 0 0,0 1 0 0 0,0-1 0 0 0,1 1 0 0 0,-1-1 0 0 0,0 1 1 0 0,0-1-1 0 0,0 1 0 0 0,0-1 0 0 0,-1 1 0 0 0,-2 12-878 0 0,1-10 456 0 0,0 0-1 0 0,0 1 0 0 0,0-1 0 0 0,-1 0 0 0 0,0-1 1 0 0,1 1-1 0 0,-7 4 0 0 0,-10 9-6455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183 189 14335 0 0,'-58'8'1587'0'0,"-58"14"0"0"0,107-20 782 0 0,12-2-1826 0 0,29-2-15 0 0,0-2 1 0 0,0-1-1 0 0,41-13 1 0 0,-24 6-192 0 0,927-157 2838 0 0,-922 164-2699 0 0,-20 2-1943 0 0,-12 1-3506 0 0,-72 7-1481 0 0,32-2 4888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36 8287 0 0,'13'-36'11215'0'0,"-13"36"-11190"0"0,0 0 0 0 0,1 1 0 0 0,-1-1 0 0 0,0 0 0 0 0,1 0 0 0 0,-1 0 0 0 0,1 1-1 0 0,-1-1 1 0 0,0 0 0 0 0,0 1 0 0 0,1-1 0 0 0,-1 0 0 0 0,0 0 0 0 0,1 1 0 0 0,-1-1 0 0 0,0 1 0 0 0,0-1 0 0 0,0 0 0 0 0,1 1 0 0 0,-1-1 0 0 0,0 1 0 0 0,0-1 0 0 0,0 0 0 0 0,0 2 0 0 0,2 9 168 0 0,-2-4-104 0 0,0 0-1 0 0,0 0 1 0 0,-1 0-1 0 0,-1 0 1 0 0,1 0 0 0 0,-3 8-1 0 0,-18 42 245 0 0,11-30-174 0 0,-208 513 1062 0 0,210-516-1235 0 0,-32 77 148 0 0,32-82-309 0 0,-1 0 0 0 0,-23 34 0 0 0,7-23-710 0 0,25-29 442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8:1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 11887 0 0,'0'0'1083'0'0,"-1"-1"-891"0"0,-2 0-175 0 0,0 1-1 0 0,0-1 1 0 0,0 1-1 0 0,0-1 1 0 0,0 1-1 0 0,0 0 1 0 0,0 0 0 0 0,0 0-1 0 0,0 0 1 0 0,-5 2-1 0 0,-34 10 350 0 0,26-7-245 0 0,-44 16 164 0 0,-102 52-1 0 0,150-67-166 0 0,-31 15 662 0 0,-63 44 1 0 0,89-53-503 0 0,0 1 1 0 0,1 1 0 0 0,1 0 0 0 0,0 1-1 0 0,1 0 1 0 0,-14 20 0 0 0,25-30-229 0 0,0 1 1 0 0,0-1 0 0 0,0 1-1 0 0,0-1 1 0 0,1 1-1 0 0,0 0 1 0 0,0 0 0 0 0,1 0-1 0 0,0 0 1 0 0,0 0-1 0 0,0 0 1 0 0,1 10-1 0 0,0-11-9 0 0,0-1 0 0 0,1 1 0 0 0,0 0 0 0 0,0-1 0 0 0,0 1 0 0 0,1-1-1 0 0,0 1 1 0 0,-1-1 0 0 0,2 0 0 0 0,-1 0 0 0 0,0 1 0 0 0,1-2-1 0 0,0 1 1 0 0,0 0 0 0 0,0 0 0 0 0,7 5 0 0 0,-2-2 46 0 0,1-1-1 0 0,0 0 1 0 0,0-1 0 0 0,0 0 0 0 0,1-1 0 0 0,0 1-1 0 0,0-2 1 0 0,0 0 0 0 0,0 0 0 0 0,1 0-1 0 0,-1-1 1 0 0,13 0 0 0 0,11 0 244 0 0,-1-2 1 0 0,52-5-1 0 0,-24-4 215 0 0,-1-3 0 0 0,0-2-1 0 0,108-41 1 0 0,-139 45-432 0 0,0-2 0 0 0,-1-2 0 0 0,0 0 1 0 0,29-22-1 0 0,-47 29-97 0 0,0-1 0 0 0,-1 0 1 0 0,0 0-1 0 0,-1-1 0 0 0,13-18 0 0 0,-16 21-18 0 0,-1-1-1 0 0,-1 0 1 0 0,1 0-1 0 0,-1 0 1 0 0,0 0-1 0 0,-1 0 1 0 0,0-1-1 0 0,0 1 1 0 0,-1-1-1 0 0,1-8 0 0 0,-1 11-37 0 0,-1 0-1 0 0,0 1 0 0 0,0-1 0 0 0,-1 0 0 0 0,1 1 0 0 0,-1-1 0 0 0,0 1 0 0 0,0-1 0 0 0,-1 1 0 0 0,1-1 0 0 0,-1 1 1 0 0,0 0-1 0 0,0-1 0 0 0,-1 1 0 0 0,1 1 0 0 0,-1-1 0 0 0,0 0 0 0 0,0 0 0 0 0,0 1 0 0 0,-6-5 0 0 0,0 1-126 0 0,0 1 1 0 0,0 0-1 0 0,-1 1 0 0 0,1 0 0 0 0,-1 1 0 0 0,-1 0 0 0 0,-18-5 0 0 0,-135-27-2646 0 0,110 26 587 0 0,43 9 1322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2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1222 0 4143 0 0,'0'0'4896'0'0,"-7"6"-2400"0"0,-1 3 24 0 0,1 1-2072 0 0,0 5-448 0 0,-2 1 0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51 450 12815 0 0,'3'-11'1362'0'0,"3"-13"4252"0"0,-14 35-5269 0 0,1 0 0 0 0,1 0-1 0 0,0 0 1 0 0,0 1 0 0 0,1 0 0 0 0,1 1-1 0 0,0-1 1 0 0,-4 22 0 0 0,6-16-106 0 0,0 0 1 0 0,1 0-1 0 0,0 0 1 0 0,2 0 0 0 0,4 31-1 0 0,4-20 335 0 0,-7-25-471 0 0,-2-3 597 0 0,9 7-52 0 0,-6-7-590 0 0,1 0 0 0 0,-1 0 0 0 0,0-1 0 0 0,1 1-1 0 0,-1-1 1 0 0,1 0 0 0 0,-1 0 0 0 0,1 0 0 0 0,-1 0-1 0 0,1-1 1 0 0,-1 1 0 0 0,0-1 0 0 0,1 0 0 0 0,-1 0-1 0 0,0 0 1 0 0,1 0 0 0 0,3-3 0 0 0,7-4 40 0 0,0-1 1 0 0,20-16-1 0 0,-18 13-74 0 0,411-284 171 0 0,-296 217-531 0 0,214-97 0 0 0,-292 153-87 0 0,-7 1-886 0 0,2 2 0 0 0,73-20-1 0 0,-92 34-195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4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1006 1 4143 0 0,'0'0'9204'0'0,"-1"1"-8112"0"0,-17 13-9 0 0,-1-2 0 0 0,0 0 0 0 0,-30 14 0 0 0,-68 19-455 0 0,-154 55-425 0 0,223-78-201 0 0,1 2-1 0 0,1 2 0 0 0,-63 47 0 0 0,96-64-1 0 0,8-5-2 0 0,-1 0 0 0 0,1 0 1 0 0,0 0-1 0 0,1 1 0 0 0,-1 0 1 0 0,-4 5-1 0 0,8-8-68 0 0,3-2 39 0 0,1 1 0 0 0,-1-1 0 0 0,1 0 0 0 0,-1 0 0 0 0,1 0 0 0 0,-1 0 0 0 0,0 0 0 0 0,1 0 0 0 0,3-2 0 0 0,3 1-33 0 0,15-1 6 0 0,31-3-9 0 0,68 3 0 0 0,-43 10 487 0 0,146 35 0 0 0,-209-39-293 0 0,0 0-1 0 0,-1 1 1 0 0,24 11-1 0 0,-34-13-97 0 0,-1 0-1 0 0,0 0 0 0 0,0 0 1 0 0,0 0-1 0 0,0 1 1 0 0,-1 0-1 0 0,1 0 1 0 0,-1 0-1 0 0,0 1 0 0 0,0-1 1 0 0,-1 1-1 0 0,1 0 1 0 0,3 9-1 0 0,-6-12-23 0 0,0 0-1 0 0,0 1 0 0 0,-1-1 1 0 0,1 1-1 0 0,-1-1 1 0 0,0 1-1 0 0,0-1 0 0 0,0 1 1 0 0,0-1-1 0 0,0 1 1 0 0,0-1-1 0 0,-1 1 0 0 0,1-1 1 0 0,-1 1-1 0 0,0-1 1 0 0,0 0-1 0 0,0 1 0 0 0,0-1 1 0 0,0 0-1 0 0,0 0 0 0 0,-1 0 1 0 0,1 0-1 0 0,-1 0 1 0 0,1 0-1 0 0,-1 0 0 0 0,-2 2 1 0 0,-2 2 17 0 0,-1 0 1 0 0,1 0-1 0 0,-2-1 1 0 0,1 0-1 0 0,-16 9 1 0 0,-35 11 41 0 0,-1-2 0 0 0,-87 20 0 0 0,59-18 10 0 0,-126 29 246 0 0,191-47-245 0 0,0-1-1 0 0,-1-1 0 0 0,0-1 1 0 0,0-2-1 0 0,0 0 0 0 0,0-1 0 0 0,-33-3 1 0 0,51 2-66 0 0,1-1 0 0 0,0 0 0 0 0,0 0 0 0 0,0 0 0 0 0,0-1 0 0 0,0 1 0 0 0,0-1 0 0 0,-6-3 0 0 0,9 4-7 0 0,0 0 0 0 0,0 0 0 0 0,0 0 0 0 0,0 0 0 0 0,0 0 0 0 0,0 0 0 0 0,0 0 1 0 0,0 0-1 0 0,0 0 0 0 0,0 0 0 0 0,1-1 0 0 0,-1 1 0 0 0,0 0 0 0 0,1 0 0 0 0,-1-1 0 0 0,1 1 0 0 0,0 0 0 0 0,-1-1 0 0 0,1 1 0 0 0,0-1 1 0 0,0 1-1 0 0,0 0 0 0 0,0-1 0 0 0,0 1 0 0 0,0-1 0 0 0,0 1 0 0 0,1-1 0 0 0,0-1 0 0 0,1-3-149 0 0,1-1 0 0 0,0 1-1 0 0,1 0 1 0 0,-1 0 0 0 0,1 0 0 0 0,0 1 0 0 0,1-1-1 0 0,-1 1 1 0 0,1 0 0 0 0,0 1 0 0 0,1-1-1 0 0,-1 1 1 0 0,10-6 0 0 0,-13 9-876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4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8287 0 0,'0'0'8854'0'0,"1"2"-8428"0"0,1 2-357 0 0,-1 0-1 0 0,0 0 1 0 0,0 0 0 0 0,0 0-1 0 0,0 1 1 0 0,-1-1-1 0 0,0 0 1 0 0,0 1-1 0 0,0-1 1 0 0,0 0 0 0 0,-1 1-1 0 0,0-1 1 0 0,0 0-1 0 0,-1 6 1 0 0,-5 9 49 0 0,-14 33-1 0 0,16-41-27 0 0,-38 84 182 0 0,-4-2 1 0 0,-62 91 0 0 0,70-136-233 0 0,38-47-133 0 0,3-3-1223 0 0,7-7-71 0 0,5-5-69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1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43 3223 0 0,'9'-4'2163'0'0,"-7"3"-811"0"0,25-10 7503 0 0,-23 9-8400 0 0,0 0 1 0 0,-1 0-1 0 0,1-1 0 0 0,0 1 0 0 0,-1-1 1 0 0,0 1-1 0 0,8-9 1428 0 0,-47 30-1818 0 0,20-9-49 0 0,-1-2 0 0 0,0 0-1 0 0,-19 5 1 0 0,31-11-16 0 0,-39 11 0 0 0,-51 8 0 0 0,-45 10 0 0 0,97-20 0 0 0,21-6 8 0 0,1 1-1 0 0,0 1 1 0 0,-1 1 0 0 0,2 2-1 0 0,0-1 1 0 0,-20 15 0 0 0,16-10 2 0 0,24-14-10 0 0,-1 0 0 0 0,1 0 0 0 0,0 0 0 0 0,-1 0 0 0 0,1 0 0 0 0,0 1 0 0 0,-1-1 0 0 0,1 0 0 0 0,0 0 0 0 0,-1 0 0 0 0,1 0 0 0 0,0 1 0 0 0,0-1 0 0 0,-1 0 0 0 0,1 0 0 0 0,0 1 0 0 0,0-1 0 0 0,0 0 0 0 0,-1 0 0 0 0,1 1 0 0 0,0-1 0 0 0,0 0 0 0 0,0 1 0 0 0,0-1 0 0 0,-1 0 0 0 0,1 1 0 0 0,0-1 0 0 0,0 0 0 0 0,0 1 0 0 0,0-1 0 0 0,0 0 0 0 0,0 1 0 0 0,0-1 0 0 0,0 0 0 0 0,0 1 0 0 0,0-1 0 0 0,0 0 0 0 0,0 1 0 0 0,0-1 0 0 0,1 1 0 0 0,4 2 0 0 0,-2-1 0 0 0,0-1 1 0 0,1 1-1 0 0,-1 0 0 0 0,1-1 0 0 0,-1 0 0 0 0,1 0 1 0 0,0 0-1 0 0,-1-1 0 0 0,1 1 0 0 0,6-1 1 0 0,41-2-21 0 0,-23 0-64 0 0,-24 2 76 0 0,146-1-1007 0 0,-115 2 752 0 0,-1 2-1 0 0,46 10 1 0 0,-68-10 257 0 0,1 0 0 0 0,-1 1 0 0 0,0 0 0 0 0,0 1 0 0 0,0 0 0 0 0,0 1 0 0 0,-1 0 0 0 0,0 1 0 0 0,-1 0 0 0 0,1 1 0 0 0,-1 0 0 0 0,9 11 0 0 0,-7-5 20 0 0,-10-7 30 0 0,-1-3-20 0 0,-1-2-10 0 0,1-1 1 0 0,-1 1 0 0 0,0 0-1 0 0,0 0 1 0 0,0-1 0 0 0,0 1-1 0 0,-1 0 1 0 0,1 0 0 0 0,0-1-1 0 0,-1 1 1 0 0,1 0 0 0 0,-1-1 0 0 0,1 1-1 0 0,-1 0 1 0 0,0-1 0 0 0,0 1-1 0 0,0-1 1 0 0,0 1 0 0 0,0-1-1 0 0,0 1 1 0 0,0-1 0 0 0,0 0 0 0 0,0 0-1 0 0,-3 2 1 0 0,-1 0 24 0 0,0 0 1 0 0,0 0-1 0 0,1-1 0 0 0,-2 0 1 0 0,-8 3-1 0 0,7-3 4 0 0,-33 10 72 0 0,0-2-1 0 0,-1-2 0 0 0,0-2 1 0 0,-42 1-1 0 0,63-6-68 0 0,1-1-1 0 0,-30-3 1 0 0,38 1-4 0 0,1 0 0 0 0,0 0 1 0 0,0-1-1 0 0,0 0 1 0 0,0-1-1 0 0,-12-6 1 0 0,0 1 37 0 0,21 8-172 0 0,22 3-3778 0 0,-10 0 1818 0 0,1 0-3428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4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148 515 2303 0 0,'0'-1'5247'0'0,"1"-2"-4652"0"0,0 1 1 0 0,0-1-1 0 0,0 1 0 0 0,0-1 0 0 0,0 1 0 0 0,1 0 1 0 0,-1 0-1 0 0,1 0 0 0 0,0 0 0 0 0,3-4 1 0 0,23-19 45 0 0,-18 17-183 0 0,165-130 2540 0 0,-113 91-2371 0 0,-1 2-177 0 0,2 2 0 0 0,2 4-1 0 0,2 2 1 0 0,126-50 0 0 0,-184 83-436 0 0,0 2-1 0 0,0-1 0 0 0,0 1 1 0 0,0 0-1 0 0,0 1 0 0 0,0 0 1 0 0,0 1-1 0 0,17 1 1 0 0,-23-1-15 0 0,-1 0 1 0 0,1 1 0 0 0,-1-1 0 0 0,0 1-1 0 0,1 0 1 0 0,-1 0 0 0 0,1-1 0 0 0,-1 2-1 0 0,0-1 1 0 0,0 0 0 0 0,0 0 0 0 0,1 1 0 0 0,-1-1-1 0 0,-1 1 1 0 0,1 0 0 0 0,0-1 0 0 0,0 1-1 0 0,-1 0 1 0 0,1 0 0 0 0,-1 0 0 0 0,1 0 0 0 0,-1 0-1 0 0,0 1 1 0 0,0-1 0 0 0,0 0 0 0 0,0 1-1 0 0,0-1 1 0 0,0 0 0 0 0,-1 1 0 0 0,1-1-1 0 0,-1 1 1 0 0,0-1 0 0 0,0 1 0 0 0,0-1 0 0 0,0 1-1 0 0,0 3 1 0 0,-1 3 17 0 0,-1 0 0 0 0,0 0 0 0 0,0-1-1 0 0,0 1 1 0 0,-1 0 0 0 0,0-1 0 0 0,-1 0-1 0 0,0 0 1 0 0,0 0 0 0 0,-1 0 0 0 0,0 0 0 0 0,0-1-1 0 0,-1 0 1 0 0,-12 12 0 0 0,-8 4 35 0 0,0 0 0 0 0,-46 28-1 0 0,41-30-26 0 0,-36 25-683 0 0,-124 62 1 0 0,145-86 214 0 0,-2-2 1 0 0,-1-3 0 0 0,-90 21 0 0 0,78-26 231 0 0,0-3-1 0 0,-95 1 1 0 0,154-10 573 0 0,3 1-140 0 0,50 2 660 0 0,-34-3-524 0 0,20 3 0 0 0,13 5 211 0 0,19 3 745 0 0,68 19 0 0 0,-117-24-1125 0 0,1 1-1 0 0,-2 1 0 0 0,1 0 1 0 0,-1 2-1 0 0,0 0 0 0 0,-1 1 1 0 0,29 23-1 0 0,44 56 119 0 0,-69-66-238 0 0,-16-19-97 0 0,-1 1 0 0 0,1-1 0 0 0,0-1 0 0 0,0 1 0 0 0,1-1 0 0 0,-1 0 0 0 0,1 0 0 0 0,0-1 0 0 0,0 0 0 0 0,0 0 0 0 0,0-1 0 0 0,0 0 0 0 0,1 0 0 0 0,-1-1 0 0 0,1 0 0 0 0,-1 0 0 0 0,1 0 0 0 0,-1-1 0 0 0,1 0 0 0 0,0-1 0 0 0,9-1 0 0 0,-15 1-332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4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66 6911 0 0,'1'-1'315'0'0,"17"-26"114"0"0,-13 20 1888 0 0,4-8 6130 0 0,-9 14-8337 0 0,0 1 1 0 0,0-1-1 0 0,0 1 0 0 0,0-1 0 0 0,0 1 0 0 0,0 0 1 0 0,0-1-1 0 0,0 1 0 0 0,0-1 0 0 0,-1 1 0 0 0,1-1 1 0 0,0 1-1 0 0,0-1 0 0 0,0 1 0 0 0,-1-1 1 0 0,1 1-1 0 0,0 0 0 0 0,-1-1 0 0 0,1 1 0 0 0,0 0 1 0 0,-1-1-1 0 0,1 1 0 0 0,0 0 0 0 0,-1-1 0 0 0,1 1 1 0 0,-1 0-1 0 0,1 0 0 0 0,-1-1 0 0 0,1 1 0 0 0,-1 0 1 0 0,1 0-1 0 0,-1 0 0 0 0,1 0 0 0 0,-1-1 0 0 0,-2 1-101 0 0,0-1 0 0 0,1 0-1 0 0,-1 1 1 0 0,0 0-1 0 0,0-1 1 0 0,0 1 0 0 0,1 0-1 0 0,-1 1 1 0 0,0-1-1 0 0,0 0 1 0 0,1 1-1 0 0,-1-1 1 0 0,0 1 0 0 0,0 0-1 0 0,1 0 1 0 0,-4 2-1 0 0,-4 2 45 0 0,-1 1-1 0 0,-14 12 0 0 0,-5 2-8 0 0,-121 57-255 0 0,48-26 23 0 0,-19 17-3 0 0,97-52 153 0 0,0 2 0 0 0,-36 32 0 0 0,57-47 24 0 0,1 0-1 0 0,-1 1 0 0 0,1 0 1 0 0,0-1-1 0 0,0 1 0 0 0,0 0 0 0 0,0 0 1 0 0,0 0-1 0 0,1 1 0 0 0,0-1 1 0 0,-3 8-1 0 0,7-3 15 0 0,-1-8 0 0 0,0 1 0 0 0,1-1 0 0 0,-1 0 0 0 0,1 0 0 0 0,-1 0 0 0 0,1 0 1 0 0,-1 0-1 0 0,1 0 0 0 0,0 0 0 0 0,-1-1 0 0 0,1 1 0 0 0,0-1 0 0 0,0 1 0 0 0,-1-1 0 0 0,1 1 0 0 0,0-1 0 0 0,2 0 0 0 0,34 0-11 0 0,19-6-32 0 0,58-14 1 0 0,-40 5 9 0 0,-8 2 87 0 0,94-12-59 0 0,-144 24 29 0 0,0 1 0 0 0,0 0 0 0 0,0 1 0 0 0,1 0 0 0 0,-1 2 0 0 0,0 0 0 0 0,20 7 1 0 0,-29-7-1 0 0,1 0 0 0 0,-1 1 0 0 0,0 0 1 0 0,-1 1-1 0 0,1-1 0 0 0,-1 1 0 0 0,0 1 1 0 0,0-1-1 0 0,0 1 0 0 0,-1 1 0 0 0,7 8 1 0 0,-10-12 2 0 0,0 1 1 0 0,-1 0 0 0 0,0-1 0 0 0,0 1 0 0 0,0 0 0 0 0,0 1-1 0 0,0-1 1 0 0,-1 0 0 0 0,0 0 0 0 0,0 1 0 0 0,0-1-1 0 0,0 1 1 0 0,-1-1 0 0 0,0 1 0 0 0,0-1 0 0 0,0 1-1 0 0,0-1 1 0 0,-1 0 0 0 0,1 1 0 0 0,-1-1 0 0 0,0 1 0 0 0,-1-1-1 0 0,-3 8 1 0 0,-1 2 161 0 0,-1-1 1 0 0,-1 1-1 0 0,0-1 0 0 0,0-1 1 0 0,-2 0-1 0 0,1 0 0 0 0,-23 20 1 0 0,13-15-151 0 0,-1 0 0 0 0,-1-2-1 0 0,0-1 1 0 0,-1 0 0 0 0,-1-1 0 0 0,0-2 0 0 0,0 0 0 0 0,-1-2 0 0 0,0 0 0 0 0,-1-2 0 0 0,-34 6-1 0 0,8-5 32 0 0,-1-3 0 0 0,-1-2 0 0 0,1-3 0 0 0,0-1-1 0 0,-70-12 1 0 0,114 12-52 0 0,0 0-1 0 0,0-1 0 0 0,0 0 1 0 0,0-1-1 0 0,1 1 1 0 0,-1-2-1 0 0,1 1 0 0 0,0-1 1 0 0,0 0-1 0 0,0 0 1 0 0,0-1-1 0 0,1 0 0 0 0,0 0 1 0 0,0 0-1 0 0,0-1 1 0 0,-7-9-1 0 0,13 14-34 0 0,0 1-1 0 0,0-1 1 0 0,-1 1-1 0 0,1-1 1 0 0,0 1-1 0 0,0 0 1 0 0,-1-1-1 0 0,1 1 1 0 0,0-1-1 0 0,-1 1 1 0 0,1 0-1 0 0,-1-1 1 0 0,1 1-1 0 0,0 0 1 0 0,-1-1-1 0 0,1 1 1 0 0,-1 0-1 0 0,1 0 1 0 0,-1-1-1 0 0,1 1 1 0 0,-1 0-1 0 0,1 0 1 0 0,-1 0-1 0 0,1 0 1 0 0,-1 0-1 0 0,1 0 1 0 0,-1-1 0 0 0,1 1-1 0 0,-1 0 1 0 0,1 1-1 0 0,-1-1 1 0 0,1 0-1 0 0,-1 0 1 0 0,1 0-1 0 0,-1 0 1 0 0,1 0-1 0 0,-1 0 1 0 0,1 1-1 0 0,-1-1 1 0 0,0 0-1 0 0,-1 2-148 0 0,0 0 1 0 0,0 1-1 0 0,0-1 0 0 0,0 0 0 0 0,1 0 1 0 0,-3 4-1 0 0,3-4-152 0 0,0 0 1 0 0,0 0 0 0 0,1 0-1 0 0,-1 0 1 0 0,0 0 0 0 0,1 0 0 0 0,0 0-1 0 0,-1 0 1 0 0,1 2 0 0 0,0 8-7177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5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519 105 5527 0 0,'59'-36'480'0'0,"14"-7"1133"0"0,-20 19 3214 0 0,-53 24-4749 0 0,0 0 0 0 0,0 0-1 0 0,0 0 1 0 0,0 0-1 0 0,0 0 1 0 0,0 0-1 0 0,1 0 1 0 0,-1-1 0 0 0,0 1-1 0 0,0 0 1 0 0,0 0-1 0 0,0 0 1 0 0,0 0 0 0 0,1 0-1 0 0,-1 0 1 0 0,0 0-1 0 0,0 0 1 0 0,0 0 0 0 0,0 0-1 0 0,0 0 1 0 0,1 0-1 0 0,-1 0 1 0 0,0 0 0 0 0,0 0-1 0 0,0 0 1 0 0,0 0-1 0 0,1 0 1 0 0,-1 0 0 0 0,0 0-1 0 0,0 0 1 0 0,0 0-1 0 0,0 0 1 0 0,0 0 0 0 0,0 0-1 0 0,1 1 1 0 0,-1-1-1 0 0,0 0 1 0 0,0 0 0 0 0,0 0-1 0 0,0 0 1 0 0,0 0-1 0 0,0 0 1 0 0,0 0 0 0 0,1 1-1 0 0,-1-1 1 0 0,0 0-1 0 0,0 0 1 0 0,0 0-1 0 0,0 0 1 0 0,0 0 0 0 0,0 1-1 0 0,0-1 1 0 0,0 0-1 0 0,0 0 1 0 0,0 0 0 0 0,0 0-1 0 0,0 0 1 0 0,0 1-1 0 0,0-1 1 0 0,0 0 0 0 0,-7 14 1129 0 0,-14 15-1020 0 0,-3-4-6 0 0,-29 23 0 0 0,3-3-143 0 0,-135 119-258 0 0,-51 52-520 0 0,218-197 720 0 0,1 1 0 0 0,1 1 0 0 0,1 0 0 0 0,-16 30-1 0 0,25-40 44 0 0,1 0-1 0 0,0 1 0 0 0,1-1 1 0 0,0 1-1 0 0,0 0 0 0 0,2 0 0 0 0,-1 0 1 0 0,2 0-1 0 0,-1 1 0 0 0,2-1 1 0 0,0 15-1 0 0,1-19 74 0 0,0-1 0 0 0,0 1 0 0 0,1-1 0 0 0,0 1 0 0 0,1-1 0 0 0,-1 0 0 0 0,1 0 0 0 0,1 0 0 0 0,-1 0 0 0 0,1-1 1 0 0,1 1-1 0 0,-1-1 0 0 0,1 0 0 0 0,0 0 0 0 0,0-1 0 0 0,1 1 0 0 0,-1-1 0 0 0,1 0 0 0 0,0-1 0 0 0,1 0 0 0 0,-1 0 0 0 0,10 5 0 0 0,12 3 170 0 0,2 0 0 0 0,0-2 0 0 0,53 11 0 0 0,-49-12-144 0 0,-33-9-249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5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79 5527 0 0,'0'0'12639'0'0,"-9"2"-12226"0"0,8-2-398 0 0,-1 0-1 0 0,0 1 0 0 0,0-1 1 0 0,1 0-1 0 0,-1 0 0 0 0,0 0 1 0 0,0-1-1 0 0,1 1 1 0 0,-1 0-1 0 0,0-1 0 0 0,0 1 1 0 0,1-1-1 0 0,-1 1 0 0 0,0-1 1 0 0,1 0-1 0 0,-1 0 1 0 0,-1-1-1 0 0,1 0-11 0 0,0 0-1 0 0,0 0 1 0 0,1-1-1 0 0,-1 1 1 0 0,1-1 0 0 0,-1 0-1 0 0,1 1 1 0 0,-1-4 0 0 0,-3-5 66 0 0,-7-17-9 0 0,12 27-60 0 0,0 1 0 0 0,0-1 0 0 0,-1 1 0 0 0,1-1 0 0 0,0 1 0 0 0,0-1 0 0 0,0 1 0 0 0,0 0 0 0 0,-1-1 0 0 0,1 1 0 0 0,0-1 0 0 0,-1 1 0 0 0,1 0 0 0 0,0-1 0 0 0,0 1 0 0 0,-1 0 0 0 0,1-1 0 0 0,-1 1 0 0 0,1 0 0 0 0,0 0 0 0 0,-1-1 0 0 0,1 1 0 0 0,-1 0 0 0 0,1 0 0 0 0,0 0 0 0 0,-1-1 0 0 0,1 1 0 0 0,-1 0 0 0 0,1 0 0 0 0,-1 0 0 0 0,1 0 0 0 0,-1 0 0 0 0,1 0 0 0 0,-1 0 0 0 0,1 0 0 0 0,-1 0 0 0 0,0 0 0 0 0,0 1 0 0 0,-4-1-15 0 0,0 0 0 0 0,0 0 0 0 0,0 1-1 0 0,0 0 1 0 0,0 0 0 0 0,0 1 0 0 0,0-1 0 0 0,0 1-1 0 0,-6 3 1 0 0,-41 25 7 0 0,-34 30-8 0 0,3 4 0 0 0,-106 104 0 0 0,173-153 211 0 0,1 1 0 0 0,-15 19-1 0 0,29-33-145 0 0,0-1 0 0 0,0 1 0 0 0,0-1 0 0 0,0 1 0 0 0,0 0 0 0 0,0-1 0 0 0,0 1 0 0 0,1 0 0 0 0,-1 0 0 0 0,1-1 0 0 0,-1 1 0 0 0,1 0 0 0 0,0 0 0 0 0,0 0 0 0 0,-1 0 0 0 0,1-1 0 0 0,1 1 0 0 0,-1 0 0 0 0,0 0 0 0 0,0 0 0 0 0,1 0 0 0 0,0 2 0 0 0,0-3 9 0 0,0 1-1 0 0,0 0 0 0 0,0 0 0 0 0,1-1 1 0 0,-1 1-1 0 0,1-1 0 0 0,-1 1 0 0 0,1-1 0 0 0,-1 0 1 0 0,1 0-1 0 0,0 0 0 0 0,-1 0 0 0 0,1 0 1 0 0,0 0-1 0 0,0 0 0 0 0,0 0 0 0 0,0-1 1 0 0,0 1-1 0 0,3 0 0 0 0,8 1 35 0 0,0-1 0 0 0,0 0 0 0 0,0 0 0 0 0,0-1 0 0 0,0-1 0 0 0,1-1 0 0 0,23-5 0 0 0,-13 1 52 0 0,1-1 0 0 0,-1-2 0 0 0,25-12 0 0 0,-31 13-113 0 0,0-2 1 0 0,0 1-1 0 0,-1-2 0 0 0,0 0 0 0 0,-1-1 1 0 0,28-28-1 0 0,-25 20-80 0 0,-2-2 0 0 0,27-41 0 0 0,-42 55 43 0 0,-6 7-9 0 0,-5 5-24 0 0,-1 3 37 0 0,1 0 0 0 0,-1 0 0 0 0,1 1 0 0 0,1 0 0 0 0,0 0 0 0 0,0 1 0 0 0,0 0 0 0 0,1 1 0 0 0,1-1 0 0 0,0 1 0 0 0,0 1 0 0 0,1-1 0 0 0,-8 21 0 0 0,11-25 2 0 0,1-3-14 0 0,0 1 1 0 0,0-1-1 0 0,0 1 0 0 0,1-1 1 0 0,0 1-1 0 0,-1 3 0 0 0,1 3-16 0 0,0-1-1 0 0,1 0 1 0 0,3 17-1 0 0,2 15-414 0 0,-11-24-4232 0 0,3-14 3396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5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332 106 3223 0 0,'128'-60'1268'0'0,"-46"15"10019"0"0,-100 48-10311 0 0,2 0-776 0 0,-31 15 367 0 0,1 2 1 0 0,-46 29 0 0 0,30-15-227 0 0,-53 32-25 0 0,104-61-287 0 0,8-4-24 0 0,0 0 1 0 0,0 1-1 0 0,0 0 0 0 0,0-1 1 0 0,0 1-1 0 0,0 0 1 0 0,0 0-1 0 0,-3 4 0 0 0,1 2-5 0 0,5-7 1 0 0,1 1 0 0 0,-1-1-1 0 0,0 0 1 0 0,0 1 0 0 0,1-1 0 0 0,-1 0 0 0 0,1 1-1 0 0,-1-1 1 0 0,1 0 0 0 0,-1 1 0 0 0,1-1-1 0 0,0 0 1 0 0,0 0 0 0 0,0 0 0 0 0,0 0-1 0 0,0 0 1 0 0,0 0 0 0 0,0 0 0 0 0,0 0-1 0 0,0 0 1 0 0,2 1 0 0 0,31 17 49 0 0,-23-14-21 0 0,-9-4-20 0 0,227 125 1246 0 0,-229-126-1235 0 0,0 0-1 0 0,0 0 1 0 0,0 0-1 0 0,0 0 1 0 0,0 0-1 0 0,0 0 1 0 0,1 1-1 0 0,-1-1 1 0 0,0 0-1 0 0,0 0 1 0 0,0 0-1 0 0,0 0 1 0 0,0 0-1 0 0,0 0 0 0 0,0 0 1 0 0,0 0-1 0 0,0 1 1 0 0,0-1-1 0 0,0 0 1 0 0,0 0-1 0 0,0 0 1 0 0,0 0-1 0 0,0 0 1 0 0,0 1-1 0 0,0-1 1 0 0,0 0-1 0 0,0 0 1 0 0,0 0-1 0 0,0 0 1 0 0,0 0-1 0 0,0 0 1 0 0,0 1-1 0 0,0-1 1 0 0,0 0-1 0 0,0 0 1 0 0,0 0-1 0 0,0 0 1 0 0,0 0-1 0 0,0 0 1 0 0,0 0-1 0 0,0 1 1 0 0,0-1-1 0 0,0 0 1 0 0,0 0-1 0 0,-1 0 1 0 0,1 0-1 0 0,0 0 1 0 0,0 0-1 0 0,0 0 1 0 0,0 0-1 0 0,0 0 1 0 0,0 0-1 0 0,-1 1 0 0 0,-11 5 419 0 0,-23 6-347 0 0,28-10-16 0 0,-137 40-778 0 0,-24 8-2859 0 0,144-44 2379 0 0,22-6 594 0 0,3-2-782 0 0,-1 0 1147 0 0,1 0 0 0 0,0 0 1 0 0,0-1-1 0 0,1 1 0 0 0,-1 0 0 0 0,0 0 0 0 0,0 1 0 0 0,1-1 0 0 0,0 0 0 0 0,2-2 0 0 0,-4 3 165 0 0,15-13-1691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5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424 120 14191 0 0,'57'-103'3147'0'0,"-57"103"-3069"0"0,0 0 0 0 0,0-1 0 0 0,0 1 0 0 0,1-1 0 0 0,-1 1-1 0 0,0-1 1 0 0,0 1 0 0 0,0-1 0 0 0,0 1 0 0 0,0-1 0 0 0,0 1 0 0 0,0-1 0 0 0,0 1 0 0 0,0 0 0 0 0,0-1 0 0 0,0 1 0 0 0,0-1-1 0 0,0 1 1 0 0,0-1 0 0 0,0 1 0 0 0,0-1 0 0 0,-1 1 0 0 0,1-1 0 0 0,0 1 0 0 0,0-1 0 0 0,0 1 0 0 0,-1 0 0 0 0,1-1 0 0 0,0 1 0 0 0,-1 0-1 0 0,1-1 1 0 0,0 1 0 0 0,-1 0 0 0 0,1-1 0 0 0,-1 1 0 0 0,1 0 0 0 0,0-1 0 0 0,-1 1 0 0 0,1 0 0 0 0,-1 0 0 0 0,1 0 0 0 0,-1-1 0 0 0,1 1-1 0 0,-1 0 1 0 0,1 0 0 0 0,-1 0 0 0 0,1 0 0 0 0,0 0 0 0 0,-1 0 0 0 0,1 0 0 0 0,-1 0 0 0 0,0 0 0 0 0,-27 2-73 0 0,13 1-1 0 0,0 1 0 0 0,0 1 0 0 0,1 1 0 0 0,-1 0 0 0 0,-21 14 0 0 0,7-2-5 0 0,-41 33 0 0 0,61-43 1 0 0,0 0 0 0 0,0 1 0 0 0,-11 14 0 0 0,18-20 0 0 0,-1 0 0 0 0,1 1 0 0 0,0-1 0 0 0,-1 1 0 0 0,2 0 0 0 0,-1-1 0 0 0,0 1 0 0 0,1 0 0 0 0,0 0 0 0 0,0 0 0 0 0,0 0 0 0 0,0 0 0 0 0,1 0 0 0 0,-1 5 0 0 0,1-9-2 0 0,0 1 0 0 0,0 0-1 0 0,0-1 1 0 0,0 1 0 0 0,0 0 0 0 0,0-1 0 0 0,0 1-1 0 0,0 0 1 0 0,0-1 0 0 0,0 1 0 0 0,0 0-1 0 0,1-1 1 0 0,-1 1 0 0 0,0 0 0 0 0,0-1-1 0 0,1 1 1 0 0,-1 0 0 0 0,1-1 0 0 0,-1 1 0 0 0,0-1-1 0 0,1 1 1 0 0,-1-1 0 0 0,1 1 0 0 0,-1-1-1 0 0,1 1 1 0 0,0 0 0 0 0,1 0-11 0 0,2 3 14 0 0,0 0 1 0 0,1-1-1 0 0,-1 1 1 0 0,1-1-1 0 0,0 0 1 0 0,0 0-1 0 0,0-1 1 0 0,0 0-1 0 0,10 4 1 0 0,6 0 182 0 0,26 3-1 0 0,-23-4-60 0 0,4 2-83 0 0,0 1 0 0 0,32 15 0 0 0,-57-22-25 0 0,0 0 0 0 0,0 1-1 0 0,0-1 1 0 0,-1 1 0 0 0,1 0-1 0 0,-1 0 1 0 0,1 0 0 0 0,-1 0 0 0 0,0 0-1 0 0,0 0 1 0 0,0 1 0 0 0,0-1 0 0 0,0 1-1 0 0,0-1 1 0 0,-1 1 0 0 0,1 0-1 0 0,-1-1 1 0 0,0 1 0 0 0,1 0 0 0 0,-2 0-1 0 0,1 0 1 0 0,0 0 0 0 0,0 0-1 0 0,-1 1 1 0 0,1 4 0 0 0,-2-3 7 0 0,1-1 0 0 0,0 0 0 0 0,-1 1 0 0 0,0-1 1 0 0,0 1-1 0 0,0-1 0 0 0,-1 0 0 0 0,1 0 0 0 0,-1 1 0 0 0,0-1 0 0 0,0 0 1 0 0,0-1-1 0 0,-1 1 0 0 0,1 0 0 0 0,-1-1 0 0 0,0 1 0 0 0,-6 4 0 0 0,-2 1 11 0 0,0-1-1 0 0,0 0 0 0 0,-1-1 1 0 0,0 0-1 0 0,0 0 0 0 0,-1-2 0 0 0,0 0 1 0 0,0 0-1 0 0,-26 5 0 0 0,8-3 4 0 0,1-2-1 0 0,-1-1 0 0 0,0-1 1 0 0,0-2-1 0 0,0-1 1 0 0,-38-5-1 0 0,30-4-442 0 0,39 9 364 0 0,0 0 0 0 0,0 0-1 0 0,-1 0 1 0 0,1 0-1 0 0,0 0 1 0 0,0 0-1 0 0,-1 0 1 0 0,1 0-1 0 0,0 0 1 0 0,0 0-1 0 0,-1 0 1 0 0,1 0-1 0 0,0 0 1 0 0,0 0-1 0 0,-1 0 1 0 0,1 0 0 0 0,0-1-1 0 0,0 1 1 0 0,-1 0-1 0 0,1 0 1 0 0,0 0-1 0 0,0 0 1 0 0,0-1-1 0 0,0 1 1 0 0,-1 0-1 0 0,1 0 1 0 0,0 0-1 0 0,0-1 1 0 0,0 1-1 0 0,0 0 1 0 0,0 0 0 0 0,0-1-1 0 0,-1 1 1 0 0,1 0-1 0 0,0 0 1 0 0,0-1-1 0 0,0 1 1 0 0,0 0-1 0 0,0-1 1 0 0,0 1-1 0 0,0 0 1 0 0,0 0-1 0 0,0-1 1 0 0,0 1-1 0 0,0 0 1 0 0,0 0 0 0 0,1-1-1 0 0,-1 1 1 0 0,0 0-1 0 0,0 0 1 0 0,0-1-1 0 0,0 1 1 0 0,0 0-1 0 0,0 0 1 0 0,1 0-1 0 0,-1-1 1 0 0,11-10-2154 0 0,-8 9 1936 0 0,0 1 1 0 0,0-1-1 0 0,0 1 0 0 0,0 0 1 0 0,1 0-1 0 0,-1 0 1 0 0,0 0-1 0 0,0 1 0 0 0,1-1 1 0 0,4 1-1 0 0,7 0-479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5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60 5527 0 0,'5'-4'10349'0'0,"-10"19"-5650"0"0,-2 10-4379 0 0,1-1 0 0 0,-3 28 0 0 0,9-43-219 0 0,-1 0 1 0 0,1 0-1 0 0,0 0 0 0 0,1 0 0 0 0,0 0 1 0 0,5 17-1 0 0,-5-21 63 0 0,1 0 0 0 0,1 0 0 0 0,-1 0 0 0 0,1 0 0 0 0,0 0-1 0 0,0 0 1 0 0,0-1 0 0 0,0 1 0 0 0,1-1 0 0 0,0 0 0 0 0,0 0 0 0 0,8 6 0 0 0,-11-9-144 0 0,0-1 0 0 0,0 1 0 0 0,1 0 0 0 0,-1-1 0 0 0,1 1 0 0 0,-1-1 0 0 0,0 1 0 0 0,1-1 0 0 0,-1 1 0 0 0,1-1 0 0 0,-1 0 0 0 0,1 0 0 0 0,-1 0 0 0 0,1 0 0 0 0,-1 0 0 0 0,1 0 0 0 0,-1 0 0 0 0,1-1 0 0 0,-1 1 0 0 0,1 0 0 0 0,-1-1 0 0 0,1 1 0 0 0,-1-1 0 0 0,0 0 0 0 0,1 1 0 0 0,-1-1 0 0 0,0 0 0 0 0,0 0 0 0 0,2-1 0 0 0,4-4 144 0 0,0-1 1 0 0,0 1-1 0 0,10-14 0 0 0,-8 8-101 0 0,126-143-63 0 0,-44 58-4785 0 0,-79 85 3936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5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7831 0 0,'0'0'13964'0'0,"1"0"-13859"0"0,-1 1 1 0 0,1-1-1 0 0,-1 0 0 0 0,1 1 0 0 0,-1-1 1 0 0,1 0-1 0 0,-1 0 0 0 0,1 0 0 0 0,0 1 1 0 0,-1-1-1 0 0,1 0 0 0 0,-1 0 1 0 0,1 0-1 0 0,-1 0 0 0 0,1 0 0 0 0,-1 0 1 0 0,2 0-1 0 0,6-8 0 0 0,0 0 0 0 0,-1 0 0 0 0,11-15 0 0 0,-10 12-166 0 0,19-20 0 0 0,-10 15-106 0 0,1 0-1 0 0,0 2 1 0 0,1 0-1 0 0,1 1 1 0 0,27-14-1 0 0,-46 27 168 0 0,8-5 33 0 0,0 1 1 0 0,1 0-1 0 0,-1 0 0 0 0,13-2 1 0 0,-18 6-22 0 0,0-1 1 0 0,-1 1-1 0 0,1 0 1 0 0,-1 0 0 0 0,1 0-1 0 0,-1 1 1 0 0,1-1-1 0 0,-1 1 1 0 0,1 0 0 0 0,-1 0-1 0 0,1 0 1 0 0,-1 1-1 0 0,0-1 1 0 0,0 1 0 0 0,6 3-1 0 0,-5-3 11 0 0,0 1 0 0 0,0 0 0 0 0,0 0 0 0 0,0 0 1 0 0,6 8-1 0 0,-7-6-21 0 0,1 0 1 0 0,-1 1 0 0 0,0-1-1 0 0,-1 1 1 0 0,4 11 0 0 0,-5-15 0 0 0,-1 0 0 0 0,0 0 1 0 0,0 0-1 0 0,0 0 0 0 0,0 0 1 0 0,0 0-1 0 0,0-1 0 0 0,0 1 1 0 0,0 0-1 0 0,-1 0 0 0 0,1 0 1 0 0,-1 0-1 0 0,0-1 0 0 0,1 1 1 0 0,-3 2-1 0 0,3-2 2 0 0,-1-1-1 0 0,1 1 1 0 0,-1-1-1 0 0,0 1 1 0 0,0-1-1 0 0,0 0 1 0 0,0 0-1 0 0,0 1 1 0 0,0-1-1 0 0,0 0 1 0 0,0 0-1 0 0,0 0 1 0 0,-3 2-1 0 0,-6 4 61 0 0,7-6-12 0 0,-3 2-57 0 0,18-23-154 0 0,9-5 72 0 0,2 1 1 0 0,1 0 0 0 0,1 2-1 0 0,1 1 1 0 0,33-21-1 0 0,-42 31 105 0 0,1 2 0 0 0,0 0 0 0 0,1 0 0 0 0,0 2 0 0 0,0 0 0 0 0,1 2 0 0 0,-1 0 0 0 0,1 1 0 0 0,36-3 0 0 0,-53 7 11 0 0,0 0 0 0 0,1 0-1 0 0,-1 0 1 0 0,0 1 0 0 0,1-1 0 0 0,-1 1-1 0 0,0-1 1 0 0,1 1 0 0 0,-1 0-1 0 0,0 1 1 0 0,0-1 0 0 0,0 0 0 0 0,0 1-1 0 0,0 0 1 0 0,0 0 0 0 0,-1 0-1 0 0,1 0 1 0 0,0 0 0 0 0,-1 0 0 0 0,3 4-1 0 0,-1-1 7 0 0,-1 0 0 0 0,0 1 0 0 0,0-1 0 0 0,0 1 0 0 0,-1 0 0 0 0,1 0 0 0 0,-1-1 0 0 0,-1 1 0 0 0,1 1 0 0 0,0 5 0 0 0,0-2 6 0 0,-1-7-39 0 0,0 0 0 0 0,-1 0 0 0 0,1 0-1 0 0,-1 0 1 0 0,1 0 0 0 0,-1 0 0 0 0,0 0 0 0 0,-1 0 0 0 0,1 4 0 0 0,-2 5 6 0 0,0 0 0 0 0,-6 16 0 0 0,-2 12-319 0 0,10-40 176 0 0,0 0 1 0 0,0 1-1 0 0,0-1 0 0 0,0 0 0 0 0,0 1 1 0 0,0-1-1 0 0,-1 0 0 0 0,1 1 0 0 0,0-1 1 0 0,0 0-1 0 0,0 1 0 0 0,0-1 0 0 0,0 0 1 0 0,0 1-1 0 0,0-1 0 0 0,1 0 0 0 0,-1 1 1 0 0,0-1-1 0 0,0 0 0 0 0,0 1 0 0 0,0-1 1 0 0,0 0-1 0 0,0 0 0 0 0,1 1 0 0 0,-1-1 1 0 0,0 0-1 0 0,0 1 0 0 0,0-1 0 0 0,1 0 1 0 0,-1 0-1 0 0,0 1 0 0 0,0-1 0 0 0,1 0 1 0 0,-1 0-1 0 0,0 0 0 0 0,1 0 0 0 0,-1 1 1 0 0,0-1-1 0 0,0 0 0 0 0,1 0 0 0 0,-1 0 1 0 0,0 0-1 0 0,1 0 0 0 0,-1 0 0 0 0,0 0 1 0 0,1 0-1 0 0,-1 0 0 0 0,0 0 0 0 0,1 0 1 0 0,-1 0-1 0 0,0 0 0 0 0,1 0 0 0 0,-1 0 1 0 0,1 0-1 0 0,0 0 617 0 0,14 0-2218 0 0,1-3-137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5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86 124 5983 0 0,'0'0'464'0'0,"1"0"-305"0"0,7-1 130 0 0,-5 0 640 0 0,1 1 1 0 0,0 0-1 0 0,0 0 0 0 0,-1 0 0 0 0,1 0 0 0 0,0 1 0 0 0,6 1 0 0 0,24 10 2731 0 0,-26-8-2787 0 0,1-1 0 0 0,13 4 0 0 0,-10-5-399 0 0,-1-1-1 0 0,0 0 1 0 0,0-1-1 0 0,1 0 0 0 0,12-3 1 0 0,56-12 568 0 0,-68 12-963 0 0,-1-1-1 0 0,0 0 1 0 0,19-11 0 0 0,-23 12-125 0 0,-1-1 1 0 0,0 0-1 0 0,0 0 1 0 0,0-1-1 0 0,-1 1 1 0 0,1-1-1 0 0,4-7 0 0 0,-9 11-11 0 0,0 0 0 0 0,0-1 0 0 0,0 1 0 0 0,0 0-1 0 0,-1 0 1 0 0,1-1 0 0 0,-1 1 0 0 0,1 0 0 0 0,-1-1-1 0 0,1 1 1 0 0,-1-1 0 0 0,0 1 0 0 0,0-1 0 0 0,1 1-1 0 0,-1 0 1 0 0,0-1 0 0 0,0 1 0 0 0,-1-1 0 0 0,1 1-1 0 0,0-1 1 0 0,0 1 0 0 0,-1-1 0 0 0,1 1 0 0 0,-1 0-1 0 0,1-1 1 0 0,-1 1 0 0 0,0 0 0 0 0,1-1 0 0 0,-1 1-1 0 0,0 0 1 0 0,0 0 0 0 0,0 0 0 0 0,0 0 0 0 0,-1-2-1 0 0,-1 1-26 0 0,0 0-1 0 0,1 0 1 0 0,-1 0-1 0 0,0 0 0 0 0,0 0 1 0 0,0 1-1 0 0,0-1 1 0 0,-1 1-1 0 0,1 0 0 0 0,0 0 1 0 0,0 0-1 0 0,-1 0 0 0 0,-4 0 1 0 0,-3 1-16 0 0,0 1-1 0 0,0 0 1 0 0,0 0 0 0 0,1 1 0 0 0,-1 1-1 0 0,0 0 1 0 0,1 0 0 0 0,0 1 0 0 0,-13 6-1 0 0,-9 7 71 0 0,-43 29 0 0 0,53-31 94 0 0,0 2 0 0 0,2 0 0 0 0,0 1 0 0 0,1 1 0 0 0,0 1 0 0 0,2 0 0 0 0,0 2 0 0 0,-15 26 0 0 0,30-45-23 0 0,0 0 0 0 0,0 0 1 0 0,1 1-1 0 0,-1-1 0 0 0,1 0 0 0 0,0 1 0 0 0,0 0 0 0 0,0-1 0 0 0,0 1 0 0 0,0 0 1 0 0,1-1-1 0 0,0 1 0 0 0,0 0 0 0 0,0 0 0 0 0,0-1 0 0 0,0 1 0 0 0,1 0 0 0 0,0 0 0 0 0,-1-1 1 0 0,1 1-1 0 0,1-1 0 0 0,-1 1 0 0 0,1-1 0 0 0,-1 1 0 0 0,1-1 0 0 0,0 0 0 0 0,0 0 1 0 0,0 0-1 0 0,1 0 0 0 0,-1 0 0 0 0,1 0 0 0 0,-1-1 0 0 0,1 1 0 0 0,0-1 0 0 0,0 1 1 0 0,0-1-1 0 0,7 3 0 0 0,5 2 155 0 0,1-1 0 0 0,0 0 0 0 0,0-2 0 0 0,0 1 0 0 0,1-2 0 0 0,18 2 1 0 0,-13-2-45 0 0,5 0-341 0 0,0 0 0 0 0,0-3 0 0 0,0 0-1 0 0,0-1 1 0 0,0-2 0 0 0,0-1 0 0 0,-1-1 0 0 0,52-17-1 0 0,-43 8-2233 0 0,-1-3-4867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59:5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0,'0'0'875'0'0,"1"1"-440"0"0,46 82 7900 0 0,-24-49-7821 0 0,2-1 1 0 0,1-1 0 0 0,45 44 0 0 0,-35-43-218 0 0,11 12 448 0 0,77 89 0 0 0,-112-118-644 0 0,-1 0 1 0 0,0 1-1 0 0,-1 0 1 0 0,-1 0 0 0 0,0 1-1 0 0,-2 0 1 0 0,0 1-1 0 0,-1 0 1 0 0,0 0 0 0 0,3 28-1 0 0,-8-37-55 0 0,-1 0 0 0 0,0 0 0 0 0,0 0 0 0 0,-1 0 0 0 0,0 1 0 0 0,-1-1 0 0 0,0-1 0 0 0,0 1 0 0 0,-1 0 0 0 0,-1 0 0 0 0,0-1 0 0 0,-6 13 0 0 0,3-11 24 0 0,0-1 0 0 0,0 0 0 0 0,-1 0 1 0 0,0 0-1 0 0,-1-1 0 0 0,0 0 0 0 0,0 0 1 0 0,-1-1-1 0 0,-15 9 0 0 0,-2 0-87 0 0,-1-2 1 0 0,0-1-1 0 0,-1-1 0 0 0,0-1 1 0 0,-32 7-1 0 0,37-10-370 0 0,19-7-157 0 0,0 0 1 0 0,-1 0 0 0 0,1-1-1 0 0,-1 0 1 0 0,1 1 0 0 0,-6-1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81 8431 0 0,'0'0'388'0'0,"1"-2"-10"0"0,15-20 29 0 0,-9 12 1021 0 0,0 1 0 0 0,1 0 0 0 0,0 0 0 0 0,12-11 2101 0 0,-19 22-3359 0 0,0 1-120 0 0,0 0 0 0 0,0 0 0 0 0,0-1 0 0 0,-1 1 0 0 0,1 0 0 0 0,-1 1 0 0 0,0-1 0 0 0,0 0 0 0 0,0 0 0 0 0,0 0 0 0 0,-1 0 0 0 0,1 0 0 0 0,-2 3 0 0 0,-13 43 429 0 0,10-36-370 0 0,-8 18 62 0 0,0-1 0 0 0,-32 52 0 0 0,-46 51-139 0 0,63-93-25 0 0,27-40-7 0 0,-27 41-37 0 0,-38 67 1 0 0,65-106 61 0 0,0 1-622 0 0,0-1 0 0 0,0 1-1 0 0,-1-1 1 0 0,0 1 0 0 0,1-1-1 0 0,-5 4 1 0 0,1-2-966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1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9671 0 0,'0'1'5240'0'0,"-63"147"-1518"0"0,-38 75-2379 0 0,73-164-1002 0 0,-45 92 144 0 0,-72 174 220 0 0,112-228-1234 0 0,33-96 150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1198 5063 0 0,'0'0'4066'0'0,"3"0"-2105"0"0,-2 0-1348 0 0,1-1 0 0 0,-1 1 0 0 0,1-1 0 0 0,-1 1 0 0 0,1-1 0 0 0,-1 1 0 0 0,0-1 0 0 0,1 0 0 0 0,1-1 0 0 0,11-12 1608 0 0,11-22-2464 0 0,-16 21 1075 0 0,82-133 853 0 0,-42 66-1133 0 0,-26 43-374 0 0,165-252 909 0 0,-156 244-1078 0 0,-15 21-40 0 0,1 1 0 0 0,29-34 0 0 0,-45 58-57 0 0,-3 8-469 0 0,0 1 442 0 0,-1-1-1 0 0,1 0 0 0 0,-1 0 1 0 0,-4 10-1 0 0,-3 9-19 0 0,-14 52 83 0 0,-8 36 5 0 0,-7 47-3 0 0,15-69 28 0 0,15-59 22 0 0,-18 92 0 0 0,24-111 0 0 0,1 1 0 0 0,0 0 0 0 0,1 0 0 0 0,1 0 0 0 0,0-1 0 0 0,5 21 0 0 0,-1-15 0 0 0,3-6 0 0 0,-7-13 12 0 0,0 0 0 0 0,0 0 0 0 0,1 0 0 0 0,-1 0-1 0 0,0-1 1 0 0,0 1 0 0 0,1-1 0 0 0,-1 1 0 0 0,0-1 0 0 0,1 1 0 0 0,-1-1-1 0 0,0 1 1 0 0,1-1 0 0 0,-1 0 0 0 0,1 0 0 0 0,-1 0 0 0 0,1 0 0 0 0,-1 0 0 0 0,0 0-1 0 0,1 0 1 0 0,-1-1 0 0 0,1 1 0 0 0,-1 0 0 0 0,0-1 0 0 0,1 1 0 0 0,-1-1-1 0 0,0 1 1 0 0,1-1 0 0 0,-1 0 0 0 0,1-1 0 0 0,5-2 84 0 0,-1 0 0 0 0,1 0 1 0 0,-1-1-1 0 0,6-6 0 0 0,33-36 201 0 0,-1-2-1 0 0,45-66 1 0 0,-1-26 138 0 0,-10 15 56 0 0,358-418 633 0 0,-276 347-1393 0 0,-159 196 122 0 0,-3 2-179 0 0,-13 9-576 0 0,0 1-1 0 0,1 0 1 0 0,0 1 0 0 0,1 1-1 0 0,1 0 1 0 0,-14 18 0 0 0,7-6-6037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199 160 5983 0 0,'0'0'542'0'0,"1"-1"-446"0"0,29-38 2793 0 0,-13 18 2955 0 0,-16 20-4852 0 0,1-3-337 0 0,-2 4-634 0 0,0 0 0 0 0,0 0-1 0 0,0 0 1 0 0,0 0-1 0 0,0 0 1 0 0,0 0-1 0 0,0 0 1 0 0,-1 0-1 0 0,1 0 1 0 0,0 0-1 0 0,0 0 1 0 0,0 0-1 0 0,0 0 1 0 0,0 0-1 0 0,0 0 1 0 0,0-1 0 0 0,0 1-1 0 0,0 0 1 0 0,0 0-1 0 0,0 0 1 0 0,0 0-1 0 0,0 0 1 0 0,0 0-1 0 0,0 0 1 0 0,0 0-1 0 0,0 0 1 0 0,0 0-1 0 0,0 0 1 0 0,0 0 0 0 0,0 0-1 0 0,0 0 1 0 0,0 0-1 0 0,0 0 1 0 0,0 0-1 0 0,0 0 1 0 0,0 0-1 0 0,0-1 1 0 0,0 1-1 0 0,0 0 1 0 0,0 0-1 0 0,0 0 1 0 0,0 0 0 0 0,0 0-1 0 0,0 0 1 0 0,0 0-1 0 0,0 0 1 0 0,0 0-1 0 0,0 0 1 0 0,0 0-1 0 0,0 0 1 0 0,0 0-1 0 0,0 0 1 0 0,0 0-1 0 0,0 0 1 0 0,0 0-1 0 0,0 0 1 0 0,0 0 0 0 0,0-1-1 0 0,0 1 1 0 0,0 0-1 0 0,0 0 1 0 0,0 0-1 0 0,-9 6 163 0 0,-1 0-1 0 0,0 1 1 0 0,1 0 0 0 0,1 0-1 0 0,-1 1 1 0 0,-10 13-1 0 0,-44 59 508 0 0,45-55-512 0 0,6-9-91 0 0,-2 1 80 0 0,1 1 1 0 0,1 1 0 0 0,0 0-1 0 0,-16 38 1 0 0,27-57-148 0 0,1 1-1 0 0,0 0 1 0 0,0-1 0 0 0,-1 1-1 0 0,1 0 1 0 0,0-1 0 0 0,0 1-1 0 0,0 0 1 0 0,0-1 0 0 0,0 1-1 0 0,0 0 1 0 0,0 0 0 0 0,0-1-1 0 0,0 1 1 0 0,0 0 0 0 0,0-1-1 0 0,1 1 1 0 0,-1 0 0 0 0,0-1-1 0 0,0 1 1 0 0,1-1 0 0 0,-1 1-1 0 0,0 0 1 0 0,1-1 0 0 0,-1 1-1 0 0,1-1 1 0 0,-1 1 0 0 0,1-1-1 0 0,-1 1 1 0 0,1-1 0 0 0,-1 1-1 0 0,1-1 1 0 0,-1 1 0 0 0,1-1-1 0 0,0 0 1 0 0,-1 1 0 0 0,1-1-1 0 0,-1 0 1 0 0,1 0 0 0 0,1 1-1 0 0,0-1 50 0 0,1 1 0 0 0,-1-1-1 0 0,1 0 1 0 0,0 1 0 0 0,-1-1-1 0 0,1 0 1 0 0,-1-1 0 0 0,1 1-1 0 0,2-1 1 0 0,10-4 155 0 0,1-2 0 0 0,-1 1 0 0 0,0-2 0 0 0,-1 0 0 0 0,20-15 0 0 0,2 0-60 0 0,17-8-38 0 0,-13 9-297 0 0,44-34 0 0 0,-81 53 130 0 0,0 1 0 0 0,0 0 0 0 0,0-1-1 0 0,-1 0 1 0 0,1 1 0 0 0,-1-1 0 0 0,1 0 0 0 0,-1-1-1 0 0,0 1 1 0 0,0 0 0 0 0,-1 0 0 0 0,3-6 0 0 0,-3 6 24 0 0,-1 0 1 0 0,1 0 0 0 0,-1 0 0 0 0,0 0 0 0 0,0 0 0 0 0,0 0-1 0 0,-1 0 1 0 0,1 0 0 0 0,-1 1 0 0 0,1-1 0 0 0,-1 0-1 0 0,0 0 1 0 0,0 0 0 0 0,0 1 0 0 0,-1-1 0 0 0,-2-4-1 0 0,-8-11-102 0 0,0 0-1 0 0,-2 1 1 0 0,0 1-1 0 0,-1 0 0 0 0,-1 1 1 0 0,-34-25-1 0 0,49 39-36 0 0,-9 5-656 0 0,8-1 596 0 0,0 0-1 0 0,0-1 0 0 0,0 1 1 0 0,0 0-1 0 0,0 0 0 0 0,1 0 1 0 0,0 0-1 0 0,-1 0 0 0 0,1 0 1 0 0,0 0-1 0 0,1 1 1 0 0,-1-1-1 0 0,0 0 0 0 0,1 0 1 0 0,0 1-1 0 0,0-1 0 0 0,0 1 1 0 0,0-1-1 0 0,0 0 1 0 0,2 4-1 0 0,1 9-1722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 2759 0 0,'0'11'14671'0'0,"2"-19"-12807"0"0,17-43 318 0 0,45-91 0 0 0,-46 107-2054 0 0,1 0 0 0 0,3 1 0 0 0,30-38 0 0 0,-42 59-129 0 0,1 1 0 0 0,1 0 0 0 0,0 1 0 0 0,0 0 0 0 0,1 1 0 0 0,0 0 0 0 0,1 1 0 0 0,0 1 0 0 0,1 0 0 0 0,24-10 0 0 0,-35 17-91 0 0,1 0 0 0 0,-1 0 0 0 0,0 0-1 0 0,1 0 1 0 0,-1 1 0 0 0,1 0 0 0 0,-1 0-1 0 0,1 0 1 0 0,-1 0 0 0 0,1 1 0 0 0,7 2 0 0 0,-5-1-460 0 0,0 0 1 0 0,0 1-1 0 0,0 0 1 0 0,-1 1-1 0 0,1 0 1 0 0,8 7 0 0 0,5 4-1347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122 326 7367 0 0,'-1'1'334'0'0,"-4"7"-86"0"0,-1 0 0 0 0,1-1 1 0 0,-14 14-1 0 0,12-15 921 0 0,0 0 0 0 0,0-1 1 0 0,0 1-1 0 0,0-1 0 0 0,-1-1 0 0 0,0 0 0 0 0,-13 6 0 0 0,19-9-563 0 0,2-1-569 0 0,0 0 1 0 0,0 0 0 0 0,0 0 0 0 0,-1 0 0 0 0,1 0 0 0 0,0 0 0 0 0,0 0 0 0 0,0 0 0 0 0,-1 0 0 0 0,1 1 0 0 0,0-1 0 0 0,0 0 0 0 0,-1 0 0 0 0,1 0 0 0 0,0 0 0 0 0,0 0 0 0 0,-1 0 0 0 0,1 0-1 0 0,0-1 1 0 0,0 1 0 0 0,-1 0 0 0 0,1 0 0 0 0,0 0 0 0 0,0 0 0 0 0,0 0 0 0 0,-1 0 0 0 0,1 0 0 0 0,0 0 0 0 0,0-1 0 0 0,0 1 0 0 0,-1 0 0 0 0,1 0 0 0 0,0 0 0 0 0,0 0 0 0 0,0-1-1 0 0,0 1 1 0 0,0 0 0 0 0,-1 0 0 0 0,1 0 0 0 0,0-1 0 0 0,0 1 0 0 0,0 0 0 0 0,0 0 0 0 0,0 0 0 0 0,0-1 0 0 0,0 1 0 0 0,0 0 0 0 0,0 0 0 0 0,0-1 0 0 0,0 1 0 0 0,-4-14 511 0 0,5 11-505 0 0,-1 0 1 0 0,1 0 0 0 0,0 0 0 0 0,0 0 0 0 0,0 0 0 0 0,0 1-1 0 0,0-1 1 0 0,1 0 0 0 0,-1 0 0 0 0,4-3 0 0 0,20-26 82 0 0,-22 28-130 0 0,31-33 16 0 0,1 2 1 0 0,2 2-1 0 0,60-43 0 0 0,-90 71 39 0 0,0 0 0 0 0,0 1 0 0 0,1 0-1 0 0,-1 0 1 0 0,1 1 0 0 0,0 0 0 0 0,1 1 0 0 0,-1-1-1 0 0,0 1 1 0 0,16-1 0 0 0,-20 3-9 0 0,-1 0 1 0 0,1 0-1 0 0,-1 0 1 0 0,1 0-1 0 0,-1 1 0 0 0,1 0 1 0 0,-1-1-1 0 0,0 1 0 0 0,1 0 1 0 0,-1 1-1 0 0,0-1 0 0 0,0 1 1 0 0,0-1-1 0 0,0 1 0 0 0,0 0 1 0 0,0 0-1 0 0,0 0 1 0 0,-1 1-1 0 0,1-1 0 0 0,-1 0 1 0 0,0 1-1 0 0,1 0 0 0 0,-1 0 1 0 0,0-1-1 0 0,-1 1 0 0 0,1 0 1 0 0,0 1-1 0 0,-1-1 0 0 0,1 4 1 0 0,0-1-34 0 0,0 0 0 0 0,-1 0 1 0 0,0 1-1 0 0,0-1 0 0 0,0 1 0 0 0,-1-1 1 0 0,0 1-1 0 0,0-1 0 0 0,-1 1 0 0 0,0-1 0 0 0,0 0 1 0 0,-1 1-1 0 0,1-1 0 0 0,-4 8 0 0 0,1-4 3 0 0,-1 0 0 0 0,0 0 0 0 0,0-1 0 0 0,-1 0 0 0 0,0 0 0 0 0,-1 0 0 0 0,-12 13 0 0 0,13-17-26 0 0,5-4-57 0 0,0-3-102 0 0,0-2 139 0 0,1 0-1 0 0,-1 0 0 0 0,1 1 0 0 0,0-1 0 0 0,0 0 0 0 0,0 0 0 0 0,1 0 0 0 0,-1 0 1 0 0,1 0-1 0 0,0 1 0 0 0,0-1 0 0 0,1 0 0 0 0,-1 1 0 0 0,1-1 0 0 0,1-3 0 0 0,6-10-135 0 0,20-26-1 0 0,-14 22 70 0 0,1 1 1 0 0,1 1-1 0 0,1 0 0 0 0,1 1 0 0 0,1 1 1 0 0,0 1-1 0 0,23-14 0 0 0,-25 19 109 0 0,1 1-1 0 0,0 0 1 0 0,0 2 0 0 0,1 0-1 0 0,0 1 1 0 0,0 1 0 0 0,1 1-1 0 0,42-4 1 0 0,-51 8 161 0 0,1 1-1 0 0,-1 0 1 0 0,20 3 0 0 0,-26-2-95 0 0,0 1 0 0 0,0-1 0 0 0,0 1 1 0 0,0 0-1 0 0,-1 0 0 0 0,1 1 0 0 0,0-1 0 0 0,-1 1 1 0 0,6 5-1 0 0,-8-6-69 0 0,-1 1 1 0 0,0-1 0 0 0,1 1-1 0 0,-1 0 1 0 0,0 0 0 0 0,-1 0-1 0 0,1 0 1 0 0,-1 0-1 0 0,1 0 1 0 0,-1 0 0 0 0,0 1-1 0 0,0-1 1 0 0,0 0-1 0 0,0 1 1 0 0,-1-1 0 0 0,0 1-1 0 0,1-1 1 0 0,-1 1 0 0 0,0-1-1 0 0,-2 7 1 0 0,0 6 18 0 0,-1 0 1 0 0,-1 0-1 0 0,-5 16 1 0 0,7-28-26 0 0,-26 73 0 0 0,23-64-258 0 0,0-1 0 0 0,-5 24-1 0 0,10-34-617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422 120 4607 0 0,'0'0'354'0'0,"1"-1"-233"0"0,7-6 2848 0 0,1 0-1 0 0,0 1 0 0 0,17-9 1 0 0,-2 1-1427 0 0,-18 10-1291 0 0,2-1 192 0 0,0 0 0 0 0,0 0 0 0 0,-1 0 0 0 0,0-1 0 0 0,11-12 0 0 0,-18 18-425 0 0,1 0 0 0 0,-1-1 0 0 0,0 1-1 0 0,0 0 1 0 0,0-1 0 0 0,1 1 0 0 0,-1-1 0 0 0,0 1-1 0 0,0 0 1 0 0,0-1 0 0 0,0 1 0 0 0,0-1 0 0 0,0 1-1 0 0,1-1 1 0 0,-1 1 0 0 0,0-1 0 0 0,0 1 0 0 0,0 0 0 0 0,-1-1-1 0 0,1 1 1 0 0,0-1 0 0 0,0 1 0 0 0,0-1 0 0 0,0 1-1 0 0,0-1 1 0 0,0 1 0 0 0,-1 0 0 0 0,1-1 0 0 0,0 1-1 0 0,0 0 1 0 0,-1-1 0 0 0,1 1 0 0 0,0-1 0 0 0,-1 1-1 0 0,1 0 1 0 0,0 0 0 0 0,-1-1 0 0 0,1 1 0 0 0,0 0 0 0 0,-1 0-1 0 0,1-1 1 0 0,-1 1 0 0 0,1 0 0 0 0,-1 0 0 0 0,-1-1-14 0 0,0 0 1 0 0,0 0 0 0 0,0 0 0 0 0,0 1 0 0 0,0-1 0 0 0,0 1-1 0 0,-4-1 1 0 0,-4 2 8 0 0,-1 0-1 0 0,1 0 0 0 0,0 1 1 0 0,0 1-1 0 0,1 0 1 0 0,-19 7-1 0 0,-54 32-19 0 0,39-16 41 0 0,2 2 0 0 0,1 1 0 0 0,1 3 0 0 0,1 0 0 0 0,2 3 0 0 0,2 1 0 0 0,-34 45 0 0 0,64-76 22 0 0,0 0 0 0 0,1 1 0 0 0,-1 0-1 0 0,1-1 1 0 0,0 1 0 0 0,-3 8 0 0 0,6-14-48 0 0,0 1 0 0 0,0-1 1 0 0,0 0-1 0 0,0 1 0 0 0,0-1 1 0 0,0 1-1 0 0,0-1 0 0 0,1 1 1 0 0,-1-1-1 0 0,0 1 0 0 0,0-1 0 0 0,0 0 1 0 0,0 1-1 0 0,0-1 0 0 0,1 1 1 0 0,-1-1-1 0 0,0 0 0 0 0,0 1 1 0 0,1-1-1 0 0,-1 0 0 0 0,0 1 1 0 0,1-1-1 0 0,-1 0 0 0 0,0 1 0 0 0,1-1 1 0 0,-1 0-1 0 0,0 0 0 0 0,1 1 1 0 0,10 3 106 0 0,-7-3-64 0 0,0-1 0 0 0,0 0 0 0 0,0 0 0 0 0,0 0 0 0 0,0-1 0 0 0,1 1-1 0 0,-1-1 1 0 0,0 0 0 0 0,4-2 0 0 0,37-16 318 0 0,-39 17-321 0 0,60-32 250 0 0,72-49 0 0 0,-39 21-311 0 0,-48 30-6 0 0,-50 31-71 0 0,-8 12-161 0 0,-11 8 118 0 0,-37 44 72 0 0,49-55-10 0 0,1 0 1 0 0,0 0-1 0 0,0 0 1 0 0,1 1-1 0 0,-1 0 1 0 0,-2 11-1 0 0,6-19-59 0 0,1 0-1 0 0,0 0 0 0 0,0-1 1 0 0,0 1-1 0 0,0 0 1 0 0,0-1-1 0 0,0 1 0 0 0,0 0 1 0 0,0-1-1 0 0,0 1 1 0 0,0 0-1 0 0,0-1 1 0 0,0 1-1 0 0,1 0 0 0 0,-1-1 1 0 0,0 1-1 0 0,1 0 1 0 0,-1-1-1 0 0,0 1 0 0 0,1 0 1 0 0,-1-1-1 0 0,0 1 1 0 0,1-1-1 0 0,-1 1 1 0 0,1-1-1 0 0,-1 1 0 0 0,1-1 1 0 0,0 0-1 0 0,-1 1 1 0 0,1-1-1 0 0,-1 1 1 0 0,1-1-1 0 0,0 0 0 0 0,-1 0 1 0 0,1 1-1 0 0,1-1 1 0 0,2 1-465 0 0,0 0 0 0 0,0 0 0 0 0,0 0 1 0 0,6 0-1 0 0,-9-1 456 0 0,15 0-5773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61 9671 0 0,'12'-14'704'0'0,"-10"10"-489"0"0,1 1-1 0 0,-1-1 1 0 0,1 1-1 0 0,0 0 1 0 0,1 0-1 0 0,-1 0 1 0 0,0 0-1 0 0,1 1 0 0 0,0-1 1 0 0,-1 1-1 0 0,1 0 1 0 0,8-3-1 0 0,-7 3 870 0 0,0 1 0 0 0,0 0-1 0 0,0 0 1 0 0,0 1 0 0 0,0-1-1 0 0,1 1 1 0 0,4 0 0 0 0,-7 1-938 0 0,1-1 0 0 0,-1 1 0 0 0,0 0 0 0 0,0-1 1 0 0,0 1-1 0 0,0 1 0 0 0,0-1 0 0 0,0 0 0 0 0,0 1 1 0 0,0 0-1 0 0,4 3 0 0 0,-5-3-99 0 0,-1-1-1 0 0,1 1 1 0 0,-1 0-1 0 0,0 0 1 0 0,0 0 0 0 0,1 0-1 0 0,-2 0 1 0 0,1 0-1 0 0,0 0 1 0 0,0 0-1 0 0,0 3 1 0 0,1 1 54 0 0,0 0-82 0 0,-1 0 0 0 0,1 0 0 0 0,-1 0-1 0 0,-1 0 1 0 0,1 1 0 0 0,-1-1 0 0 0,0 0 0 0 0,0 0 0 0 0,-1 0-1 0 0,-1 7 1 0 0,-3 8 44 0 0,-11 31 1 0 0,13-43-62 0 0,-22 55 35 0 0,-3-1-1 0 0,-46 75 1 0 0,30-59-19 0 0,5-9-33 0 0,12-25-44 0 0,-21 52 0 0 0,47-93-99 0 0,0 0-1 0 0,-1-1 1 0 0,1 1 0 0 0,1 0 0 0 0,-1 0 0 0 0,0 0 0 0 0,1 4-1 0 0,0-6-999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13991 0 0,'0'0'1268'0'0,"2"-1"-1041"0"0,4-2-51 0 0,-5 2 603 0 0,10-3 2369 0 0,-8 4-2999 0 0,-1 1 0 0 0,1-1 0 0 0,-1 0 0 0 0,0 1 0 0 0,1-1 0 0 0,-1 1 0 0 0,0 0 0 0 0,0 0 0 0 0,1 0 0 0 0,-1 0 0 0 0,0 0 0 0 0,0 1 0 0 0,0-1 0 0 0,0 0 0 0 0,0 1 0 0 0,0 0 0 0 0,-1-1 0 0 0,1 1 0 0 0,0 0 0 0 0,-1 0 0 0 0,0 0 0 0 0,1 0 0 0 0,-1 0 0 0 0,0 0 0 0 0,2 4 1 0 0,-1 1-84 0 0,1 0 0 0 0,-1 1 0 0 0,0-1 1 0 0,-1 0-1 0 0,0 1 0 0 0,0-1 1 0 0,0 11-1 0 0,-1-10-351 0 0,0 0 0 0 0,0 0 0 0 0,1-1 0 0 0,0 1 1 0 0,0 0-1 0 0,1-1 0 0 0,5 15 0 0 0,-5-19-1680 0 0,5 3-90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78 13159 0 0,'10'-48'1424'0'0,"-7"19"4799"0"0,-4 39-5359 0 0,-51 384 1273 0 0,37-329-2023 0 0,-2-1 0 0 0,-48 112-1 0 0,46-134-437 0 0,-3 0 0 0 0,-2-1 0 0 0,-55 74 0 0 0,57-91-1336 0 0,8-8-4334 0 0,4-7-565 0 0</inkml:trace>
  <inkml:trace contextRef="#ctx0" brushRef="#br0" timeOffset="1">1 778 11519 0 0,'0'0'2640'0'0,"2"0"-1056"0"0,32-1 794 0 0,0-2 1 0 0,40-8-1 0 0,69-21-631 0 0,-47 9-1178 0 0,-70 18-568 0 0,111-27-1235 0 0,-48 6-4460 0 0,-74 21 3850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12407 0 0,'0'0'1126'0'0,"0"1"-929"0"0,-4 10 460 0 0,1 0-1 0 0,1 0 1 0 0,0 1 0 0 0,0-1-1 0 0,1 0 1 0 0,1 21 0 0 0,0-27-433 0 0,0 0 0 0 0,1 0 1 0 0,0 0-1 0 0,0 0 1 0 0,0 0-1 0 0,1-1 0 0 0,-1 1 1 0 0,1 0-1 0 0,0-1 0 0 0,1 1 1 0 0,-1-1-1 0 0,1 0 1 0 0,0 0-1 0 0,0 0 0 0 0,0 0 1 0 0,0 0-1 0 0,1-1 0 0 0,5 5 1 0 0,1-1-141 0 0,1 0-1 0 0,1 0 1 0 0,17 7 0 0 0,0-5-6466 0 0,-13-6-722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79 8287 0 0,'1'-5'388'0'0,"1"0"-1"0"0,-1 0 1 0 0,1 0-1 0 0,5-9 1 0 0,-3 7 1755 0 0,1-1-1 0 0,0 1 1 0 0,0 0-1 0 0,10-9 2381 0 0,-16 19-4488 0 0,0 0 0 0 0,0 0 0 0 0,0 0 1 0 0,0 0-1 0 0,0 0 0 0 0,-1 0 0 0 0,1-1 0 0 0,-1 1 0 0 0,-2 3 1 0 0,-2 3 21 0 0,-42 69 229 0 0,-19 32-31 0 0,-151 276-236 0 0,148-260-323 0 0,-133 228-1329 0 0,167-302 1473 0 0,-2-2 1 0 0,-2-1-1 0 0,-73 68 0 0 0,108-113-1 0 0,0 1 0 0 0,0 0 1 0 0,0 1-1 0 0,1-1 0 0 0,-6 11 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1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82 376 8287 0 0,'0'0'639'0'0,"-1"1"-415"0"0,-5 3 263 0 0,1 1 0 0 0,0-1 1 0 0,0 1-1 0 0,0 0 0 0 0,0 0 0 0 0,1 1 0 0 0,0-1 0 0 0,0 1 1 0 0,1 0-1 0 0,0 0 0 0 0,0 0 0 0 0,0 1 0 0 0,-2 6 0 0 0,0 2-72 0 0,1 0-1 0 0,0 0 0 0 0,1 1 1 0 0,-2 28-1 0 0,6-28-180 0 0,0 1-1 0 0,0 0 1 0 0,2-1 0 0 0,0 0-1 0 0,0 1 1 0 0,2-1 0 0 0,0 0-1 0 0,1-1 1 0 0,0 0 0 0 0,2 0-1 0 0,8 15 1 0 0,-7-17-9 0 0,-8-12 15 0 0,-1 0-179 0 0,0-1 0 0 0,0 0 0 0 0,0 0 0 0 0,0 1 0 0 0,0-1 0 0 0,1 0 0 0 0,-1 0 0 0 0,0 1 0 0 0,0-1 0 0 0,0 0 0 0 0,1 0 0 0 0,-1 1 0 0 0,0-1 0 0 0,0 0 0 0 0,0 0 0 0 0,1 0 0 0 0,-1 0 0 0 0,0 1 0 0 0,0-1 0 0 0,1 0 0 0 0,-1 0 0 0 0,0 0 0 0 0,0 0 0 0 0,1 0-1 0 0,-1 0 1 0 0,4-7 142 0 0,-1-1 0 0 0,0 0 0 0 0,0-1 0 0 0,2-11 0 0 0,0-2-91 0 0,29-143 118 0 0,-25 110-671 0 0,27-90 0 0 0,0 59-1884 0 0,-23 56 744 0 0,18-55-1 0 0,-30 81 1617 0 0,0 0 1 0 0,0 0-1 0 0,-1 1 0 0 0,1-1 0 0 0,-1 0 1 0 0,0 0-1 0 0,0 0 0 0 0,0 0 0 0 0,-1 0 1 0 0,1 0-1 0 0,-1 0 0 0 0,0 1 0 0 0,-3-8 1 0 0,4 10 242 0 0,-6-6 690 0 0,4 5-276 0 0,4 10-376 0 0,0-3-297 0 0,0 1-1 0 0,1 0 0 0 0,-1-1 1 0 0,1 1-1 0 0,0-1 0 0 0,1 0 1 0 0,-1 0-1 0 0,1 0 0 0 0,0-1 1 0 0,0 0-1 0 0,1 1 0 0 0,-1-1 1 0 0,1 0-1 0 0,0-1 0 0 0,0 1 1 0 0,0-1-1 0 0,1 0 0 0 0,8 3 1 0 0,1 0 66 0 0,1 0 1 0 0,-1-1-1 0 0,1-1 1 0 0,-1 0-1 0 0,32 2 1 0 0,-17-5 282 0 0,0-1 1 0 0,57-7-1 0 0,59-20 512 0 0,-88 15-562 0 0,-6 1-24 0 0,63-22-1 0 0,-50 11-96 0 0,93-35 166 0 0,-57 20-438 0 0,-99 36-61 0 0,-9 21-909 0 0,-32 35-321 0 0,2-4-1493 0 0,30-40 964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0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14 884 1375 0 0,'0'-2'66'0'0,"6"-26"-724"0"0,2-22 4713 0 0,-7 44-2282 0 0,-1-1 0 0 0,0 1 0 0 0,0-1 0 0 0,-1 1-1 0 0,-2-13 3407 0 0,-2 34-4429 0 0,-1 8-207 0 0,1 0 0 0 0,1 0 0 0 0,2 1 0 0 0,0-1-1 0 0,1 1 1 0 0,3 25 0 0 0,-1-40-311 0 0,1 0 0 0 0,0 0 0 0 0,1 0-1 0 0,0 0 1 0 0,0-1 0 0 0,1 1 0 0 0,0-1 0 0 0,1 0 0 0 0,6 9 0 0 0,-4-5 1 0 0,-6-11 826 0 0,8-12-979 0 0,26-35 6 0 0,29-35-55 0 0,237-208-175 0 0,-193 197-201 0 0,176-114 0 0 0,138-45-3816 0 0,-332 203-1444 0 0,-10 8-1579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4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1337 13 2303 0 0,'1'0'167'0'0,"30"-4"191"0"0,-25 2 640 0 0,1 1 0 0 0,-1 0 0 0 0,0 1 0 0 0,10-1 0 0 0,5-1 1916 0 0,-9 0-790 0 0,-2 3 4675 0 0,-18 10-5700 0 0,-4 0-955 0 0,-1 0 1 0 0,-1-1-1 0 0,0 0 1 0 0,0-1-1 0 0,-27 12 1 0 0,11-5-151 0 0,-15 7-29 0 0,-2-2-1 0 0,0-2 1 0 0,-2-2 0 0 0,-71 15-1 0 0,32-15-83 0 0,-146 9-1 0 0,-17-24-71 0 0,152-4 293 0 0,-144 15 1 0 0,233-12-55 0 0,1 1 0 0 0,-1 0 1 0 0,1 0-1 0 0,0 1 0 0 0,-1 0 1 0 0,-15 9-1 0 0,24-12 298 0 0,12 8-204 0 0,-2-3-88 0 0,1 1 0 0 0,0-1 0 0 0,1-1 0 0 0,-1 0 0 0 0,12 3 0 0 0,-1 0 18 0 0,-19-7-71 0 0,0 1 0 0 0,-1-1 0 0 0,1 1 0 0 0,0-1 0 0 0,-1 1 0 0 0,1 0 0 0 0,0 0 0 0 0,-1 0 0 0 0,1 0 0 0 0,-1 0 0 0 0,1 0 0 0 0,1 2 1 0 0,1 0 7 0 0,7 10 18 0 0,-10-7-6 0 0,-1-3-16 0 0,9 56-5 0 0,0-1 0 0 0,-3-34 81 0 0,1 1 1 0 0,19 41-1 0 0,-21-55-44 0 0,1 0-1 0 0,0 0 1 0 0,1-1-1 0 0,0 0 1 0 0,1-1-1 0 0,0 1 1 0 0,18 15-1 0 0,-12-15 94 0 0,1 1-1 0 0,29 15 1 0 0,30 18 142 0 0,-73-43-279 0 0,0 0-1 0 0,0-1 1 0 0,0 1-1 0 0,-1 0 0 0 0,1 0 1 0 0,0 0-1 0 0,0-1 0 0 0,-1 1 1 0 0,1 0-1 0 0,0 0 1 0 0,-1 0-1 0 0,1 0 0 0 0,-1 0 1 0 0,1 0-1 0 0,-1 0 1 0 0,0 0-1 0 0,1 1 0 0 0,-1-1 1 0 0,0 0-1 0 0,0 0 0 0 0,0 2 1 0 0,0 0 1 0 0,0-1-1 0 0,-1 0 1 0 0,1 0 0 0 0,-1 1-1 0 0,0-1 1 0 0,0 0 0 0 0,0 0 0 0 0,0 0-1 0 0,0 0 1 0 0,-1 3 0 0 0,-3 1 64 0 0,0 0 1 0 0,0 0-1 0 0,0 0 1 0 0,0-1 0 0 0,-10 7-1 0 0,14-11 718 0 0,3-21-672 0 0,16-59 283 0 0,9-52 623 0 0,-21 77-932 0 0,-1 8-25 0 0,13-54-1 0 0,-15 86-89 0 0,2 0 0 0 0,-1 1 0 0 0,2-1 0 0 0,0 1 1 0 0,0 0-1 0 0,1 0 0 0 0,1 1 0 0 0,9-12 0 0 0,-9 14-105 0 0,0 1-1 0 0,0 0 1 0 0,1 1 0 0 0,9-8-1 0 0,-16 15-25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4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6911 0 0,'0'0'2118'0'0,"-1"1"-1356"0"0,-17 15 90 0 0,0 0 0 0 0,1 0 0 0 0,0 2 0 0 0,2 0 0 0 0,0 1 0 0 0,1 1 0 0 0,-14 26 0 0 0,17-26-567 0 0,-6 9 609 0 0,1 2-1 0 0,-14 39 1 0 0,12-16-1460 0 0,-23 110 1 0 0,39-151 710 0 0,-3 28 369 0 0,5-41-501 0 0,0 1 1 0 0,0 0 0 0 0,0-1-1 0 0,0 1 1 0 0,0-1 0 0 0,0 1-1 0 0,1-1 1 0 0,-1 1 0 0 0,0-1-1 0 0,0 1 1 0 0,1-1 0 0 0,-1 1-1 0 0,0-1 1 0 0,0 1 0 0 0,1-1-1 0 0,-1 1 1 0 0,1-1 0 0 0,-1 0 0 0 0,0 1-1 0 0,1-1 1 0 0,-1 0 0 0 0,2 1-1 0 0,-2 0 27 0 0,1-1-25 0 0,-1 0 1 0 0,1 1-1 0 0,-1-1 0 0 0,1 0 0 0 0,0 0 1 0 0,-1 1-1 0 0,1-1 0 0 0,-1 0 0 0 0,1 0 0 0 0,0 0 1 0 0,-1 0-1 0 0,1 0 0 0 0,0 0 0 0 0,-1 0 1 0 0,1 0-1 0 0,-1 0 0 0 0,1 0 0 0 0,0 0 0 0 0,-1 0 1 0 0,1 0-1 0 0,0-1 0 0 0,0 1 0 0 0,1-1 38 0 0,4-1 25 0 0,0 1 1 0 0,0-2 0 0 0,-1 1-1 0 0,1-1 1 0 0,-1 0 0 0 0,10-6-1 0 0,30-26 429 0 0,-23 17-269 0 0,361-310 648 0 0,-372 318-993 0 0,0-1 0 0 0,-1-1 0 0 0,0 0 0 0 0,-1 0 0 0 0,-1-1 0 0 0,12-24 0 0 0,-19 36 19 0 0,-3 2-123 0 0,-3 3 185 0 0,1 1 0 0 0,-1-1 1 0 0,0 1-1 0 0,1 0 0 0 0,0 0 0 0 0,0 1 0 0 0,1-1 0 0 0,0 1 1 0 0,0 0-1 0 0,0 0 0 0 0,0 0 0 0 0,-1 7 0 0 0,-3 7 56 0 0,0 0 0 0 0,-2 0 0 0 0,0-1 0 0 0,-1 0 0 0 0,-1-1 0 0 0,-1 0 0 0 0,-1-1 0 0 0,-26 30 0 0 0,7-14 11 0 0,19-21-32 0 0,2 0 0 0 0,-1 1-1 0 0,1 0 1 0 0,1 1 0 0 0,1 0-1 0 0,-9 16 1 0 0,19-29-34 0 0,-1-1 0 0 0,1 1-1 0 0,0-1 1 0 0,-1 1 0 0 0,1-1 0 0 0,0 0-1 0 0,-1 1 1 0 0,1-1 0 0 0,0 0 0 0 0,-1 0-1 0 0,1 1 1 0 0,0-1 0 0 0,-1 0 0 0 0,1 0-1 0 0,1 0 1 0 0,5 1-240 0 0,0-1 0 0 0,0-1 0 0 0,0 1 0 0 0,-1-1 0 0 0,12-2 0 0 0,-16 2 75 0 0,21-4-1286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4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19 410 15231 0 0,'0'0'1379'0'0,"-2"1"-1136"0"0,-14 10 2194 0 0,16-15-2247 0 0,1-1 1 0 0,0 1 0 0 0,0-1-1 0 0,0 1 1 0 0,1 0-1 0 0,2-7 1 0 0,0 1 12 0 0,12-28 14 0 0,1 0 0 0 0,40-65 1 0 0,-40 77-181 0 0,2 1 0 0 0,1 0 0 0 0,0 1 0 0 0,33-28 0 0 0,-48 47 14 0 0,0 1 0 0 0,0-1-1 0 0,1 1 1 0 0,0 0-1 0 0,0 0 1 0 0,0 1-1 0 0,0 0 1 0 0,1 0-1 0 0,-1 0 1 0 0,12-2-1 0 0,-18 5-33 0 0,0 0-1 0 0,1 0 0 0 0,-1 0 0 0 0,1 1 0 0 0,-1-1 0 0 0,1 0 0 0 0,-1 0 0 0 0,0 1 0 0 0,1-1 0 0 0,-1 0 0 0 0,1 1 0 0 0,-1-1 0 0 0,0 0 0 0 0,1 1 0 0 0,-1-1 0 0 0,0 1 0 0 0,0-1 0 0 0,1 0 0 0 0,-1 1 0 0 0,0-1 0 0 0,0 1 0 0 0,0-1 0 0 0,0 1 0 0 0,1 0 0 0 0,-1-1 26 0 0,2 6 7 0 0,-1-1-1 0 0,0 0 1 0 0,1 1 0 0 0,-2-1 0 0 0,1 0-1 0 0,-1 1 1 0 0,0-1 0 0 0,-1 11-1 0 0,-8 43 143 0 0,-1-21-39 0 0,-25 68 0 0 0,-26 32-158 0 0,57-130-12 0 0,-6 23-994 0 0,10-29 588 0 0,-2 2 66 0 0,1 0-916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4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10135 0 0,'-1'0'4170'0'0,"-2"2"-3616"0"0,0 0 0 0 0,0 0 0 0 0,0 0 0 0 0,0 1 0 0 0,0-1 1 0 0,-3 4-1 0 0,-24 36 477 0 0,24-32-607 0 0,-27 44 606 0 0,-45 103-1 0 0,14 6-772 0 0,11-26-284 0 0,29-81-736 0 0,-3-1 0 0 0,-52 83 0 0 0,64-117-312 0 0,-1 0 0 0 0,-1-1 1 0 0,0 0-1 0 0,-1-2 0 0 0,-1 0 0 0 0,-1-1 0 0 0,-1-1 0 0 0,-36 23 0 0 0,22-23-987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4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1 699 2303 0 0,'1'-2'102'0'0,"37"-37"-371"0"0,20-21 8331 0 0,-48 52-6709 0 0,0-1 0 0 0,1 2 1 0 0,0-1-1 0 0,17-8 1 0 0,34-10 1962 0 0,129-35 1 0 0,-26 10-1802 0 0,-132 39-1398 0 0,-1-2-1 0 0,59-34 1 0 0,-55 24-143 0 0,0-2-1 0 0,61-58 1 0 0,-78 66-629 0 0,-1-2 0 0 0,-2 0 0 0 0,0-1 0 0 0,-1 0 0 0 0,-1-2 0 0 0,13-27 0 0 0,-14 19-1225 0 0</inkml:trace>
  <inkml:trace contextRef="#ctx0" brushRef="#br0" timeOffset="1">258 458 7367 0 0,'1'2'5647'0'0,"29"26"1493"0"0,20 15-3883 0 0,32 25-1179 0 0,18 15-1472 0 0,-88-75-607 0 0,0-1 0 0 0,0 0 0 0 0,0-1 0 0 0,1 0 0 0 0,0 0 0 0 0,1-2 0 0 0,14 4 0 0 0,-24-7-46 0 0,2 0 0 0 0,-1 0 0 0 0,0-1-1 0 0,0 0 1 0 0,0 0 0 0 0,0 0 0 0 0,0-1 0 0 0,9-1-1 0 0,-6 0-1127 0 0,-1-1 0 0 0,13-6-1 0 0,-5 2-6897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4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1839 0 0,'2'0'134'0'0,"14"-4"2673"0"0,9-1 10009 0 0,-17 4-7864 0 0,-7 1-3732 0 0,1-2-1176 0 0,3-4-171 0 0,1-2 0 0 0,-1 1 0 0 0,-1 0 0 0 0,8-17 0 0 0,7-10-218 0 0,-11 20 216 0 0,2 1 0 0 0,0 1 0 0 0,17-19 0 0 0,-19 24 104 0 0,0 1 0 0 0,0 0 1 0 0,1 0-1 0 0,-1 1 0 0 0,1 0 1 0 0,17-7-1 0 0,-7 5 156 0 0,1 0 0 0 0,-1 1 0 0 0,30-4 0 0 0,-39 9-28 0 0,0 0-1 0 0,1 0 1 0 0,-1 1 0 0 0,1 0-1 0 0,-1 1 1 0 0,1 0 0 0 0,-1 1-1 0 0,16 4 1 0 0,-23-5-79 0 0,0 0-1 0 0,-1 0 1 0 0,1 0 0 0 0,0 1-1 0 0,-1-1 1 0 0,1 1 0 0 0,-1 0-1 0 0,0-1 1 0 0,1 1 0 0 0,-1 0-1 0 0,0 0 1 0 0,0 0 0 0 0,0 1-1 0 0,-1-1 1 0 0,3 4 0 0 0,-2-2-7 0 0,0 0 1 0 0,-1 0 0 0 0,1 0 0 0 0,-1 0 0 0 0,0 0-1 0 0,0 0 1 0 0,-1 1 0 0 0,1-1 0 0 0,-1 7 0 0 0,-1 2 15 0 0,-1 0 0 0 0,0-1 0 0 0,0 1 1 0 0,-1-1-1 0 0,-1 0 0 0 0,-6 13 0 0 0,1-4 28 0 0,-1-1-1 0 0,-24 37 0 0 0,-33 31-1236 0 0,64-84 1038 0 0,-2 2-479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4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26 9215 0 0,'9'-4'278'0'0,"-3"1"-18"0"0,0 0 0 0 0,0-1 0 0 0,10-7 9353 0 0,-18 12-9517 0 0,1 0 0 0 0,-1 0 1 0 0,0 0-1 0 0,0 0 0 0 0,1 0 1 0 0,-1 0-1 0 0,-2 4 0 0 0,-2 0 31 0 0,-16 12 10 0 0,0 1 0 0 0,2 1 0 0 0,0 1-1 0 0,1 0 1 0 0,1 2 0 0 0,1 0 0 0 0,1 1 0 0 0,1 1-1 0 0,-16 32 1 0 0,28-48-98 0 0,0-1 1 0 0,0 1-1 0 0,1 0 0 0 0,0 0 1 0 0,0 0-1 0 0,1 1 0 0 0,0-1 1 0 0,0 15-1 0 0,2-20-3 0 0,-1 0-1 0 0,0 1 1 0 0,1-1-1 0 0,0 0 1 0 0,0 0 0 0 0,0 1-1 0 0,0-1 1 0 0,0 0-1 0 0,1 0 1 0 0,-1 0 0 0 0,1 0-1 0 0,0 0 1 0 0,0-1-1 0 0,0 1 1 0 0,0-1-1 0 0,0 1 1 0 0,1-1 0 0 0,-1 0-1 0 0,1 1 1 0 0,-1-1-1 0 0,1 0 1 0 0,0-1 0 0 0,6 4-1 0 0,-3-3 68 0 0,0 0-1 0 0,0 0 0 0 0,0-1 1 0 0,0 1-1 0 0,1-1 1 0 0,-1-1-1 0 0,0 1 1 0 0,1-1-1 0 0,9-1 0 0 0,0-1 128 0 0,0-1-1 0 0,25-6 0 0 0,-28 4-170 0 0,0 0 1 0 0,0-1-1 0 0,-1 0 0 0 0,0 0 0 0 0,0-2 0 0 0,-1 1 1 0 0,1-2-1 0 0,-2 1 0 0 0,16-17 0 0 0,-23 21-80 0 0,0 0 0 0 0,0 0 0 0 0,-1 0-1 0 0,1-1 1 0 0,-1 1 0 0 0,0-1 0 0 0,-1 0 0 0 0,1 0-1 0 0,-1 1 1 0 0,0-1 0 0 0,0 0 0 0 0,0 0 0 0 0,-1 0-1 0 0,0 0 1 0 0,0 0 0 0 0,-1-8 0 0 0,0-1-64 0 0,-2 0 1 0 0,0 1-1 0 0,0 0 1 0 0,-11-24-1 0 0,13 33 29 0 0,-1 0-1 0 0,0 1 0 0 0,1-1 0 0 0,-2 1 0 0 0,1 0 0 0 0,0 0 1 0 0,0 0-1 0 0,-1 0 0 0 0,0 0 0 0 0,0 0 0 0 0,0 1 0 0 0,0-1 0 0 0,0 1 1 0 0,0 0-1 0 0,0 0 0 0 0,-1 0 0 0 0,1 0 0 0 0,-1 1 0 0 0,0-1 1 0 0,1 1-1 0 0,-8-1 0 0 0,6 1-272 0 0,0 1 0 0 0,0-1 0 0 0,0 1 1 0 0,0 1-1 0 0,0-1 0 0 0,0 1 0 0 0,0 0 1 0 0,0 0-1 0 0,0 0 0 0 0,0 1 0 0 0,0-1 0 0 0,1 1 1 0 0,-1 1-1 0 0,1-1 0 0 0,-1 1 0 0 0,-4 3 1 0 0,-1 1-1386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4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2 216 8287 0 0,'0'0'11310'0'0,"1"1"-10894"0"0,1 4-241 0 0,0 0 0 0 0,-1 0 0 0 0,1 0 0 0 0,-1 0 0 0 0,0 0 0 0 0,0 0 0 0 0,-1 0 0 0 0,0 11 0 0 0,-7 46 576 0 0,2-13-220 0 0,4-34-368 0 0,1 0 1 0 0,1 0-1 0 0,3 16 1 0 0,-4-26-109 0 0,1-1-1 0 0,0 1 1 0 0,0-1 0 0 0,1 1-1 0 0,-1-1 1 0 0,1 0 0 0 0,0 1-1 0 0,1-1 1 0 0,-1 0 0 0 0,0 0 0 0 0,1-1-1 0 0,0 1 1 0 0,0 0 0 0 0,4 3-1 0 0,-4-6 5 0 0,0 1-1 0 0,0 0 0 0 0,0-1 0 0 0,0 0 1 0 0,0 0-1 0 0,1 0 0 0 0,-1 0 0 0 0,0 0 1 0 0,1-1-1 0 0,-1 1 0 0 0,0-1 0 0 0,1 0 1 0 0,-1 0-1 0 0,0 0 0 0 0,1-1 0 0 0,-1 1 1 0 0,6-2-1 0 0,4-1 85 0 0,0-1 1 0 0,25-11-1 0 0,-9 1-187 0 0,-2-1 1 0 0,1-2-1 0 0,-2 0 1 0 0,0-2-1 0 0,-1-1 0 0 0,30-30 1 0 0,-54 48-92 0 0,-2 4-412 0 0,-3 9 532 0 0,0 0 0 0 0,1 0-1 0 0,1 0 1 0 0,-1 1-1 0 0,0 15 1 0 0,3-21 10 0 0,-1 1 0 0 0,1-1 1 0 0,1 1-1 0 0,-1 0 0 0 0,1-1 0 0 0,0 1 1 0 0,0-1-1 0 0,1 1 0 0 0,0-1 1 0 0,0 0-1 0 0,4 6 0 0 0,-3-6 52 0 0,0-1 0 0 0,1-1 0 0 0,-1 1 0 0 0,1-1 0 0 0,0 1-1 0 0,1-1 1 0 0,-1 0 0 0 0,1-1 0 0 0,0 1 0 0 0,0-1 0 0 0,0 0 0 0 0,0 0 0 0 0,0 0 0 0 0,1-1-1 0 0,-1 0 1 0 0,1 0 0 0 0,9 2 0 0 0,-8-3 20 0 0,1 0-1 0 0,-1 0 1 0 0,1-1-1 0 0,-1 0 1 0 0,0 0 0 0 0,1-1-1 0 0,-1 0 1 0 0,1 0-1 0 0,-1-1 1 0 0,0 0-1 0 0,0 0 1 0 0,0-1 0 0 0,10-5-1 0 0,3-3 57 0 0,-1 0 0 0 0,0-2 1 0 0,-1 0-1 0 0,0-1 0 0 0,-2-1 0 0 0,25-27 0 0 0,-21 18-78 0 0,-2-2-1 0 0,0 1 0 0 0,-1-2 1 0 0,14-34-1 0 0,14-45-442 0 0,-30 66-1381 0 0,2 1-1 0 0,23-40 1 0 0,-30 64 23 0 0,0 0-220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4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73 303 5527 0 0,'0'0'250'0'0,"-1"2"-2"0"0,-3 4 152 0 0,0 0 0 0 0,0 0 0 0 0,0 0 0 0 0,-10 8 1 0 0,10-9 1316 0 0,0-1 1 0 0,-1-1-1 0 0,1 1 1 0 0,-1 0-1 0 0,0-1 1 0 0,-9 4 6261 0 0,22-18-7583 0 0,28-34-292 0 0,3 1 0 0 0,1 1 0 0 0,76-59 0 0 0,-112 98-103 0 0,99-71 33 0 0,-91 67-31 0 0,0 2-1 0 0,1-1 1 0 0,0 1-1 0 0,0 1 1 0 0,0 1-1 0 0,28-7 1 0 0,-36 10-7 0 0,0 1 0 0 0,0-1 0 0 0,0 1 0 0 0,-1 0 0 0 0,1 1 0 0 0,0-1-1 0 0,0 1 1 0 0,0 0 0 0 0,0 0 0 0 0,0 0 0 0 0,-1 1 0 0 0,1-1 0 0 0,0 1 0 0 0,-1 0 0 0 0,5 3 0 0 0,-6-3 0 0 0,-1 0 1 0 0,1 1-1 0 0,-1-1 1 0 0,1 0-1 0 0,-1 1 1 0 0,0 0-1 0 0,0-1 0 0 0,0 1 1 0 0,0 0-1 0 0,0 0 1 0 0,-1 0-1 0 0,1 0 1 0 0,-1 0-1 0 0,0 1 1 0 0,0-1-1 0 0,0 0 1 0 0,0 0-1 0 0,-1 1 1 0 0,1-1-1 0 0,-1 1 0 0 0,0-1 1 0 0,0 6-1 0 0,-1-1 1 0 0,0 0-1 0 0,-1 0 1 0 0,0 0-1 0 0,0 0 1 0 0,-1 0-1 0 0,-5 12 1 0 0,-29 46-19 0 0,7-14 15 0 0,24-39 7 0 0,0-1 0 0 0,1 1 0 0 0,0 0 0 0 0,1 1 0 0 0,-2 14 0 0 0,5-24 0 0 0,0 0 0 0 0,1 0 0 0 0,-1 0 0 0 0,1 0 0 0 0,0 0 0 0 0,0 0 0 0 0,1 0 0 0 0,-1 0 0 0 0,1 0 0 0 0,0 0 0 0 0,0 0 0 0 0,1-1 0 0 0,-1 1 0 0 0,1 0 0 0 0,-1 0 0 0 0,1-1 0 0 0,0 1 0 0 0,1-1 0 0 0,-1 0 0 0 0,0 0 0 0 0,1 0 0 0 0,3 4 0 0 0,0-3 10 0 0,0 0 0 0 0,0 0 0 0 0,0 0 0 0 0,1-1-1 0 0,-1 0 1 0 0,1 0 0 0 0,0 0 0 0 0,0-1 0 0 0,0 0 0 0 0,0 0 0 0 0,1-1 0 0 0,-1 0-1 0 0,0 0 1 0 0,9-1 0 0 0,11-1 69 0 0,0-1 0 0 0,41-9-1 0 0,-11 2-25 0 0,40-5 26 0 0,110-9-1524 0 0,-164 21-1613 0 0,-31 1 1373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9:2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66 154 3679 0 0,'0'0'284'0'0,"-17"3"2583"0"0,15-2-2469 0 0,0-1 0 0 0,0 1 0 0 0,0-1 0 0 0,0 1 0 0 0,1 0 0 0 0,-1 0 0 0 0,0 0 0 0 0,1 0 0 0 0,-1 0 0 0 0,0 0 0 0 0,1 1 0 0 0,0-1 0 0 0,-1 0 0 0 0,1 1 0 0 0,-2 2 0 0 0,0 0 35 0 0,1 0 0 0 0,0-1 1 0 0,0 1-1 0 0,1 0 0 0 0,-1 0 0 0 0,-1 8 0 0 0,1-1 111 0 0,0 1 0 0 0,1-1 0 0 0,1 0 0 0 0,0 21 0 0 0,1-24 106 0 0,0 0 1 0 0,0 1-1 0 0,4 10 0 0 0,-5-18 30 0 0,9-16-521 0 0,-4 6-121 0 0,5-13-27 0 0,31-61 67 0 0,-33 70-68 0 0,0 0 0 0 0,1 0 0 0 0,1 1 0 0 0,11-12 0 0 0,-4 8-44 0 0,-1 2-1 0 0,2 0 1 0 0,0 1 0 0 0,21-13-1 0 0,-25 19 11 0 0,0 0-1 0 0,0 0 0 0 0,1 2 1 0 0,-1 0-1 0 0,1 0 1 0 0,27-4-1 0 0,-39 9 27 0 0,1 0 1 0 0,-1-1-1 0 0,1 1 0 0 0,-1 0 0 0 0,1 1 1 0 0,-1-1-1 0 0,1 1 0 0 0,-1-1 0 0 0,0 1 1 0 0,1 0-1 0 0,-1 0 0 0 0,3 2 0 0 0,-4-2 0 0 0,-1 0-1 0 0,1 0 0 0 0,-1 0 1 0 0,0 0-1 0 0,1 0 0 0 0,-1 0 1 0 0,0 1-1 0 0,0-1 0 0 0,0 0 1 0 0,0 1-1 0 0,0-1 0 0 0,0 1 1 0 0,0-1-1 0 0,0 1 0 0 0,-1-1 1 0 0,1 1-1 0 0,-1 0 0 0 0,1-1 1 0 0,-1 1-1 0 0,1 0 0 0 0,-1-1 1 0 0,0 1-1 0 0,0 0 0 0 0,0 0 1 0 0,0 3-1 0 0,-2 5 16 0 0,0 1 0 0 0,-1 0 0 0 0,0 0 0 0 0,-1-1 0 0 0,0 0 0 0 0,0 0 0 0 0,-8 13 0 0 0,6-12 6 0 0,1-1 1 0 0,0 2-1 0 0,0-1 0 0 0,1 0 1 0 0,-5 25-1 0 0,8-31 31 0 0,1 1-1 0 0,0-1 1 0 0,0 1-1 0 0,0-1 1 0 0,0 1 0 0 0,1 0-1 0 0,0-1 1 0 0,0 1-1 0 0,0-1 1 0 0,1 0 0 0 0,0 1-1 0 0,4 8 1 0 0,-3-10-4 0 0,-1 0 0 0 0,1-1 0 0 0,0 0 0 0 0,0 1 1 0 0,0-1-1 0 0,0 0 0 0 0,0 0 0 0 0,1-1 0 0 0,-1 1 0 0 0,1-1 1 0 0,0 0-1 0 0,0 0 0 0 0,0 0 0 0 0,0 0 0 0 0,0-1 0 0 0,8 3 0 0 0,-1-2 4 0 0,0 0 0 0 0,0-1-1 0 0,0 0 1 0 0,0-1 0 0 0,0 0-1 0 0,12-2 1 0 0,67-14 98 0 0,-33 4-90 0 0,14 4-634 0 0,-62 7-58 0 0,0 1-1 0 0,0 1 1 0 0,0-1 0 0 0,0 1 0 0 0,16 5 0 0 0,-15-3-880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0,'0'0'12983'0'0,"1"2"-12571"0"0,2 2-366 0 0,-1 0 1 0 0,1 0-1 0 0,0 0 1 0 0,1 0-1 0 0,-1-1 1 0 0,1 0-1 0 0,-1 1 1 0 0,7 3-1 0 0,38 23 339 0 0,-31-20-343 0 0,10 6-35 0 0,-8-6 7 0 0,-1 1 1 0 0,0 1-1 0 0,28 24 0 0 0,-44-33-10 0 0,-1-1 0 0 0,1 0 1 0 0,0 0-1 0 0,-1 0 0 0 0,0 1 0 0 0,1-1 0 0 0,-1 1 0 0 0,0-1 0 0 0,0 1 0 0 0,0 0 1 0 0,-1-1-1 0 0,1 1 0 0 0,-1 0 0 0 0,1-1 0 0 0,-1 1 0 0 0,0 0 0 0 0,0 0 0 0 0,0-1 0 0 0,-1 1 1 0 0,1 0-1 0 0,0-1 0 0 0,-1 1 0 0 0,0 0 0 0 0,0-1 0 0 0,0 1 0 0 0,-2 3 0 0 0,-1 4 91 0 0,-2 0 0 0 0,0 0-1 0 0,0 0 1 0 0,-14 16-1 0 0,-10 7 344 0 0,0-2-1 0 0,-64 51 0 0 0,92-80-393 0 0,6-13-1058 0 0,-2 7 647 0 0,6-10-1080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175 135 7831 0 0,'44'-57'6195'0'0,"-51"59"-3872"0"0,0 2-2257 0 0,0 1 0 0 0,0 0 1 0 0,1 0-1 0 0,0 0 0 0 0,0 0 1 0 0,0 1-1 0 0,-9 13 0 0 0,-31 50 378 0 0,44-67-424 0 0,-63 119 1049 0 0,57-104-905 0 0,2-1 1 0 0,0 1 0 0 0,0 1 0 0 0,2-1 0 0 0,-4 30 0 0 0,8-44-103 0 0,-1 1 1 0 0,1-1 0 0 0,0 1-1 0 0,1-1 1 0 0,-1 0 0 0 0,1 1-1 0 0,-1-1 1 0 0,1 1 0 0 0,0-1-1 0 0,0 0 1 0 0,1 1 0 0 0,-1-1-1 0 0,1 0 1 0 0,3 5 0 0 0,-4-6-5 0 0,1 0 0 0 0,0 0 0 0 0,-1 0 0 0 0,1-1 0 0 0,0 1 0 0 0,0-1 0 0 0,0 1 0 0 0,0-1 0 0 0,1 0 0 0 0,-1 0 0 0 0,0 0 0 0 0,0 0 0 0 0,1 0 0 0 0,-1 0 0 0 0,1-1 1 0 0,-1 1-1 0 0,0-1 0 0 0,1 0 0 0 0,-1 0 0 0 0,1 0 0 0 0,2 0 0 0 0,11-1 211 0 0,0-2 0 0 0,0 0 0 0 0,0 0 0 0 0,0-2 1 0 0,18-7-1 0 0,2-4-114 0 0,35-20 0 0 0,-53 26-143 0 0,-1-1 0 0 0,0-1 0 0 0,0 0 0 0 0,-1-2 1 0 0,18-18-1 0 0,-25 22-6 0 0,-1-1 1 0 0,1 1-1 0 0,-2-2 1 0 0,1 1 0 0 0,-2-1-1 0 0,0 0 1 0 0,0 0 0 0 0,-1-1-1 0 0,4-13 1 0 0,46-168 46 0 0,-46 154-70 0 0,-8 38-74 0 0,-1 15-2054 0 0,0 10-962 0 0,0-10-3653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92 3679 0 0,'62'-65'965'0'0,"-36"38"12222"0"0,-28 28-13059 0 0,0-1 0 0 0,-1 1 0 0 0,1 0 0 0 0,0 0 0 0 0,-1 0-1 0 0,1 0 1 0 0,0 0 0 0 0,0 1 0 0 0,-3 1 0 0 0,-3 2 145 0 0,-165 109 1465 0 0,150-98-1716 0 0,-20 14-22 0 0,-56 41-16 0 0,98-70-4 0 0,0-1-1 0 0,0 1 1 0 0,0 0-1 0 0,0 0 1 0 0,0 0-1 0 0,0 0 0 0 0,1-1 1 0 0,-1 1-1 0 0,0 0 1 0 0,0 1-1 0 0,1-1 1 0 0,-1 0-1 0 0,1 0 1 0 0,-1 0-1 0 0,1 0 1 0 0,-1 0-1 0 0,1 0 1 0 0,0 1-1 0 0,-1-1 1 0 0,1 0-1 0 0,0 0 0 0 0,0 1 1 0 0,0-1-1 0 0,0 0 1 0 0,0 0-1 0 0,0 1 1 0 0,0-1-1 0 0,0 0 1 0 0,1 2-1 0 0,1 0-53 0 0,0 1 0 0 0,0 0 0 0 0,0-1 0 0 0,1 0 0 0 0,-1 0 0 0 0,1 1 0 0 0,5 3 0 0 0,13 14 103 0 0,1 0 0 0 0,0-2-1 0 0,2-1 1 0 0,0 0 0 0 0,1-2 0 0 0,48 23 0 0 0,-51-30 115 0 0,-14-7-53 0 0,0 1 0 0 0,0 1-1 0 0,-1-1 1 0 0,15 10 0 0 0,-21-12-78 0 0,0 0 0 0 0,0 0-1 0 0,0 0 1 0 0,0-1 0 0 0,0 1-1 0 0,0 0 1 0 0,0 0 0 0 0,0 0 0 0 0,-1 0-1 0 0,1 1 1 0 0,0-1 0 0 0,-1 0-1 0 0,1 0 1 0 0,-1 0 0 0 0,1 0 0 0 0,-1 1-1 0 0,0-1 1 0 0,1 0 0 0 0,-1 1-1 0 0,0-1 1 0 0,0 3 0 0 0,0-3-5 0 0,-1 1 0 0 0,1 0 0 0 0,-1-1 0 0 0,1 1 0 0 0,-1 0 0 0 0,0-1 1 0 0,0 1-1 0 0,0-1 0 0 0,0 1 0 0 0,0-1 0 0 0,0 0 0 0 0,0 1 0 0 0,0-1 0 0 0,-2 1 0 0 0,-4 4 8 0 0,0-1-1 0 0,-1 0 0 0 0,0 0 1 0 0,1-1-1 0 0,-10 4 1 0 0,-20 5 24 0 0,-1-1 1 0 0,-60 11 0 0 0,47-12-33 0 0,-10 2-80 0 0,-78 8 0 0 0,107-21-69 0 0,30 0 39 0 0,1-1 0 0 0,-1 1 0 0 0,1 0 0 0 0,-1 0 1 0 0,1-1-1 0 0,-1 1 0 0 0,1 0 0 0 0,-1-1 1 0 0,1 0-1 0 0,0 1 0 0 0,-1-1 0 0 0,1 0 1 0 0,0 0-1 0 0,-1 1 0 0 0,1-1 0 0 0,0 0 1 0 0,-2-2-1 0 0,0-6-901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134 172 10135 0 0,'0'0'1291'0'0,"1"2"-11"0"0,5 1-401 0 0,1 1 0 0 0,-1-1 0 0 0,0 0 0 0 0,1-1 1 0 0,0 1-1 0 0,-1-1 0 0 0,11 1 0 0 0,-4-1-206 0 0,-1-1 0 0 0,1 0 0 0 0,20-2 0 0 0,4-3-171 0 0,65-17 1 0 0,-97 20-417 0 0,9-2-119 0 0,-1 0 1 0 0,1-2 0 0 0,0 1-1 0 0,-1-2 1 0 0,17-9-1 0 0,-27 14-31 0 0,0-1 0 0 0,-1 0 0 0 0,1 1-1 0 0,-1-1 1 0 0,0 0 0 0 0,0 0 0 0 0,1-1-1 0 0,-1 1 1 0 0,-1 0 0 0 0,1-1 0 0 0,0 1-1 0 0,0-1 1 0 0,-1 0 0 0 0,0 1 0 0 0,1-1-1 0 0,-1 0 1 0 0,0 0 0 0 0,-1 0 0 0 0,1 0-1 0 0,0 0 1 0 0,-1 0 0 0 0,0 0 0 0 0,1 0-1 0 0,-1 0 1 0 0,0 0 0 0 0,-1 0-1 0 0,1 0 1 0 0,0 0 0 0 0,-1 0 0 0 0,0 0-1 0 0,-1-5 1 0 0,1 5-18 0 0,0 1 1 0 0,0-1-1 0 0,-1 1 0 0 0,1 0 0 0 0,0-1 0 0 0,-1 1 1 0 0,0 0-1 0 0,1 0 0 0 0,-1 0 0 0 0,0 0 1 0 0,0 0-1 0 0,0 0 0 0 0,0 0 0 0 0,-4-2 0 0 0,2 2-54 0 0,-1 0 0 0 0,1 0-1 0 0,-1 0 1 0 0,1 1-1 0 0,-1 0 1 0 0,1-1-1 0 0,-9 1 1 0 0,-3 0-80 0 0,1 1 0 0 0,0 0 1 0 0,0 1-1 0 0,-19 4 0 0 0,13 0 274 0 0,1-1-1 0 0,0 2 1 0 0,0 1 0 0 0,1 0 0 0 0,-1 2 0 0 0,2 0-1 0 0,-1 1 1 0 0,1 1 0 0 0,1 0 0 0 0,-22 20 0 0 0,25-18 148 0 0,0 0 0 0 0,1 0 0 0 0,1 2 0 0 0,0-1 0 0 0,1 2 0 0 0,1-1 1 0 0,0 2-1 0 0,1-1 0 0 0,1 1 0 0 0,1 0 0 0 0,-10 32 0 0 0,15-39-171 0 0,0 1-1 0 0,0-1 1 0 0,1 1-1 0 0,0-1 0 0 0,1 1 1 0 0,0-1-1 0 0,1 1 1 0 0,0-1-1 0 0,1 1 1 0 0,0-1-1 0 0,4 14 1 0 0,-4-18-28 0 0,1 0 0 0 0,-1-1 0 0 0,1 1 0 0 0,0-1 0 0 0,0 1 1 0 0,1-1-1 0 0,-1 0 0 0 0,1 0 0 0 0,0 0 0 0 0,1-1 0 0 0,-1 1 1 0 0,1-1-1 0 0,0 0 0 0 0,0-1 0 0 0,0 1 0 0 0,1-1 0 0 0,-1 0 1 0 0,1 0-1 0 0,-1-1 0 0 0,8 3 0 0 0,4-1 13 0 0,-1-1 0 0 0,1 0 0 0 0,0-1 0 0 0,0-1 0 0 0,0-1-1 0 0,0 0 1 0 0,28-4 0 0 0,-9-2 27 0 0,-1-2 0 0 0,54-18 0 0 0,190-75-1715 0 0,-233 83 56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5063 0 0,'0'0'818'0'0,"-2"1"700"0"0,0 1-1074 0 0,0 0-1 0 0,0 0 0 0 0,0-1 0 0 0,0 1 1 0 0,0 0-1 0 0,0 1 0 0 0,1-1 0 0 0,-1 0 0 0 0,1 0 1 0 0,0 1-1 0 0,0-1 0 0 0,-2 4 0 0 0,2-2-134 0 0,0 1 0 0 0,0 0-1 0 0,0 0 1 0 0,0 0 0 0 0,1 0-1 0 0,0 6 1 0 0,1 6 66 0 0,2 1 0 0 0,7 32 1 0 0,-8-43-78 0 0,5 21-47 0 0,1-1 0 0 0,1-1 1 0 0,1 0-1 0 0,1 0 0 0 0,2-1 0 0 0,0 0 1 0 0,2-1-1 0 0,1 0 0 0 0,0-2 0 0 0,2 0 0 0 0,1-1 1 0 0,0 0-1 0 0,42 32 0 0 0,-33-33-186 0 0,1-1 0 0 0,1-2-1 0 0,35 15 1 0 0,99 32 76 0 0,-133-52-93 0 0,-16-6 16 0 0,-14-5-73 0 0,0-1 0 0 0,-1 1-1 0 0,1-1 1 0 0,0 1 0 0 0,0 0-1 0 0,0-1 1 0 0,-1 1 0 0 0,1 0-1 0 0,0 0 1 0 0,-1 0 0 0 0,2 1-1 0 0,-2-1-84 0 0,1 0-1 0 0,-1 1 1 0 0,1-1 0 0 0,-1 0-1 0 0,0 0 1 0 0,0 1-1 0 0,0-1 1 0 0,1 0 0 0 0,-1 1-1 0 0,0-1 1 0 0,-1 0-1 0 0,1 1 1 0 0,0 1 0 0 0,-1-2-425 0 0,1 1 1 0 0,0-1-1 0 0,-1 1 1 0 0,0-1 0 0 0,1 0-1 0 0,-1 1 1 0 0,0-1-1 0 0,0 0 1 0 0,1 1-1 0 0,-1-1 1 0 0,-2 2 0 0 0,-9 6-5148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0 2759 0 0,'0'0'15238'0'0,"-1"2"-15022"0"0,0 3-143 0 0,-1-1 0 0 0,0 1 0 0 0,-1-1 0 0 0,1 0 1 0 0,0 0-1 0 0,-1 0 0 0 0,-5 6 0 0 0,-27 26 352 0 0,7-9-170 0 0,-101 127 170 0 0,36-41-145 0 0,9-12 5 0 0,-76 84 222 0 0,147-171-432 0 0,-1-1 0 0 0,-1-1 0 0 0,0-1-1 0 0,-1 0 1 0 0,-22 12 0 0 0,30-19-43 0 0,-1 0 0 0 0,1 0 0 0 0,-1-1 0 0 0,0 0 0 0 0,0 0 0 0 0,0-1 0 0 0,0 0 0 0 0,0-1-1 0 0,-1 0 1 0 0,1 0 0 0 0,0-1 0 0 0,-17-2 0 0 0,14-2 32 0 0,11 4-63 0 0,0 0 0 0 0,1-1 0 0 0,-1 1 0 0 0,1 0 0 0 0,-1-1 0 0 0,1 1 0 0 0,-1-1 0 0 0,1 1 0 0 0,-1-1 0 0 0,1 1 0 0 0,-1-1 0 0 0,1 1 0 0 0,0-1 0 0 0,-1 1 0 0 0,1-2 0 0 0,-1 1-10 0 0,1 0 0 0 0,-1-1 1 0 0,1 1-1 0 0,0 0 0 0 0,0-1 0 0 0,0 1 0 0 0,0 0 0 0 0,0-1 0 0 0,0 1 0 0 0,0 0 0 0 0,0 0 1 0 0,1-1-1 0 0,-1 1 0 0 0,0 0 0 0 0,1-1 0 0 0,0-1 0 0 0,1 0-41 0 0,0 0-1 0 0,0 0 1 0 0,0 0-1 0 0,0 0 1 0 0,0 1 0 0 0,3-4-1 0 0,4-2-186 0 0,1 0 0 0 0,16-10-1 0 0,103-56-4799 0 0,-95 53-814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193 198 4607 0 0,'-31'2'473'0'0,"-38"4"113"0"0,24 4 3762 0 0,30-6-2020 0 0,11-2-1155 0 0,0 0 1 0 0,-1-1 0 0 0,1 0-1 0 0,-1 0 1 0 0,-5 0-1 0 0,11-1-1101 0 0,0 1 0 0 0,-1-1 0 0 0,1 0 0 0 0,0 1 1 0 0,0-1-1 0 0,0 1 0 0 0,0-1 0 0 0,0 1 0 0 0,0-1 0 0 0,-1 1 0 0 0,2 1 0 0 0,4 2 87 0 0,6 2-29 0 0,0-1 0 0 0,0 0-1 0 0,1-1 1 0 0,-1-1 0 0 0,1 0 0 0 0,0 0 0 0 0,0-1-1 0 0,0-1 1 0 0,22 0 0 0 0,1-3 163 0 0,1-1-1 0 0,41-9 1 0 0,352-98 1304 0 0,-164 36-1073 0 0,5 21-661 0 0,-264 53 35 0 0,78-10-2047 0 0,-30 8-3869 0 0,-49 1 3998 0 0,10-4-11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46 8287 0 0,'0'0'639'0'0,"-1"0"-415"0"0,-21 11 10601 0 0,35-9-10472 0 0,0 0-1 0 0,0-1 1 0 0,-1 0-1 0 0,1-1 1 0 0,0 0 0 0 0,21-4-1 0 0,80-21 413 0 0,-102 22-687 0 0,-2 1-121 0 0,103-22 603 0 0,-98 22-917 0 0,-1 0 0 0 0,0 2 0 0 0,0 0 0 0 0,0 0 0 0 0,0 1-1 0 0,16 4 1 0 0,-28-5 158 0 0,21 7-1679 0 0,-7 4-2877 0 0,-4 1 2675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9 101 13823 0 0,'-9'0'8784'0'0,"11"0"-8473"0"0,36-3 142 0 0,-1-1 1 0 0,68-17 0 0 0,-32 6-150 0 0,-10 4-1404 0 0,-14 3-1534 0 0,54-16 0 0 0,-68 14 601 0 0,3 5-14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7367 0 0,'0'0'9599'0'0,"1"2"-9071"0"0,0 2-400 0 0,0 0 1 0 0,-1 0-1 0 0,1 1 1 0 0,-1-1-1 0 0,0 0 0 0 0,0 0 1 0 0,0 0-1 0 0,-1 0 1 0 0,1 0-1 0 0,-1 0 0 0 0,0 0 1 0 0,0 0-1 0 0,-1 0 1 0 0,1 0-1 0 0,-1 0 0 0 0,-2 3 1 0 0,-5 9 101 0 0,0 0 0 0 0,-17 18 0 0 0,22-28-164 0 0,-25 28 7 0 0,-2-2 0 0 0,-51 44 0 0 0,39-39-54 0 0,26-20-20 0 0,7-8 3 0 0,1 0 1 0 0,-1-1-1 0 0,0 0 0 0 0,-13 7 1 0 0,21-14 126 0 0,12-7-21 0 0,21-7 98 0 0,-1 2-1 0 0,58-14 0 0 0,-42 13-21 0 0,44-13 560 0 0,166-25 0 0 0,-244 49-985 0 0,0-1 1 0 0,0 2-1 0 0,0 0 0 0 0,0 0 0 0 0,0 1 1 0 0,19 4-1 0 0,-29-4-992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633 555 4607 0 0,'-11'2'782'0'0,"0"1"0"0"0,1 0 0 0 0,-19 8 0 0 0,25-10-414 0 0,1 1 0 0 0,0 0 0 0 0,0 0 0 0 0,0 0 0 0 0,0 0 0 0 0,0 0 0 0 0,0 1-1 0 0,1-1 1 0 0,-1 1 0 0 0,1 0 0 0 0,0-1 0 0 0,0 1 0 0 0,0 0 0 0 0,0 1 0 0 0,-2 3 0 0 0,4-6 273 0 0,-1 2 206 0 0,1-3-768 0 0,0 0 1 0 0,0 0 0 0 0,0 1 0 0 0,0-1 0 0 0,0 0 0 0 0,0 0 0 0 0,0 0 0 0 0,-1 1 0 0 0,1-1 0 0 0,0 0 0 0 0,0 0 0 0 0,0 1-1 0 0,0-1 1 0 0,0 0 0 0 0,0 0 0 0 0,0 1 0 0 0,0-1 0 0 0,0 0 0 0 0,1 0 0 0 0,-1 0 0 0 0,0 1 0 0 0,0-1 0 0 0,0 0 0 0 0,0 0 0 0 0,0 0-1 0 0,0 1 1 0 0,0-1 0 0 0,1 0 0 0 0,2 0 96 0 0,1-1 0 0 0,-1 1-1 0 0,1-1 1 0 0,-1 0 0 0 0,1 0 0 0 0,-1-1 0 0 0,0 1-1 0 0,0-1 1 0 0,1 1 0 0 0,-1-1 0 0 0,3-3-1 0 0,35-29 476 0 0,-31 25-455 0 0,10-11-136 0 0,0-1-1 0 0,-2 0 1 0 0,0-2-1 0 0,-1 0 0 0 0,-2-1 1 0 0,0 0-1 0 0,-2-2 1 0 0,-1 1-1 0 0,-1-1 1 0 0,-1-1-1 0 0,8-31 1 0 0,-15 45-256 0 0,-1 0 1 0 0,0 0 0 0 0,0-1 0 0 0,-1 1 0 0 0,-1 0 0 0 0,-1 0 0 0 0,1 0 0 0 0,-2-1 0 0 0,0 1 0 0 0,-1 0 0 0 0,0 0 0 0 0,-6-13 0 0 0,8 21 154 0 0,-1 1 1 0 0,-1 0 0 0 0,1 0 0 0 0,-1 1 0 0 0,1-1 0 0 0,-1 0 0 0 0,0 1 0 0 0,0 0 0 0 0,-1 0 0 0 0,1 0 0 0 0,-1 0 0 0 0,1 0 0 0 0,-1 1 0 0 0,0-1 0 0 0,0 1-1 0 0,0 0 1 0 0,0 0 0 0 0,-1 1 0 0 0,1-1 0 0 0,0 1 0 0 0,-1 0 0 0 0,1 0 0 0 0,-8 0 0 0 0,8 0 7 0 0,-1 1 1 0 0,1 0-1 0 0,-1 0 0 0 0,0 1 1 0 0,1-1-1 0 0,-1 1 0 0 0,1 0 1 0 0,-1 0-1 0 0,1 1 0 0 0,-1-1 1 0 0,1 1-1 0 0,0 0 0 0 0,0 0 1 0 0,0 0-1 0 0,0 1 0 0 0,0 0 1 0 0,0-1-1 0 0,1 1 1 0 0,-1 0-1 0 0,1 1 0 0 0,0-1 1 0 0,0 1-1 0 0,-3 3 0 0 0,-2 9 85 0 0,0 1 0 0 0,1-1 0 0 0,0 1-1 0 0,1 1 1 0 0,-5 30 0 0 0,-2 0 87 0 0,-176 488 899 0 0,153-451-855 0 0,-32 74 665 0 0,51-122-669 0 0,-3-2 0 0 0,-29 42 0 0 0,49-76-179 0 0,-37 45-606 0 0,33-42 516 0 0,0 1-1 0 0,0-1 1 0 0,-1-1 0 0 0,1 1 0 0 0,-1 0 0 0 0,0-1-1 0 0,-10 5 1 0 0,10-7-343 0 0,0-1-1 0 0,0 1 1 0 0,0-1-1 0 0,0 0 1 0 0,0 0 0 0 0,0 0-1 0 0,1-1 1 0 0,-1 0-1 0 0,0 0 1 0 0,0 0-1 0 0,-6-3 1 0 0,-1 1-1851 0 0,3 1 401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23 13791 0 0,'0'0'630'0'0,"0"-1"-13"0"0,0 0-439 0 0,0-1-1 0 0,0 1 1 0 0,0 0 0 0 0,0-1-1 0 0,0 1 1 0 0,0-1 0 0 0,0 1 0 0 0,0 0-1 0 0,0-1 1 0 0,1 1 0 0 0,-1 0-1 0 0,3-5 2915 0 0,-3 8-2811 0 0,1 4-171 0 0,0 1 1 0 0,-1 0-1 0 0,0 0 0 0 0,-1-1 1 0 0,1 1-1 0 0,-1 0 0 0 0,-3 9 1 0 0,-15 48 238 0 0,18-61-325 0 0,-100 237 995 0 0,95-226-974 0 0,-40 73 225 0 0,8-16-157 0 0,11-17-77 0 0,-49 111 81 0 0,72-153-1841 0 0,0 1 1 0 0,1 0-1 0 0,0 0 0 0 0,-1 15 1 0 0,4-17-4659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98 1375 0 0,'10'-16'-1329'0'0,"0"0"3806"0"0,-1 3 6543 0 0,22-24 0 0 0,-14 21-4987 0 0,-69 51-4196 0 0,-2-4 0 0 0,-1-1 0 0 0,-1-3 0 0 0,-2-2-1 0 0,0-3 1 0 0,-111 26 0 0 0,145-43-239 0 0,-42 4 0 0 0,58-8 319 0 0,0-1 0 0 0,1 0 1 0 0,-1 0-1 0 0,1-1 0 0 0,-1 0 1 0 0,1 0-1 0 0,-1-1 0 0 0,1 0 1 0 0,-14-6-1 0 0,20 7 54 0 0,0 1 0 0 0,0-1 0 0 0,0 1 0 0 0,0-1 0 0 0,0 0 0 0 0,0 0 0 0 0,0 0 0 0 0,0 1 0 0 0,0-1 0 0 0,0 0 0 0 0,0 0 0 0 0,1 0 0 0 0,-1 0 0 0 0,1 0 0 0 0,-1-1 0 0 0,0 1 0 0 0,1 0 0 0 0,0 0 0 0 0,-1 0 0 0 0,1 0 0 0 0,0-1 0 0 0,-1 1 0 0 0,1 0 0 0 0,0 0 0 0 0,0-1-1 0 0,0 1 1 0 0,0 0 0 0 0,0 0 0 0 0,0 0 0 0 0,1-1 0 0 0,-1 1 0 0 0,0 0 0 0 0,1 0 0 0 0,-1 0 0 0 0,1-1 0 0 0,-1 1 0 0 0,1 0 0 0 0,0-1 0 0 0,0 1-77 0 0,-4 12-272 0 0,-1 2 421 0 0,-1 0-1 0 0,0-1 1 0 0,-1 0-1 0 0,0 0 0 0 0,-1 0 1 0 0,0-1-1 0 0,-18 20 1 0 0,-3-1 85 0 0,-39 33-1 0 0,40-39-122 0 0,27-24-3 0 0,0 0 0 0 0,0 0 0 0 0,-1 0 0 0 0,1 0 0 0 0,0 0 0 0 0,0 0 0 0 0,0 0 0 0 0,0 0 0 0 0,0 0 0 0 0,0 0 0 0 0,0 0 0 0 0,0 1 0 0 0,-1-1 0 0 0,1 0 0 0 0,0 0 0 0 0,0 0 0 0 0,0 0 0 0 0,0 0 0 0 0,0 0 0 0 0,0 0-1 0 0,0 0 1 0 0,0 1 0 0 0,0-1 0 0 0,0 0 0 0 0,0 0 0 0 0,0 0 0 0 0,0 0 0 0 0,0 0 0 0 0,0 0 0 0 0,0 1 0 0 0,0-1 0 0 0,0 0 0 0 0,0 0 0 0 0,0 0 0 0 0,0 0 0 0 0,0 0 0 0 0,0 0 0 0 0,0 0 0 0 0,0 1 0 0 0,0-1 0 0 0,0 0 0 0 0,0 0 0 0 0,0 0 0 0 0,1 0 0 0 0,-1 0 0 0 0,0 0 0 0 0,0 0 0 0 0,0 0 0 0 0,0 0 0 0 0,0 1-1 0 0,0-1 1 0 0,0 0 0 0 0,0 0 0 0 0,1 0 0 0 0,10 2 258 0 0,25-3 323 0 0,-21 0-454 0 0,43 3-247 0 0,-1 2 0 0 0,1 3 0 0 0,64 16 0 0 0,-72-14 166 0 0,66 4 0 0 0,10 1 997 0 0,-122-13-999 0 0,0 0 0 0 0,-1 0 0 0 0,1 0 0 0 0,0 0 0 0 0,0 1 0 0 0,6 3 0 0 0,-10-5-36 0 0,1 1 1 0 0,-1 0 0 0 0,1-1 0 0 0,-1 1-1 0 0,1-1 1 0 0,-1 1 0 0 0,1 0-1 0 0,-1-1 1 0 0,0 1 0 0 0,1 0-1 0 0,-1-1 1 0 0,0 1 0 0 0,0 0-1 0 0,0 0 1 0 0,1-1 0 0 0,-1 1-1 0 0,0 0 1 0 0,0 0 0 0 0,0-1-1 0 0,0 1 1 0 0,0 0 0 0 0,0 0-1 0 0,-1 0 1 0 0,-3 17 129 0 0,1-11-79 0 0,0-1-1 0 0,0 0 1 0 0,0 0 0 0 0,-1 0 0 0 0,0-1-1 0 0,0 1 1 0 0,-1-1 0 0 0,1 0 0 0 0,-1 0 0 0 0,0 0-1 0 0,-8 4 1 0 0,-9 7 108 0 0,-36 19 0 0 0,48-30-128 0 0,-29 15 133 0 0,-2-1 0 0 0,0-3 1 0 0,-67 19-1 0 0,-7-12 74 0 0,102-19-230 0 0,-2-2 0 0 0,1 1-1 0 0,0-2 1 0 0,0 0 0 0 0,-16-1 0 0 0,28 0-205 0 0,3-1-253 0 0,5-5-191 0 0,1 1-1 0 0,-1 0 1 0 0,12-6 0 0 0,3 0-636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154 151 3679 0 0,'-1'0'284'0'0,"-73"-4"6433"0"0,-5-1 6729 0 0,105 10-12766 0 0,18-8-326 0 0,0-2 1 0 0,0-1 0 0 0,61-19-1 0 0,-53 13-190 0 0,259-66 367 0 0,-289 72-529 0 0,0 2 1 0 0,0 1-1 0 0,0 1 0 0 0,0 0 1 0 0,0 2-1 0 0,33 3 0 0 0,-47-3 9 0 0,-7 0 21 0 0,0 2-64 0 0,-1 3 19 0 0,0 0 0 0 0,0 0 0 0 0,-1 0 0 0 0,1 0 0 0 0,-1 0 0 0 0,0-1 0 0 0,0 1 0 0 0,-1 0 1 0 0,1-1-1 0 0,-1 1 0 0 0,-3 4 0 0 0,-5 11-19 0 0,-16 22 0 0 0,10-18 3 0 0,-20 33 27 0 0,-3 0-1 0 0,-2-3 1 0 0,-2-1 0 0 0,-68 62 0 0 0,-22 26 2 0 0,127-135-2 0 0,4-4-4 0 0,0 1 1 0 0,0-1-1 0 0,0 1 0 0 0,0-1 0 0 0,0 1 1 0 0,0 0-1 0 0,1 0 0 0 0,-1 0 0 0 0,1 0 1 0 0,0 0-1 0 0,0 0 0 0 0,0 0 0 0 0,-1 5 0 0 0,2-6-111 0 0,16-1-773 0 0,-13 0 614 0 0,0-1-1 0 0,0 0 1 0 0,0 0 0 0 0,1 0 0 0 0,-1 0-1 0 0,4-1 1 0 0,12-4-1692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0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22575 0 0,'0'0'6016'0'0,"1"2"-5883"0"0,3 8-163 0 0,0 0 0 0 0,0 1 0 0 0,-1 0 0 0 0,2 12 0 0 0,-3 5-4098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0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12 8783 0 0,'1'0'399'0'0,"78"-9"1726"0"0,-63 7 9334 0 0,-231 36-10586 0 0,142-22-873 0 0,0 3 0 0 0,-112 39 0 0 0,148-41 200 0 0,-63 31 0 0 0,97-42-167 0 0,0-1 0 0 0,1 1 0 0 0,-1 0-1 0 0,0 0 1 0 0,1 0 0 0 0,0 1 0 0 0,-1-1 0 0 0,1 0-1 0 0,-3 6 1 0 0,5-7-23 0 0,0 0 1 0 0,0 0-1 0 0,0 0 1 0 0,0 0-1 0 0,1 0 0 0 0,-1 0 1 0 0,0 0-1 0 0,1 0 0 0 0,-1 0 1 0 0,1 0-1 0 0,-1 0 0 0 0,1 0 1 0 0,-1-1-1 0 0,1 1 1 0 0,0 0-1 0 0,-1 0 0 0 0,1 0 1 0 0,0-1-1 0 0,1 2 0 0 0,-2-2-9 0 0,6 5 10 0 0,-1 0 1 0 0,1-1-1 0 0,0 0 0 0 0,0 0 0 0 0,0 0 1 0 0,9 3-1 0 0,44 14 133 0 0,-21-8-79 0 0,1 1-43 0 0,157 56 28 0 0,-167-61-50 0 0,8 2 0 0 0,39 18 0 0 0,-65-25 0 0 0,-1 1 0 0 0,-1 0 0 0 0,1 1 0 0 0,-1 0 0 0 0,0 1 0 0 0,-1 0 0 0 0,1 0 0 0 0,11 14 0 0 0,-17-18 0 0 0,-1 1 0 0 0,1 0 0 0 0,-1 0 0 0 0,1 0 0 0 0,-1 0 0 0 0,0 0 0 0 0,-1 0 0 0 0,1 1 0 0 0,-1-1 0 0 0,1 0 0 0 0,-1 1 0 0 0,-1 0 0 0 0,1-1 0 0 0,-1 9 0 0 0,0-7 0 0 0,-1 0 0 0 0,0 0 0 0 0,0 0 0 0 0,-1 0 0 0 0,0 0 0 0 0,0 0 0 0 0,0 0 0 0 0,-1-1 0 0 0,-6 11 0 0 0,0-3 0 0 0,0-1 0 0 0,-1 0 0 0 0,-1 0 0 0 0,0-1 0 0 0,-1-1 0 0 0,0 0 0 0 0,-24 16 0 0 0,9-10 11 0 0,0-1-1 0 0,-56 22 1 0 0,68-31-7 0 0,0-2 0 0 0,0 0 0 0 0,-1 0 0 0 0,1-1 0 0 0,-1-1 0 0 0,0-1 0 0 0,-26-1 0 0 0,37 0-1 0 0,0-1 0 0 0,0 0 0 0 0,0 0 0 0 0,0 0 0 0 0,0 0 0 0 0,0-1 0 0 0,0 0 0 0 0,0 0 1 0 0,1-1-1 0 0,-1 1 0 0 0,1-1 0 0 0,-1 0 0 0 0,1 0 0 0 0,0 0 0 0 0,0-1 0 0 0,1 0 0 0 0,-1 1 0 0 0,1-1 0 0 0,0-1 0 0 0,-3-3 0 0 0,2 1 2 0 0,0-1 0 0 0,1 1 0 0 0,0-1 0 0 0,0 1 0 0 0,1-1 0 0 0,0 0 0 0 0,0 0 0 0 0,1 0-1 0 0,0 0 1 0 0,0 0 0 0 0,1 0 0 0 0,0-9 0 0 0,2-1 22 0 0,1 0-1 0 0,0 0 0 0 0,1 1 1 0 0,10-27-1 0 0,33-65 146 0 0,-42 100-141 0 0,0 0 1 0 0,1 1-1 0 0,0 0 0 0 0,0 0 0 0 0,1 0 1 0 0,0 1-1 0 0,0 0 0 0 0,1 0 0 0 0,-1 1 1 0 0,2 0-1 0 0,16-10 0 0 0,7 0 124 0 0,0 1 0 0 0,36-11 0 0 0,-29 11-115 0 0,-28 11-40 0 0,-5 0-19 0 0,-5 3-30 0 0,0 0 0 0 0,0 0-1 0 0,0 0 1 0 0,-1 0-1 0 0,1 0 1 0 0,0 0-1 0 0,-1 0 1 0 0,1-1-1 0 0,-1 1 1 0 0,1 0 0 0 0,-1 0-1 0 0,0-1 1 0 0,0 1-1 0 0,1-2 1 0 0,1-6-1336 0 0,6-25-2339 0 0,-4 23 2001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0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72 2303 0 0,'30'-14'-401'0'0,"37"-15"3483"0"0,2 4 5263 0 0,-58 23-7963 0 0,-4 0 3438 0 0,-14 2-1744 0 0,-6 3-1815 0 0,0 0 0 0 0,0 1 1 0 0,1 0-1 0 0,0 1 0 0 0,-18 9 0 0 0,22-11-189 0 0,-439 198 9 0 0,391-178-102 0 0,2 3 0 0 0,-80 50-1 0 0,101-50 22 0 0,33-26 0 0 0,0 0-1 0 0,-1 1 1 0 0,1-1-1 0 0,0 0 1 0 0,-1 1-1 0 0,1-1 0 0 0,0 1 1 0 0,-1-1-1 0 0,1 0 1 0 0,0 1-1 0 0,0-1 1 0 0,-1 1-1 0 0,1-1 1 0 0,0 1-1 0 0,0-1 1 0 0,0 1-1 0 0,0-1 1 0 0,-1 1-1 0 0,1 0 1 0 0,1 0-4 0 0,-1 1 1 0 0,1-1 0 0 0,0 0 0 0 0,-1 0 0 0 0,1 0 0 0 0,0 0 0 0 0,0 0 0 0 0,0 0 0 0 0,0 0 0 0 0,0 0 0 0 0,0 0 0 0 0,0-1 0 0 0,0 1 0 0 0,0 0 0 0 0,0-1 0 0 0,0 1 0 0 0,0 0 0 0 0,1-1 0 0 0,-1 1 0 0 0,0-1 0 0 0,2 1 0 0 0,31 5-48 0 0,50-3 105 0 0,155-14 0 0 0,-198 8-44 0 0,95-16 2 0 0,-15 2-11 0 0,-95 15-24 0 0,0 0 0 0 0,42 5 0 0 0,-65-3 16 0 0,1 0 1 0 0,0 1-1 0 0,0 0 1 0 0,-1 0-1 0 0,1 0 1 0 0,0 0 0 0 0,-1 1-1 0 0,1-1 1 0 0,-1 1-1 0 0,1 0 1 0 0,-1 0 0 0 0,0 0-1 0 0,4 4 1 0 0,-6-5 3 0 0,0 1 1 0 0,0-1 0 0 0,1 1-1 0 0,-1-1 1 0 0,0 1-1 0 0,0 0 1 0 0,0 0 0 0 0,-1 0-1 0 0,1-1 1 0 0,0 1-1 0 0,-1 0 1 0 0,1 0-1 0 0,-1 0 1 0 0,1 0 0 0 0,-1 0-1 0 0,0 0 1 0 0,0 0-1 0 0,0 0 1 0 0,0 0 0 0 0,0 0-1 0 0,-1 0 1 0 0,1 0-1 0 0,-1 0 1 0 0,1 0-1 0 0,-1-1 1 0 0,1 1 0 0 0,-2 2-1 0 0,-6 12 104 0 0,0 0 0 0 0,-1 0 0 0 0,-1-1-1 0 0,0-1 1 0 0,-1 1 0 0 0,0-2 0 0 0,-1 1 0 0 0,-1-2-1 0 0,-20 17 1 0 0,21-18-40 0 0,-1-1 0 0 0,0 0 0 0 0,-1-1 0 0 0,0 0 0 0 0,0-2 0 0 0,-1 1 0 0 0,-17 5 0 0 0,-27 5 83 0 0,-1-3 0 0 0,-1-3 0 0 0,0-2 0 0 0,-65 1 0 0 0,-23-6 109 0 0,126-6-190 0 0,0-1 0 0 0,0-1 0 0 0,0 0 0 0 0,-32-11 0 0 0,51 13-55 0 0,-5-1 13 0 0,1-1 0 0 0,-1-1 0 0 0,1 1-1 0 0,0-1 1 0 0,-1-1 0 0 0,2 1 0 0 0,-1-1 0 0 0,1-1-1 0 0,-13-10 1 0 0,12 8-32 0 0,7 7-53 0 0,4 4-384 0 0,1 0 243 0 0,0 0 0 0 0,0-1 0 0 0,6 3 0 0 0,-9-4 169 0 0,2 1-43 0 0,5 3-557 0 0,0 0 0 0 0,0 0 1 0 0,11 3-1 0 0,-2-2-1259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0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6447 0 0,'0'0'12787'0'0,"2"2"-12351"0"0,3 2-279 0 0,0 0 0 0 0,0 0 0 0 0,0-1-1 0 0,1 1 1 0 0,0-1 0 0 0,0-1 0 0 0,0 1 0 0 0,0-1 0 0 0,0 0 0 0 0,0 0 0 0 0,1-1-1 0 0,-1 1 1 0 0,0-2 0 0 0,9 1 0 0 0,9 0 129 0 0,1-1 1 0 0,35-6-1 0 0,148-36 391 0 0,3 0-3651 0 0,-191 41 454 0 0,-5 0-4226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0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16271 0 0,'0'0'4114'0'0,"2"0"-3312"0"0,12 1-324 0 0,0-1-1 0 0,1-1 1 0 0,-1 0 0 0 0,0-1-1 0 0,22-5 1 0 0,-2 0 3 0 0,108-15 425 0 0,169-4 0 0 0,-282 25-2682 0 0,0 2 0 0 0,54 7 0 0 0,-69-5 205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3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48 8031 0 0,'0'0'964'0'0,"-6"11"1880"0"0,-9 7 5075 0 0,12-16-8462 0 0,2 0 1365 0 0,-8 4 522 0 0,-12 7-79 0 0,21-13-1256 0 0,0 0 0 0 0,0 0 0 0 0,0 1 0 0 0,0-1 0 0 0,0 0 0 0 0,0 0 0 0 0,-1 0 0 0 0,1 0 0 0 0,0 0 0 0 0,0 0 0 0 0,0 1 0 0 0,0-1 0 0 0,-1 0 0 0 0,1 0 0 0 0,0 0 0 0 0,0 0 0 0 0,0 0 0 0 0,-1 0 1 0 0,1 0-1 0 0,0 0 0 0 0,0 0 0 0 0,0 0 0 0 0,-1 0 0 0 0,1 0 0 0 0,0 0 0 0 0,0 0 0 0 0,0 0 0 0 0,-1 0 0 0 0,1 0 0 0 0,0 0 0 0 0,0 0 0 0 0,0 0 0 0 0,-1 0 0 0 0,1 0 0 0 0,0 0 0 0 0,0 0 0 0 0,0-1 0 0 0,0 1 0 0 0,-1 0 0 0 0,1 0 0 0 0,0 0 0 0 0,0 0 0 0 0,0 0 0 0 0,0-1 0 0 0,0 1 1 0 0,-1 0-1 0 0,1 0 0 0 0,0 0 0 0 0,0 0 0 0 0,0-1 0 0 0,0 1 0 0 0,0 0 0 0 0,0 0 0 0 0,0 0 0 0 0,0-1 0 0 0,0 1 0 0 0,0 0 0 0 0,0 0 0 0 0,0 0 0 0 0,0-1 0 0 0,0 1 0 0 0,0 0 0 0 0,5-12 255 0 0,-3 9-256 0 0,0 1 0 0 0,0 0 0 0 0,1 0 0 0 0,-1 0 0 0 0,1 0 0 0 0,0 0 0 0 0,-1 1 0 0 0,1-1 0 0 0,5-1 0 0 0,30-9 57 0 0,-24 8-58 0 0,39-10 44 0 0,0 2 1 0 0,1 3-1 0 0,69-4 0 0 0,-107 13-45 0 0,-1 1-1 0 0,1 0 0 0 0,14 4 1 0 0,-29-5-5 0 0,-1 0 1 0 0,1 0-1 0 0,-1 1 0 0 0,0-1 1 0 0,1 0-1 0 0,-1 1 1 0 0,1-1-1 0 0,-1 0 0 0 0,0 1 1 0 0,0-1-1 0 0,1 0 0 0 0,-1 1 1 0 0,0-1-1 0 0,0 1 1 0 0,1-1-1 0 0,-1 0 0 0 0,0 1 1 0 0,0-1-1 0 0,0 1 1 0 0,0-1-1 0 0,0 1 0 0 0,1-1 1 0 0,-1 1-1 0 0,0 0 0 0 0,0 11 18 0 0,-1-7-16 0 0,1 0-1 0 0,-1 0 0 0 0,-1 0 1 0 0,1 0-1 0 0,-1-1 0 0 0,1 1 1 0 0,-2 0-1 0 0,1-1 1 0 0,-5 9-1 0 0,-2-1 16 0 0,-21 21-1 0 0,14-14-12 0 0,4-7 0 0 0,-1 0-1 0 0,0 0 1 0 0,-27 17 0 0 0,-48 23 29 0 0,3-9-240 0 0,-105 37-1 0 0,270-101-105 0 0,-45 10 327 0 0,21-8 105 0 0,75-14 0 0 0,-123 32-105 0 0,-1 0 1 0 0,1 0-1 0 0,-1 1 0 0 0,1 0 1 0 0,0 0-1 0 0,-1 0 1 0 0,1 1-1 0 0,-1 0 0 0 0,12 4 1 0 0,-16-4-12 0 0,0 0 0 0 0,0 1 1 0 0,0-1-1 0 0,-1 1 0 0 0,1-1 1 0 0,-1 1-1 0 0,1 0 0 0 0,-1 0 1 0 0,0 0-1 0 0,1 0 0 0 0,-1 1 1 0 0,0-1-1 0 0,0 1 0 0 0,-1-1 1 0 0,1 1-1 0 0,0-1 0 0 0,-1 1 1 0 0,0 0-1 0 0,0 0 0 0 0,0 0 1 0 0,0 0-1 0 0,0 0 0 0 0,0 0 0 0 0,-1 0 1 0 0,1 0-1 0 0,-1 3 0 0 0,0 2 22 0 0,0 0 0 0 0,-1-1 0 0 0,0 1 0 0 0,0 0 0 0 0,-1-1 0 0 0,1 1 0 0 0,-2-1 0 0 0,1 1 0 0 0,-1-1 0 0 0,0 0 0 0 0,-1 0 0 0 0,0 0-1 0 0,0-1 1 0 0,0 1 0 0 0,-1-1 0 0 0,0 0 0 0 0,-9 9 0 0 0,2-3 19 0 0,-69 64 88 0 0,65-62-114 0 0,-1-1 1 0 0,-1 0 0 0 0,-21 11-1 0 0,1-4 90 0 0,-1-2 0 0 0,-1-2 0 0 0,-45 13 0 0 0,64-23 12 0 0,0-1-1 0 0,0-2 1 0 0,-1 0-1 0 0,1-1 1 0 0,-1-1 0 0 0,1-1-1 0 0,-1-1 1 0 0,-23-4-1 0 0,39 3-86 0 0,1 1 0 0 0,0-1-1 0 0,-1 0 1 0 0,1-1 0 0 0,0 1-1 0 0,-8-7 1 0 0,8 6 2 0 0,0 0-1 0 0,0 0 1 0 0,1 1-1 0 0,-1-1 0 0 0,-1 1 1 0 0,-6-2-1 0 0,7 4-55 0 0,0-1 0 0 0,0 1-1 0 0,0 0 1 0 0,0 0-1 0 0,0 0 1 0 0,0 0-1 0 0,0 1 1 0 0,0 0-1 0 0,1 0 1 0 0,-1 1 0 0 0,-8 2-1 0 0,12-3-171 0 0,12 3-3362 0 0,-9-3 3183 0 0,12 1-1416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3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7367 0 0,'-1'2'9907'0'0,"-75"133"-5402"0"0,30-42-3599 0 0,-41 126 0 0 0,24-80-759 0 0,63-138-126 0 0,13-15-3218 0 0,12-12 1760 0 0,5-4-17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29 176 13503 0 0,'-8'-3'1224'0'0,"-12"-2"5080"0"0,70-4-5163 0 0,89-26 1 0 0,-78 18-897 0 0,74-23 57 0 0,74-18-356 0 0,-160 49-951 0 0,-28 9-5411 0 0,-11 1-635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3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99 141 6935 0 0,'0'0'630'0'0,"-1"1"-520"0"0,-35 22 3532 0 0,30-19-2611 0 0,0 0-1 0 0,-1 1 1 0 0,1 0-1 0 0,-5 5 1 0 0,2-3 170 0 0,-7 8 88 0 0,15-12 680 0 0,11-5 1892 0 0,47-17-3219 0 0,101-19 0 0 0,63 9-605 0 0,-192 26-37 0 0,0-1 0 0 0,-1-2 0 0 0,1-1 0 0 0,32-11 0 0 0,-45 10 27 0 0,0-1 1 0 0,0 0-1 0 0,29-22 1 0 0,0-1 9 0 0,-39 29 8 0 0,-4 6-36 0 0,-4 4-21 0 0,2-7 12 0 0,-3 9-3 0 0,0-1-1 0 0,-1 0 1 0 0,0 0-1 0 0,-1-1 0 0 0,0 1 1 0 0,0-1-1 0 0,-8 9 1 0 0,-49 45-19 0 0,37-37 19 0 0,-62 52 3 0 0,50-44 0 0 0,0 1 0 0 0,-33 40 0 0 0,-57 108 309 0 0,77-106-215 0 0,37-57-64 0 0,0 1 1 0 0,2 1-1 0 0,0 0 0 0 0,-13 36 1 0 0,24-57-37 0 0,0 1 1 0 0,0 0-1 0 0,0 0 0 0 0,0 0 1 0 0,0 0-1 0 0,0 0 1 0 0,0 0-1 0 0,0 0 1 0 0,1 0-1 0 0,-1 0 0 0 0,0 0 1 0 0,0 0-1 0 0,0 0 1 0 0,0 0-1 0 0,0 0 1 0 0,0 0-1 0 0,0 0 0 0 0,0 0 1 0 0,0 0-1 0 0,0 0 1 0 0,0 0-1 0 0,0 0 1 0 0,0 0-1 0 0,0 0 0 0 0,0 0 1 0 0,0 0-1 0 0,0 0 1 0 0,0 0-1 0 0,0 0 1 0 0,0 0-1 0 0,1 0 0 0 0,-1 0 1 0 0,0 0-1 0 0,0 0 1 0 0,0 0-1 0 0,0 0 1 0 0,0 0-1 0 0,0 0 0 0 0,0 0 1 0 0,0 0-1 0 0,0 0 1 0 0,0 0-1 0 0,0 0 0 0 0,0 0 1 0 0,0 1-1 0 0,0-1 1 0 0,0 0-1 0 0,0 0 1 0 0,0 0-1 0 0,0 0 0 0 0,0 0 1 0 0,0 0-1 0 0,0 0 1 0 0,0 0-1 0 0,0 0 1 0 0,0 0-1 0 0,0 0 0 0 0,0 0 1 0 0,0 0-1 0 0,0 0 1 0 0,0 0-1 0 0,0 0 1 0 0,0 0-1 0 0,7-4-371 0 0,6-9-391 0 0,1-3-1581 0 0,2-3-6019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3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9215 0 0,'0'0'17703'0'0,"-1"1"-17254"0"0,-11 20-30 0 0,1 0-1 0 0,-8 22 1 0 0,15-32-487 0 0,0 1 0 0 0,1-1 0 0 0,0 1 0 0 0,1-1 0 0 0,0 1 0 0 0,0 14 0 0 0,13-27-416 0 0,-8 0 236 0 0,0 0 0 0 0,0-1 0 0 0,0 0 1 0 0,0 1-1 0 0,0-1 0 0 0,0 0 0 0 0,-1 0 0 0 0,1 0 0 0 0,-1-1 0 0 0,0 1 0 0 0,4-4 0 0 0,5-8-1249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3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145 121 16271 0 0,'-13'3'551'0'0,"1"1"0"0"0,0 1 0 0 0,0 0 0 0 0,0 0 0 0 0,1 1 0 0 0,0 1 0 0 0,0 0 0 0 0,0 0 0 0 0,1 1 0 0 0,-19 19 2395 0 0,34-25-2815 0 0,1 0 0 0 0,-1 0 0 0 0,1 0 0 0 0,0-1 0 0 0,-1 0 0 0 0,1 0 0 0 0,0-1 0 0 0,0 0 0 0 0,-1 0 0 0 0,1 0 0 0 0,7-1 0 0 0,9-3 48 0 0,33-10-1 0 0,-43 11-100 0 0,76-22 177 0 0,194-45 126 0 0,119-16-288 0 0,-382 82-98 0 0,24-3 0 0 0,-35 6-1 0 0,-8 1 0 0 0,1 0 0 0 0,-1 1 0 0 0,0-1 0 0 0,0 1 0 0 0,0-1-1 0 0,1 0 1 0 0,-1 1 0 0 0,0-1 0 0 0,0 1 0 0 0,0-1 0 0 0,0 1 0 0 0,0-1 0 0 0,0 0 0 0 0,0 1-1 0 0,0-1 1 0 0,0 1 0 0 0,0-1 0 0 0,0 1 0 0 0,0-1 0 0 0,0 0 0 0 0,0 1 0 0 0,0-1 0 0 0,-1 1-1 0 0,0 2 0 0 0,0-1 1 0 0,0 1-1 0 0,0-1 0 0 0,-1 1 0 0 0,1-1 0 0 0,-1 1 0 0 0,1-1 0 0 0,-1 0 0 0 0,-4 4 0 0 0,-22 18-22 0 0,16-14-10 0 0,-29 26 37 0 0,-61 73 1 0 0,-24 51 206 0 0,115-146-174 0 0,-23 32 38 0 0,-35 62 0 0 0,54-79-39 0 0,0 0 0 0 0,2 1 1 0 0,-15 52-1 0 0,21-61-6 0 0,6-20-164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34 1839 0 0,'0'0'83'0'0,"1"-2"-6"0"0,5-6-61 0 0,8-16 14616 0 0,-13 27-14224 0 0,-1 5-254 0 0,0 1 0 0 0,0-1 0 0 0,-1 0 0 0 0,0 0 0 0 0,0 1 0 0 0,-1-1 0 0 0,-4 11 0 0 0,-26 60 270 0 0,13-34-249 0 0,-86 278 451 0 0,36-101-461 0 0,-18 1-108 0 0,73-193-52 0 0,-2 0 0 0 0,-1-2-1 0 0,-2 0 1 0 0,0-1-1 0 0,-28 29 1 0 0,37-44 27 0 0,6-7-31 0 0,-1 0 0 0 0,1-1-1 0 0,-1 1 1 0 0,0-1 0 0 0,0 0 0 0 0,-7 4-1 0 0,10-7-80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52 264 3223 0 0,'-52'5'14984'0'0,"55"-4"-14520"0"0,9 5-129 0 0,1 0 1 0 0,0-1-1 0 0,0-1 0 0 0,1 0 1 0 0,-1 0-1 0 0,1-2 0 0 0,0 1 0 0 0,0-2 1 0 0,14 0-1 0 0,24-1 210 0 0,56-9-1 0 0,-93 8-426 0 0,36-4 183 0 0,-1-2 1 0 0,88-25-1 0 0,399-130 571 0 0,-291 76-1752 0 0,-242 85 696 0 0,3-1 51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38 8751 0 0,'-5'-1'-1'0'0,"1"0"-1"0"0,-1 1 0 0 0,0 0 0 0 0,1 0 0 0 0,-1 0 0 0 0,0 0 0 0 0,-5 1 1 0 0,-3 1 2973 0 0,-1-1 6202 0 0,63 3-7773 0 0,-36-2-1242 0 0,0 0-1 0 0,25-1 0 0 0,128-24 116 0 0,-122 15-252 0 0,-25 5-368 0 0,15-3-3497 0 0,57-3-1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 14599 0 0,'0'0'664'0'0,"-2"1"-8"0"0,-7 1-301 0 0,7-1 1085 0 0,12 11 184 0 0,-8-10-1539 0 0,0 0 0 0 0,0 0 1 0 0,1-1-1 0 0,-1 1 0 0 0,1-1 0 0 0,-1 0 1 0 0,1 1-1 0 0,0-1 0 0 0,-1 0 0 0 0,1 0 1 0 0,0-1-1 0 0,0 1 0 0 0,-1-1 0 0 0,7 1 1 0 0,3 0 150 0 0,0-2 0 0 0,15-1 0 0 0,-19 2-123 0 0,25-5 331 0 0,-1-1 1 0 0,42-14-1 0 0,-39 10-283 0 0,55-9-1 0 0,-12 11-482 0 0,-27 6-3201 0 0,-40 2 2307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 5063 0 0,'0'0'390'0'0,"-3"-1"-252"0"0,-5 0 186 0 0,7 1 34 0 0,1 0 0 0 0,-1 0 0 0 0,1 0 0 0 0,-1 0 0 0 0,0 0 0 0 0,1 0 0 0 0,-1 0 0 0 0,1 0 0 0 0,-1 0 0 0 0,0 0-1 0 0,1 0 1 0 0,-1 0 0 0 0,1 0 0 0 0,-1 1 0 0 0,1-1 0 0 0,-1 0 0 0 0,1 0 0 0 0,-1 1 0 0 0,1-1 0 0 0,-1 0 0 0 0,1 1 0 0 0,-1-1-1 0 0,1 0 1 0 0,-1 1 0 0 0,0 0 0 0 0,1 0-205 0 0,-1 0 0 0 0,1 0 0 0 0,-1 0 0 0 0,1 0 0 0 0,0 1 1 0 0,0-1-1 0 0,-1 0 0 0 0,1 0 0 0 0,0 0 0 0 0,0 0 0 0 0,0 0 0 0 0,0 2 0 0 0,1 2-179 0 0,0-1 0 0 0,0 1-1 0 0,0-1 1 0 0,0 0 0 0 0,4 7 0 0 0,31 53 1773 0 0,68 92 1 0 0,-78-120-1314 0 0,30 36 354 0 0,100 98 0 0 0,-129-142-740 0 0,1-1-1 0 0,1-1 0 0 0,2-2 1 0 0,0-1-1 0 0,2-2 1 0 0,44 23-1 0 0,-66-39-9 0 0,-6-3-6 0 0,0 1-1 0 0,0-1 1 0 0,1-1-1 0 0,-1 1 1 0 0,1-1-1 0 0,-1 0 0 0 0,1 0 1 0 0,8 0-1 0 0,-13-1-34 0 0,0 0-1 0 0,0 0 1 0 0,-1 0-1 0 0,1 0 1 0 0,0 0-1 0 0,0 0 1 0 0,0 0-1 0 0,0-1 1 0 0,0 1-1 0 0,0 0 1 0 0,0-1-1 0 0,0 1 0 0 0,0-1 1 0 0,-1 1-1 0 0,1-1 1 0 0,0 1-1 0 0,0-1 1 0 0,-1 1-1 0 0,1-1 1 0 0,0 0-1 0 0,-1 1 1 0 0,2-2-1 0 0,-1 0-100 0 0,0 0 0 0 0,0 0 1 0 0,0 1-1 0 0,0-1 0 0 0,0 0 0 0 0,0 0 0 0 0,0-4 0 0 0,0 3-118 0 0,-1 1-1 0 0,0-1 1 0 0,0 1-1 0 0,0-1 1 0 0,0 1-1 0 0,0-1 1 0 0,-1 0-1 0 0,1 1 0 0 0,-1 0 1 0 0,0-1-1 0 0,0 1 1 0 0,0-1-1 0 0,-1-2 1 0 0,-5-7-1796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2 2759 0 0,'0'0'12860'0'0,"-9"-1"-12032"0"0,7 1-760 0 0,0 1 0 0 0,0-1 0 0 0,1 1 0 0 0,-1 0 0 0 0,0 0 0 0 0,0 0-1 0 0,1 0 1 0 0,-1 0 0 0 0,1 0 0 0 0,-1 0 0 0 0,1 0 0 0 0,-1 1 0 0 0,1-1 0 0 0,0 1 0 0 0,-2 1 0 0 0,-18 28 508 0 0,17-23-411 0 0,-36 53 566 0 0,-3-3 0 0 0,-68 75-1 0 0,-69 49-595 0 0,158-161-110 0 0,-73 61 24 0 0,-2 3-14 0 0,94-82-135 0 0,-1 3 150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4143 0 0,'0'0'11620'0'0,"2"2"-11094"0"0,3 3-273 0 0,1-1 1 0 0,0 0 0 0 0,0 0-1 0 0,0-1 1 0 0,1 1 0 0 0,-1-1-1 0 0,1-1 1 0 0,-1 1 0 0 0,1-1-1 0 0,0 0 1 0 0,0-1 0 0 0,0 0-1 0 0,14 1 1 0 0,10-1 851 0 0,58-5 0 0 0,-78 3-953 0 0,362-58 862 0 0,-345 53-1304 0 0,89-19-487 0 0,-39 7-4873 0 0,-64 15-530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14567 0 0,'0'0'3690'0'0,"7"-4"-2261"0"0,-5 3-1259 0 0,0-1 0 0 0,0 0 0 0 0,-1 1 0 0 0,1-1 0 0 0,-1 0 0 0 0,1 0 0 0 0,-1 0 0 0 0,0 0 0 0 0,0 0 0 0 0,2-4 0 0 0,8-26 855 0 0,-6 16-615 0 0,8-20-110 0 0,1 2 1 0 0,2-1-1 0 0,33-51 0 0 0,-38 69-586 0 0,1 0 0 0 0,1 1 0 0 0,0 1 0 0 0,1 0 0 0 0,1 1 0 0 0,1 0 0 0 0,-1 1 0 0 0,24-14 0 0 0,-31 22-208 0 0,-1 1 1 0 0,1 1-1 0 0,0 0 1 0 0,9-3-1 0 0,5 1-4734 0 0,-5 4-775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 3223 0 0,'-2'2'510'0'0,"-13"18"11400"0"0,15-19-11332 0 0,1 0-491 0 0,-1-1 1 0 0,0 1 0 0 0,0-1 0 0 0,0 1-1 0 0,0-1 1 0 0,0 1 0 0 0,0-1 0 0 0,1 1-1 0 0,-1-1 1 0 0,0 0 0 0 0,0 1 0 0 0,1-1 0 0 0,-1 1-1 0 0,0-1 1 0 0,1 0 0 0 0,-1 1 0 0 0,0-1-1 0 0,1 0 1 0 0,-1 1 0 0 0,0-1 0 0 0,1 0-1 0 0,-1 0 1 0 0,1 1 0 0 0,-1-1 0 0 0,1 0-1 0 0,-1 0 1 0 0,1 0 0 0 0,20 3 737 0 0,21-7-131 0 0,93-30 1259 0 0,-83 27-1855 0 0,69-1 1 0 0,-79 7-1557 0 0,-2-3-2286 0 0,-20 1-2658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4 795 6911 0 0,'-3'7'10080'0'0,"9"-7"-9912"0"0,0-1 0 0 0,0 0 1 0 0,0 0-1 0 0,-1-1 0 0 0,1 0 0 0 0,0 0 0 0 0,-1 0 0 0 0,1-1 0 0 0,-1 1 0 0 0,6-5 1 0 0,53-39 347 0 0,-49 34-443 0 0,46-36 44 0 0,86-86-1 0 0,-71 58-112 0 0,39-44-194 0 0,-90 85-49 0 0,-24 34 118 0 0,-17 12-373 0 0,-5 8 578 0 0,1 0 0 0 0,2 1 1 0 0,0 2-1 0 0,1-1 0 0 0,1 2 0 0 0,1 0 0 0 0,1 1 0 0 0,1 1 0 0 0,-15 39 1 0 0,26-59-33 0 0,1-1 1 0 0,-1 2-1 0 0,1-1 1 0 0,0 0 0 0 0,0 0-1 0 0,0 0 1 0 0,1 1 0 0 0,-1-1-1 0 0,1 0 1 0 0,1 0 0 0 0,-1 1-1 0 0,1-1 1 0 0,0 0 0 0 0,0 0-1 0 0,0 0 1 0 0,1 0-1 0 0,0 0 1 0 0,0 0 0 0 0,0 0-1 0 0,0 0 1 0 0,1-1 0 0 0,0 1-1 0 0,0-1 1 0 0,0 0 0 0 0,1 0-1 0 0,-1 0 1 0 0,1 0 0 0 0,5 3-1 0 0,-6-4-11 0 0,0-1 0 0 0,1 0-1 0 0,0 0 1 0 0,-1-1 0 0 0,1 1-1 0 0,0-1 1 0 0,0 1 0 0 0,0-1 0 0 0,0 0-1 0 0,0-1 1 0 0,0 1 0 0 0,4-1-1 0 0,-1 0 15 0 0,0 0 0 0 0,-1-1 0 0 0,1 0 0 0 0,0 0 0 0 0,-1 0 0 0 0,11-5 0 0 0,4-3 9 0 0,0-1 1 0 0,-1-1-1 0 0,24-17 1 0 0,-34 21-85 0 0,46-29 20 0 0,26-17 0 0 0,136-115 0 0 0,-146 102-79 0 0,111-137 1 0 0,-161 175-478 0 0,-1-1 1 0 0,22-44-1 0 0,-42 67 232 0 0,-3 5 182 0 0,-5 4-677 0 0,1 3 816 0 0,-1 0-1 0 0,1 0 1 0 0,1 0 0 0 0,-1 1-1 0 0,1 0 1 0 0,1 0 0 0 0,-6 9-1 0 0,-10 16-44 0 0,-13 17 216 0 0,2 2 0 0 0,3 0-1 0 0,-35 90 1 0 0,55-120-45 0 0,1 0 1 0 0,1 1 0 0 0,1-1-1 0 0,1 1 1 0 0,1 0 0 0 0,0 24-1 0 0,3-44-108 0 0,0 0 0 0 0,0 0 1 0 0,0 0-1 0 0,0 0 0 0 0,1-1 0 0 0,-1 1 0 0 0,1 0 0 0 0,-1 0 0 0 0,1 0 0 0 0,0 0 0 0 0,0 0 1 0 0,0-1-1 0 0,0 1 0 0 0,0 0 0 0 0,0-1 0 0 0,0 1 0 0 0,1 0 0 0 0,1 1 0 0 0,-1-1-5 0 0,1-1 0 0 0,-1 1 0 0 0,1 0 0 0 0,0-1-1 0 0,0 1 1 0 0,0-1 0 0 0,0 0 0 0 0,0 0 0 0 0,0 0-1 0 0,4 0 1 0 0,3 0-266 0 0,-1 0-1 0 0,0-1 1 0 0,1 0 0 0 0,-1 0-1 0 0,1-1 1 0 0,12-3-1 0 0,-6 1-1045 0 0,-2 1-60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12495 0 0,'0'0'1967'0'0,"-2"0"-1291"0"0,-4 2-514 0 0,0 0 0 0 0,1 0 0 0 0,-1 1 1 0 0,0 0-1 0 0,1 0 0 0 0,-1 0 0 0 0,1 1 0 0 0,0-1 0 0 0,0 1 1 0 0,1 1-1 0 0,-1-1 0 0 0,1 0 0 0 0,0 1 0 0 0,-4 5 0 0 0,0 2-75 0 0,0-1-1 0 0,1 1 0 0 0,0 0 0 0 0,1 1 0 0 0,-7 19 0 0 0,12-28-79 0 0,0 0 0 0 0,0-1 0 0 0,0 1 0 0 0,1 0 0 0 0,-1 0-1 0 0,1 0 1 0 0,0-1 0 0 0,0 1 0 0 0,0 0 0 0 0,1 0 0 0 0,-1 0 0 0 0,3 7 0 0 0,-2-9 1 0 0,0 1 1 0 0,0-1 0 0 0,0 0-1 0 0,1 1 1 0 0,-1-1 0 0 0,1 0-1 0 0,-1 0 1 0 0,1 0 0 0 0,0 0 0 0 0,0 0-1 0 0,0 0 1 0 0,0-1 0 0 0,0 1-1 0 0,0-1 1 0 0,0 1 0 0 0,1-1-1 0 0,-1 0 1 0 0,0 0 0 0 0,1 0 0 0 0,2 1-1 0 0,5 1 52 0 0,0-1-1 0 0,0 0 1 0 0,0-1-1 0 0,1 0 1 0 0,-1-1 0 0 0,0 0-1 0 0,1 0 1 0 0,12-3-1 0 0,-15 2-19 0 0,0 0-1 0 0,-1-1 0 0 0,1-1 1 0 0,0 1-1 0 0,-1-1 0 0 0,1 0 1 0 0,-1-1-1 0 0,0 0 0 0 0,0 0 1 0 0,0 0-1 0 0,6-7 0 0 0,-11 9-39 0 0,0 1 1 0 0,0-1-1 0 0,0 0 0 0 0,-1-1 0 0 0,1 1 0 0 0,-1 0 0 0 0,1 0 1 0 0,-1-1-1 0 0,0 1 0 0 0,0-1 0 0 0,0 1 0 0 0,0-1 1 0 0,0 0-1 0 0,0 1 0 0 0,0-6 0 0 0,-1 4 0 0 0,0 0 1 0 0,-1 0-1 0 0,1-1 0 0 0,-1 1 0 0 0,0 0 1 0 0,1 0-1 0 0,-2 0 0 0 0,1 0 1 0 0,-3-5-1 0 0,-2-2-5 0 0,-1 0 0 0 0,1 0 1 0 0,-2 1-1 0 0,0 0 0 0 0,-15-16 1 0 0,-7-7-666 0 0,29 32 393 0 0,-2-1-222 0 0,0 0-1255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6911 0 0,'0'0'7303'0'0,"2"0"-6787"0"0,8-1 41 0 0,3-1-30 0 0,0 1 0 0 0,0 1-1 0 0,24 2 1 0 0,-11-1-330 0 0,1-1 1 0 0,-1-2-1 0 0,1 0 1 0 0,43-10-1 0 0,-20 2 197 0 0,121-15 22 0 0,-147 18-392 0 0,-12 3-4 0 0,26-4 0 0 0,-8 5-20 0 0,37-4 207 0 0,77-17-1 0 0,2-2 48 0 0,-97 19-201 0 0,-27 2-29 0 0,0 2 0 0 0,1 1 0 0 0,-1 1 0 0 0,1 0 0 0 0,26 4 0 0 0,52 7-24 0 0,-70-4 0 0 0,-27-5 0 0 0,0 0 0 0 0,0-1 0 0 0,0 1 0 0 0,1-1 0 0 0,-1 1 0 0 0,0-1 0 0 0,6-1 0 0 0,1 0 0 0 0,5 0 3 0 0,0-1 0 0 0,0-1-1 0 0,28-7 1 0 0,11-3 66 0 0,115-3 3 0 0,-145 16-72 0 0,46 6 0 0 0,9 0 0 0 0,-38-5 3 0 0,121-7 58 0 0,-124 4-61 0 0,-24 1 0 0 0,28-4 0 0 0,-27 3 0 0 0,-1 0 0 0 0,1 1 0 0 0,26 2 0 0 0,-5 0 0 0 0,86 7 0 0 0,48-3 372 0 0,-25-10-90 0 0,-73 2-241 0 0,126 9 0 0 0,-19 0 16 0 0,-131-7-50 0 0,241-23 173 0 0,-189 13-128 0 0,-59 6 4 0 0,79-6 346 0 0,-97 10-245 0 0,1 1 1 0 0,-1 1 0 0 0,25 5-1 0 0,-34-4-81 0 0,-1-2-7 0 0,7 2-81 0 0,-17 0-7 0 0,-1 0 5 0 0,20 6 13 0 0,-18-8 43 0 0,5-1-50 0 0,-8 1-86 0 0,-9 0-1901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42 7279 0 0,'2'0'332'0'0,"2"0"-209"0"0,20-5 268 0 0,1-3 2981 0 0,-23 7-1899 0 0,0-1-666 0 0,25-23 5910 0 0,-30 26-6540 0 0,-77 23 117 0 0,-32 10-283 0 0,25-7-12 0 0,-132 40-233 0 0,79-14 220 0 0,129-48 4 0 0,11-4 7 0 0,0-1 0 0 0,0 1 1 0 0,0 0-1 0 0,0-1 0 0 0,-1 1 1 0 0,1 0-1 0 0,0-1 0 0 0,0 1 1 0 0,0 0-1 0 0,1 0 0 0 0,-1-1 1 0 0,0 1-1 0 0,0 0 0 0 0,0-1 1 0 0,0 1-1 0 0,1 0 0 0 0,-1-1 1 0 0,0 1-1 0 0,1 1 0 0 0,-1-2 3 0 0,8 12-12 0 0,-2-6 4 0 0,0-1 0 0 0,1-1-1 0 0,-1 1 1 0 0,1-1 0 0 0,8 4-1 0 0,9 5-1 0 0,2 2 10 0 0,-13-9-60 0 0,1 0-1 0 0,0-2 0 0 0,0 1 1 0 0,0-2-1 0 0,20 3 0 0 0,79 3-627 0 0,4 1 276 0 0,-95-6 430 0 0,30 9 0 0 0,-44-11 30 0 0,0 1-1 0 0,-1 0 0 0 0,1 1 0 0 0,-1 0 0 0 0,1 0 1 0 0,10 9-1 0 0,-16-11 26 0 0,0 0-1 0 0,-1-1-81 0 0,0 0 35 0 0,0 1 0 0 0,0-1 0 0 0,1 0 0 0 0,-1 1 0 0 0,0 0 0 0 0,0-1 0 0 0,-1 1 0 0 0,1-1 0 0 0,0 1 0 0 0,0 0 0 0 0,-1 0-1 0 0,1-1 1 0 0,-1 1 0 0 0,0 0 0 0 0,1 0 0 0 0,-1 2 0 0 0,-3 9 68 0 0,1-9-85 0 0,0 0 0 0 0,0-1 1 0 0,-1 1-1 0 0,1-1 0 0 0,-1 0 1 0 0,0 1-1 0 0,1-1 0 0 0,-2 0 1 0 0,1-1-1 0 0,0 1 0 0 0,0-1 1 0 0,-1 1-1 0 0,0-1 0 0 0,1 0 1 0 0,-1 0-1 0 0,-5 1 0 0 0,-9 4 12 0 0,-1-1 0 0 0,-24 4-1 0 0,24-6-6 0 0,-80 20-11 0 0,-169 31 10 0 0,259-54 116 0 0,0-1-1 0 0,0 0 1 0 0,1 0 0 0 0,-1-1-1 0 0,0 0 1 0 0,0 0-1 0 0,1-1 1 0 0,-11-3 0 0 0,14 3 58 0 0,0 0-1 0 0,0 0 1 0 0,0-1 0 0 0,0 1 0 0 0,1-1 0 0 0,-1 0 0 0 0,1-1 0 0 0,-1 1 0 0 0,1-1 0 0 0,0 1 0 0 0,1-1 0 0 0,-1 0 0 0 0,-5-9 0 0 0,6 8 54 0 0,0-1 1 0 0,1 1-1 0 0,-3-10 0 0 0,3 9-86 0 0,2 4 14 0 0,-1 0-29 0 0,0-5-128 0 0,1 5-97 0 0,-5 13-275 0 0,2-5 273 0 0,1-1-214 0 0,0 1 0 0 0,1 0 0 0 0,0 0 0 0 0,0 0 0 0 0,0 12 0 0 0,3 2-5891 0 0,1-3-1174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13503 0 0,'0'0'4154'0'0,"0"2"-3836"0"0,2 8-200 0 0,0-1 0 0 0,-1 1 0 0 0,0 0 0 0 0,-1-1 0 0 0,0 1-1 0 0,0 0 1 0 0,-1 0 0 0 0,-2 9 0 0 0,-23 81 691 0 0,21-80-748 0 0,-131 336 746 0 0,71-200-731 0 0,2 6 29 0 0,-46 189 0 0 0,85-218-23 0 0,19-95-101 0 0,5-36-93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4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1 639 14279 0 0,'0'0'1103'0'0,"0"-2"-720"0"0,5-16-231 0 0,-4 16 1327 0 0,0-1 91 0 0,9 12-809 0 0,-6-4-678 0 0,-1-1 0 0 0,0 1 0 0 0,-1 0-1 0 0,1-1 1 0 0,-1 1 0 0 0,0 0 0 0 0,0 0-1 0 0,2 11 1 0 0,-1 3 58 0 0,2 23-1 0 0,-4-24-22 0 0,5 65 253 0 0,1 19-219 0 0,-4-75-118 0 0,-1-7 1 0 0,1 1 0 0 0,0-1 1 0 0,1 0-1 0 0,11 29 0 0 0,-14-47 51 0 0,5 10 311 0 0,-6-12-367 0 0,0 1 0 0 0,0-1 0 0 0,0 0 0 0 0,0 0 0 0 0,0 0 0 0 0,0 1 0 0 0,0-1 0 0 0,0 0 0 0 0,1 0 0 0 0,-1 0 0 0 0,0 1 0 0 0,0-1 0 0 0,0 0 0 0 0,0 0 0 0 0,1 0 0 0 0,-1 0 0 0 0,0 1 0 0 0,0-1 0 0 0,0 0 0 0 0,1 0 0 0 0,-1 0 0 0 0,0 0 0 0 0,0 0-1 0 0,0 0 1 0 0,1 0 0 0 0,-1 0 0 0 0,0 0 0 0 0,0 0 0 0 0,1 0 0 0 0,-1 0 0 0 0,0 0 0 0 0,0 0 0 0 0,1 0 0 0 0,-1 0 0 0 0,0 0 0 0 0,0 0 0 0 0,1 0 0 0 0,-1 0 0 0 0,0 0 0 0 0,0 0 0 0 0,0 0 0 0 0,1 0 0 0 0,-1-1 0 0 0,0 1 0 0 0,0 0 0 0 0,9-14 213 0 0,3-22-294 0 0,2-14 86 0 0,47-155 183 0 0,32-49-230 0 0,-58 168-109 0 0,4 1-1 0 0,61-97 1 0 0,-66 133-5 0 0,53-62 1 0 0,-74 96 120 0 0,8-7 5 0 0,-21 22 0 0 0,0-1 0 0 0,1 1 0 0 0,-1-1 0 0 0,1 1 0 0 0,-1 0 0 0 0,1-1 0 0 0,-1 1 0 0 0,1-1 0 0 0,-1 1 0 0 0,1 0 0 0 0,-1-1 0 0 0,1 1 0 0 0,0 0 0 0 0,-1 0 0 0 0,1 0 0 0 0,-1-1 0 0 0,2 1 0 0 0,-1 1 0 0 0,1 0 1 0 0,-1-1-1 0 0,0 1 0 0 0,0 0 0 0 0,1 0 0 0 0,-1 0 0 0 0,0 0 1 0 0,0 1-1 0 0,0-1 0 0 0,0 0 0 0 0,0 0 0 0 0,-1 0 1 0 0,1 1-1 0 0,0-1 0 0 0,-1 1 0 0 0,1-1 0 0 0,0 3 0 0 0,10 29-16 0 0,-6-14 7 0 0,1 0 0 0 0,0 0 1 0 0,1-1-1 0 0,17 31 0 0 0,-21-45 8 0 0,0 1 1 0 0,0-1-1 0 0,0 0 0 0 0,0 0 0 0 0,1 0 0 0 0,0-1 0 0 0,0 1 0 0 0,0-1 0 0 0,0 0 0 0 0,0 0 0 0 0,1 0 0 0 0,-1 0 0 0 0,1-1 0 0 0,-1 0 0 0 0,1 0 0 0 0,0 0 0 0 0,0 0 0 0 0,0-1 0 0 0,0 0 0 0 0,1 0 0 0 0,-1-1 0 0 0,0 1 0 0 0,7-1 0 0 0,23-4 1 0 0,1-1 0 0 0,-1-2 0 0 0,43-15 0 0 0,-43 12 0 0 0,4 0 15 0 0,181-48 418 0 0,3 17 31 0 0,-194 37-347 0 0,-9 1-5 0 0,1 0-1 0 0,-1 2 1 0 0,1 1 0 0 0,41 3 0 0 0,-51 1-1553 0 0,-8-3 1113 0 0,-1 0-723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1:5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117 232 3223 0 0,'0'0'506'0'0,"-1"2"675"0"0,-10 20 2940 0 0,-13 38 0 0 0,21-52-3747 0 0,1 0 1 0 0,0 1 0 0 0,1-1 0 0 0,-1 0 0 0 0,2 1-1 0 0,-1 0 1 0 0,1-1 0 0 0,2 11 0 0 0,-2-17-158 0 0,0 12 188 0 0,-1-10-342 0 0,1-1-1 0 0,-1 0 0 0 0,0 0 1 0 0,0 1-1 0 0,0-1 1 0 0,0 0-1 0 0,0 0 0 0 0,-1 0 1 0 0,1 0-1 0 0,-1 0 1 0 0,-3 4-1 0 0,2-2-7 0 0,1-3 195 0 0,1-1-92 0 0,-7 14 183 0 0,6-11-227 0 0,-1 0-1 0 0,1 0 1 0 0,-1 0-1 0 0,0-1 1 0 0,1 1-1 0 0,-2-1 1 0 0,1 1-1 0 0,0-1 1 0 0,-6 4-1 0 0,3-3-87 0 0,5-3 43 0 0,1-6-43 0 0,1-1-1 0 0,0 1 1 0 0,0-1 0 0 0,0 1 0 0 0,1 0 0 0 0,-1-1 0 0 0,1 1-1 0 0,1 0 1 0 0,2-5 0 0 0,6-8 146 0 0,13-18 0 0 0,-6 9-105 0 0,27-43-119 0 0,64-92-288 0 0,-93 142 297 0 0,0 0 0 0 0,2 1 1 0 0,0 1-1 0 0,1 1 1 0 0,30-21-1 0 0,-45 35 34 0 0,1 1 0 0 0,-1 0 0 0 0,1 0 0 0 0,0 0 0 0 0,0 1 0 0 0,6-2 0 0 0,5-1 8 0 0,-10 2 6 0 0,0 1 0 0 0,0 0 0 0 0,0 0 0 0 0,0 1-1 0 0,0 0 1 0 0,0 0 0 0 0,11 2 0 0 0,45 11 233 0 0,-32-5-88 0 0,-19-7-135 0 0,-7 0-5 0 0,1 0 0 0 0,0 0-1 0 0,0 1 1 0 0,-1 0 0 0 0,1 0 0 0 0,7 4 0 0 0,2 3 55 0 0,-13-7-60 0 0,0 0-1 0 0,0 0 1 0 0,0 1 0 0 0,0-1-1 0 0,0 0 1 0 0,0 0 0 0 0,0 1-1 0 0,-1-1 1 0 0,1 0-1 0 0,-1 1 1 0 0,1-1 0 0 0,-1 0-1 0 0,0 1 1 0 0,0-1 0 0 0,-1 5-1 0 0,-7 39 55 0 0,6-37-56 0 0,-2 4 23 0 0,0-1 0 0 0,-1 1 0 0 0,0-1-1 0 0,-13 20 1 0 0,12-21 2 0 0,0-1-1 0 0,1 1 0 0 0,0 0 1 0 0,1 0-1 0 0,0 1 0 0 0,0-1 1 0 0,-1 14-1 0 0,4-18 50 0 0,1-1 0 0 0,0 1-1 0 0,1-1 1 0 0,-1 1 0 0 0,1-1-1 0 0,1 0 1 0 0,-1 1 0 0 0,1-1-1 0 0,0 0 1 0 0,0 0 0 0 0,1 0 0 0 0,0 0-1 0 0,0 0 1 0 0,0-1 0 0 0,1 0-1 0 0,0 1 1 0 0,0-1 0 0 0,0 0-1 0 0,1-1 1 0 0,-1 1 0 0 0,1-1-1 0 0,8 5 1 0 0,-9-5-17 0 0,1-1 1 0 0,1 1-1 0 0,-1-1 0 0 0,0-1 0 0 0,1 1 0 0 0,-1-1 1 0 0,1 0-1 0 0,0 0 0 0 0,0 0 0 0 0,0-1 0 0 0,0 0 1 0 0,0 0-1 0 0,0-1 0 0 0,0 0 0 0 0,0 0 0 0 0,0 0 1 0 0,0-1-1 0 0,8-1 0 0 0,3-1-7 0 0,-9 2-44 0 0,0 0 0 0 0,0-1-1 0 0,10-4 1 0 0,32-7-122 0 0,-40 11 311 0 0,-6 2-1172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3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 2759 0 0,'-12'3'15098'0'0,"14"-2"-14885"0"0,7 0-30 0 0,1 0 1 0 0,-1 0-1 0 0,1-1 1 0 0,-1 0-1 0 0,1-1 0 0 0,11-2 1 0 0,6 0 160 0 0,82 2 119 0 0,0 0-782 0 0,-59-1-803 0 0,-19 2-4112 0 0,-14 2-573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3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7831 0 0,'0'0'9646'0'0,"3"0"-9536"0"0,28 2 933 0 0,0-3-1 0 0,47-5 0 0 0,29-2-19 0 0,-22 10-908 0 0,62-2-2493 0 0,-119-2 1263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152 116 11575 0 0,'0'0'2330'0'0,"1"0"-1746"0"0,5 2-152 0 0,0-1 0 0 0,0 0 0 0 0,0-1 0 0 0,-1 1 0 0 0,1-1 0 0 0,0-1 0 0 0,0 1 1 0 0,0-1-1 0 0,0 0 0 0 0,8-2 0 0 0,10-4 175 0 0,25-11 0 0 0,-38 14-550 0 0,1 0-56 0 0,-1-1 1 0 0,0-1 0 0 0,-1 0 0 0 0,1 0 0 0 0,-1-1 0 0 0,13-11 0 0 0,-22 17-26 0 0,0 1 0 0 0,0-1 0 0 0,-1 0 1 0 0,1 1-1 0 0,0-1 0 0 0,-1 0 0 0 0,1 0 1 0 0,0 0-1 0 0,-1 0 0 0 0,1 1 0 0 0,-1-1 0 0 0,0 0 1 0 0,1 0-1 0 0,-1 0 0 0 0,0 0 0 0 0,1 0 0 0 0,-1 0 1 0 0,0 0-1 0 0,0 0 0 0 0,0 0 0 0 0,0-1 1 0 0,0 1-6 0 0,0 0 0 0 0,-1 0 0 0 0,1 1 1 0 0,-1-1-1 0 0,1 0 0 0 0,0 1 1 0 0,-1-1-1 0 0,1 1 0 0 0,-1-1 1 0 0,0 0-1 0 0,1 1 0 0 0,-1-1 1 0 0,1 1-1 0 0,-1 0 0 0 0,0-1 0 0 0,1 1 1 0 0,-1-1-1 0 0,0 1 0 0 0,1 0 1 0 0,-1-1-1 0 0,0 1 0 0 0,0 0 1 0 0,1 0-1 0 0,-1 0 0 0 0,0 0 1 0 0,0 0-1 0 0,-1 0 0 0 0,-7-1-16 0 0,0 1 0 0 0,0 0 0 0 0,0 1 0 0 0,0 0-1 0 0,0 0 1 0 0,-14 5 0 0 0,-52 20-167 0 0,48-15 426 0 0,0 1 1 0 0,1 1-1 0 0,-27 18 0 0 0,43-24-127 0 0,1-1 0 0 0,0 2 0 0 0,0 0 0 0 0,0 0 0 0 0,1 0 0 0 0,1 1 0 0 0,-1 0 0 0 0,2 1 0 0 0,-1-1 0 0 0,-8 19 0 0 0,13-25-48 0 0,1 0 1 0 0,0 0-1 0 0,0 0 1 0 0,0 0 0 0 0,1 0-1 0 0,-1 0 1 0 0,1 0-1 0 0,-1 0 1 0 0,1 0 0 0 0,0 0-1 0 0,0 0 1 0 0,1 0-1 0 0,-1 0 1 0 0,1 0 0 0 0,-1 0-1 0 0,1 0 1 0 0,1 3-1 0 0,0-2-6 0 0,0 0-1 0 0,0-1 1 0 0,1 1 0 0 0,-1 0-1 0 0,1-1 1 0 0,0 1-1 0 0,0-1 1 0 0,0 0-1 0 0,1 0 1 0 0,5 4-1 0 0,1-1-69 0 0,1 1-1 0 0,0-2 0 0 0,0 0 1 0 0,1 0-1 0 0,-1-1 0 0 0,1 0 1 0 0,18 3-1 0 0,-29-7 18 0 0,7 2-304 0 0,0-1 0 0 0,1 0 0 0 0,-1 0 1 0 0,0-1-1 0 0,13-1 0 0 0,-1-3-1432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3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8751 0 0,'0'0'9112'0'0,"0"2"-9008"0"0,-13 27 19 0 0,-1 0-1 0 0,-2-1 1 0 0,-37 52-1 0 0,21-40-88 0 0,-67 66 0 0 0,76-85-6 0 0,-1-1 0 0 0,-43 28 1 0 0,65-47 90 0 0,8-1-103 0 0,0-1 0 0 0,0 0 0 0 0,-1-1 0 0 0,1 1 0 0 0,-1-1 0 0 0,8-3 0 0 0,7-3 6 0 0,14-4 88 0 0,43-23-1 0 0,-48 21-3 0 0,0 2 0 0 0,41-13-1 0 0,96-25 363 0 0,-162 48-461 0 0,-3 1-8 0 0,0 1 1 0 0,1-1-1 0 0,-1 1 0 0 0,0 0 0 0 0,0 0 0 0 0,1-1 0 0 0,-1 1 0 0 0,0 0 1 0 0,1 0-1 0 0,-1 0 0 0 0,0 0 0 0 0,2 1 0 0 0,-1-1-84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3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10591 0 0,'0'0'7239'0'0,"1"2"-7158"0"0,-1 3-46 0 0,1-1 0 0 0,-1 1 0 0 0,0-1 0 0 0,0 0 0 0 0,0 1 0 0 0,-1-1 0 0 0,1 1 0 0 0,-1-1 0 0 0,0 0 0 0 0,0 0 0 0 0,-1 1 0 0 0,-1 3 0 0 0,-3 7 149 0 0,-17 28 0 0 0,-135 249 907 0 0,110-194-676 0 0,-146 310-29 0 0,184-383-510 0 0,9-23-167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3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 10591 0 0,'0'0'3455'0'0,"-3"0"-2182"0"0,2-1-1093 0 0,-1 1 0 0 0,0 1-1 0 0,0-1 1 0 0,0 0-1 0 0,0 0 1 0 0,0 1 0 0 0,1-1-1 0 0,-1 1 1 0 0,0-1 0 0 0,0 1-1 0 0,0 0 1 0 0,1 0 0 0 0,-1 0-1 0 0,1-1 1 0 0,-1 2-1 0 0,-2 0 1 0 0,-24 27 160 0 0,6-7 42 0 0,12-14-335 0 0,0 0 0 0 0,-1-1-1 0 0,0 0 1 0 0,0-1 0 0 0,0 0-1 0 0,-1-1 1 0 0,0 0 0 0 0,0 0-1 0 0,-1-2 1 0 0,1 1 0 0 0,-14 0-1 0 0,18-2-48 0 0,-29 4-44 0 0,0-1 0 0 0,0-1 0 0 0,-63-3 0 0 0,74-3-16 0 0,0 0 0 0 0,1-2 0 0 0,-1-1 0 0 0,1-2 1 0 0,-31-11-1 0 0,55 19 54 0 0,1 0-1 0 0,0-1 1 0 0,-1 1 0 0 0,1 0 0 0 0,0 0-1 0 0,0-1 1 0 0,0 1 0 0 0,-1 0 0 0 0,1-1-1 0 0,0 1 1 0 0,0 0 0 0 0,0 0 0 0 0,0-1-1 0 0,0 1 1 0 0,0 0 0 0 0,1 0 0 0 0,-1-1-1 0 0,0 2 1 0 0,1 3-21 0 0,-1-1-1 0 0,0 1 1 0 0,-1-1 0 0 0,1 1-1 0 0,-1-1 1 0 0,-1 6-1 0 0,-4 2 31 0 0,0-1 0 0 0,-1 1 0 0 0,0-1-1 0 0,-1-1 1 0 0,-1 0 0 0 0,-10 11 0 0 0,-19 23 1 0 0,4-6 398 0 0,32-36-289 0 0,1 0-38 0 0,-1 1-51 0 0,-12 15 90 0 0,-14 6 53 0 0,40-21-112 0 0,1-4-62 0 0,1-1 0 0 0,0-1 0 0 0,-1 0 0 0 0,0 0-1 0 0,19-8 1 0 0,24-7-85 0 0,-37 14 104 0 0,0 1 0 0 0,-1 0 1 0 0,1 2-1 0 0,0 0 0 0 0,0 1 0 0 0,0 0 0 0 0,22 5 1 0 0,-32-4 11 0 0,0 1 1 0 0,0 1 0 0 0,0-1-1 0 0,-1 2 1 0 0,1-1 0 0 0,-1 1-1 0 0,1 0 1 0 0,-1 1-1 0 0,-1 0 1 0 0,1 0 0 0 0,-1 1-1 0 0,0 0 1 0 0,0 0 0 0 0,0 0-1 0 0,-1 1 1 0 0,8 12 0 0 0,-7-11-14 0 0,-4-4-9 0 0,-1-1 0 0 0,0 1 0 0 0,0 0 0 0 0,0 0 1 0 0,0 0-1 0 0,0 0 0 0 0,-1 0 0 0 0,0 0 0 0 0,1 0 0 0 0,-1 6 0 0 0,0-7 12 0 0,0 1 0 0 0,0-1 0 0 0,-1 0 0 0 0,1 1 0 0 0,-1-1 0 0 0,0 1 0 0 0,0-1 0 0 0,0 0 0 0 0,0 1 0 0 0,-1-1 0 0 0,1 1 0 0 0,-1-1 0 0 0,-2 6 0 0 0,1-2 12 0 0,0-3 4 0 0,0 1-1 0 0,-1-1 1 0 0,1 1-1 0 0,-1-1 1 0 0,0 0-1 0 0,0 0 1 0 0,0 0-1 0 0,0 0 1 0 0,-1 0-1 0 0,1-1 0 0 0,-1 1 1 0 0,0-1-1 0 0,0 0 1 0 0,-7 3-1 0 0,-8 4 80 0 0,0 0 0 0 0,-24 7 0 0 0,16-6-53 0 0,6-2-22 0 0,-45 19 15 0 0,0-2 0 0 0,-74 17 0 0 0,92-36-63 0 0,70-26-1077 0 0,5 4-2172 0 0,-9 6-2961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3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33 160 7831 0 0,'-2'0'603'0'0,"-1"-1"-497"0"0,2 1-84 0 0,-1 0 0 0 0,1 0 0 0 0,0 0 0 0 0,-1 0 0 0 0,1 0 0 0 0,0 0 0 0 0,-1 0 0 0 0,1 1 0 0 0,0-1 0 0 0,0 0 1 0 0,-1 1-1 0 0,1-1 0 0 0,-10 3 8165 0 0,21-6-4460 0 0,-2 1-5173 0 0,92-14 2479 0 0,96-19-258 0 0,-16 0-274 0 0,16-4 410 0 0,-157 30-794 0 0,53-16 106 0 0,-89 26-223 0 0,-6 4 0 0 0,-11 10 0 0 0,10-11 0 0 0,-123 126 0 0 0,73-73-2 0 0,-11 9 15 0 0,-136 137 157 0 0,164-163-159 0 0,-31 43-1095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3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12439 0 0,'0'0'2951'0'0,"-4"7"741"0"0,-7 10-2494 0 0,0 0 0 0 0,-8 19 0 0 0,13-22-1587 0 0,0-2 0 0 0,-2 1 0 0 0,1-1 0 0 0,-2 0 0 0 0,-11 14 0 0 0,18-25-516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3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74 5063 0 0,'0'0'390'0'0,"-2"-1"-252"0"0,-7-3 859 0 0,-1 0-1 0 0,0 1 0 0 0,0-1 0 0 0,-14-1 0 0 0,8 1 1183 0 0,-167-35 4915 0 0,160 35-6980 0 0,1 1 1 0 0,-1 1-1 0 0,0 1 1 0 0,1 1-1 0 0,-28 4 1 0 0,8 2 151 0 0,-75 21-1 0 0,90-19-97 0 0,1 1-1 0 0,-34 16 1 0 0,47-18-91 0 0,1 0 1 0 0,0 0-1 0 0,1 1 1 0 0,0 0-1 0 0,0 1 1 0 0,-15 16 0 0 0,23-22-70 0 0,1 0 1 0 0,0 0 0 0 0,0 0 0 0 0,0 0 0 0 0,0 1 0 0 0,0-1-1 0 0,0 0 1 0 0,1 1 0 0 0,0-1 0 0 0,0 1 0 0 0,0 0 0 0 0,0-1 0 0 0,0 1-1 0 0,1 0 1 0 0,-1 6 0 0 0,1-7-7 0 0,1 1-1 0 0,-1-1 1 0 0,1 0-1 0 0,0 0 1 0 0,0 0-1 0 0,0 0 1 0 0,0 1-1 0 0,1-2 1 0 0,-1 1-1 0 0,1 0 1 0 0,0 0-1 0 0,-1 0 1 0 0,1-1 0 0 0,1 1-1 0 0,-1-1 1 0 0,0 1-1 0 0,1-1 1 0 0,3 3-1 0 0,11 6-1 0 0,0-1 0 0 0,1 0 0 0 0,0-2 0 0 0,26 10 0 0 0,-5-3 0 0 0,64 25 0 0 0,24 11 0 0 0,-101-39 0 0 0,-1 1 0 0 0,42 29 0 0 0,-62-38 5 0 0,1 0-1 0 0,-1 0 1 0 0,0 1 0 0 0,-1 0-1 0 0,1 0 1 0 0,-1 0-1 0 0,0 0 1 0 0,0 1-1 0 0,-1 0 1 0 0,0 0 0 0 0,0 0-1 0 0,3 7 1 0 0,-5-9 1 0 0,0 1 0 0 0,0-1 0 0 0,0 0 0 0 0,-1 1 0 0 0,1-1 0 0 0,-1 0 0 0 0,0 1 0 0 0,-1-1 1 0 0,1 1-1 0 0,-1-1 0 0 0,0 0 0 0 0,0 1 0 0 0,0-1 0 0 0,0 0 0 0 0,-1 0 0 0 0,0 0 0 0 0,1 0 0 0 0,-2 0 0 0 0,-2 5 0 0 0,-4 3 4 0 0,-1 0 0 0 0,0 0-1 0 0,0-1 1 0 0,-1 0-1 0 0,-1-1 1 0 0,0-1-1 0 0,0 1 1 0 0,0-2-1 0 0,-2 0 1 0 0,1 0-1 0 0,-1-2 1 0 0,-24 10-1 0 0,10-7 2 0 0,1-2 1 0 0,-1-1-1 0 0,-1-1 1 0 0,1-1-1 0 0,-55 0 0 0 0,57-4 0 0 0,-6 1-13 0 0,-47-6 0 0 0,70 3 7 0 0,0 1 1 0 0,-1-1 0 0 0,1-1 0 0 0,0 0 0 0 0,0 0-1 0 0,0-1 1 0 0,1 0 0 0 0,-1 0 0 0 0,-11-9-1 0 0,18 12 1 0 0,0 0-1 0 0,1-1 0 0 0,-1 1 1 0 0,1-1-1 0 0,-1 1 0 0 0,1-1 0 0 0,0 1 1 0 0,-1-1-1 0 0,1 0 0 0 0,0 0 0 0 0,0 1 1 0 0,0-1-1 0 0,0 0 0 0 0,1 0 0 0 0,-1 0 1 0 0,0 0-1 0 0,1 0 0 0 0,0 0 0 0 0,-1-3 1 0 0,1 2 0 0 0,0 0 1 0 0,1 0-1 0 0,-1 0 1 0 0,1 0-1 0 0,0-1 1 0 0,0 1 0 0 0,0 1-1 0 0,0-1 1 0 0,0 0-1 0 0,1 0 1 0 0,2-4-1 0 0,4-4 15 0 0,1 0 0 0 0,0 1 0 0 0,1 0 0 0 0,17-15-1 0 0,201-138 253 0 0,-153 114-15 0 0,102-87 1 0 0,-134 99-237 0 0,35-33 39 0 0,-64 55-50 0 0,0 0 1 0 0,24-34-1 0 0,-37 46-12 0 0,1 1-1 0 0,-1 0 0 0 0,0-1 1 0 0,0 1-1 0 0,0-1 0 0 0,0 1 1 0 0,0-1-1 0 0,0 0 1 0 0,-1 0-1 0 0,1 1 0 0 0,-1-1 1 0 0,0 0-1 0 0,0-3 0 0 0,7-21-1287 0 0,-7 25 912 0 0,-9-6-4643 0 0,2 5 3553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4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38 7831 0 0,'0'0'603'0'0,"-1"0"-396"0"0,-21 3-587 0 0,7 0 3272 0 0,5-2 5217 0 0,32 8-6442 0 0,-6-7-1356 0 0,1 0 0 0 0,0-1 0 0 0,-1 0 0 0 0,1-2 0 0 0,24-3 0 0 0,-8 1 24 0 0,29-3-337 0 0,84-18 1 0 0,-130 20-709 0 0,22-4-765 0 0,-13 2-4664 0 0,-12 2-257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4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8287 0 0,'-2'2'3438'0'0,"-150"106"1564"0"0,-11 7-3818 0 0,107-67-754 0 0,2 2-1 0 0,2 2 0 0 0,-64 85 1 0 0,112-132-401 0 0,0 0 1 0 0,1 0 0 0 0,0 0-1 0 0,0 1 1 0 0,1-1 0 0 0,-1 1-1 0 0,1 0 1 0 0,1 0 0 0 0,-1 0-1 0 0,-1 8 1 0 0,3-11 16 0 0,0 0 0 0 0,0 1-1 0 0,0-1 1 0 0,0 0 0 0 0,0 0-1 0 0,1 0 1 0 0,-1 0 0 0 0,1 0-1 0 0,0 0 1 0 0,0 0 0 0 0,0 0 0 0 0,1 0-1 0 0,-1 0 1 0 0,0-1 0 0 0,1 1-1 0 0,0 0 1 0 0,0-1 0 0 0,0 1-1 0 0,0-1 1 0 0,0 0 0 0 0,4 4 0 0 0,3 0 111 0 0,1 0 1 0 0,0 0 0 0 0,0-1-1 0 0,0 0 1 0 0,1-1 0 0 0,0 0-1 0 0,0-1 1 0 0,0 0 0 0 0,0 0-1 0 0,22 1 1 0 0,9-1 322 0 0,66-5 1 0 0,-104 1-458 0 0,19 0 72 0 0,0-2 0 0 0,0 0-1 0 0,0-2 1 0 0,-1 0 0 0 0,1-2 0 0 0,-1 0-1 0 0,37-19 1 0 0,-47 20-54 0 0,-1 0 0 0 0,0-1 1 0 0,0-1-1 0 0,-1 0 0 0 0,0 0 0 0 0,0-1 0 0 0,-1 0 0 0 0,0-1 0 0 0,0 0 0 0 0,-1 0 0 0 0,0-1 1 0 0,-1 0-1 0 0,-1 0 0 0 0,0-1 0 0 0,6-15 0 0 0,-5 8-170 0 0,-1 1 1 0 0,-1-1-1 0 0,-1 0 0 0 0,-1 0 0 0 0,-1-1 0 0 0,0 1 1 0 0,-2-26-1 0 0,0 37 77 0 0,-1 1 1 0 0,0 0-1 0 0,0-1 1 0 0,-1 1-1 0 0,0 0 1 0 0,0 0-1 0 0,0 0 1 0 0,-1 0-1 0 0,0 0 1 0 0,-1 1-1 0 0,1-1 1 0 0,-1 1-1 0 0,-1 0 1 0 0,1 0-1 0 0,-1 0 1 0 0,0 1-1 0 0,0 0 1 0 0,-1 0-1 0 0,1 0 1 0 0,-1 0-1 0 0,0 1 1 0 0,-9-5-1 0 0,5 4-41 0 0,0 1 0 0 0,-1 0 0 0 0,0 0-1 0 0,0 1 1 0 0,0 0 0 0 0,-13-1 0 0 0,-8 1-255 0 0,-39 1 1 0 0,72 2-180 0 0,8-2-16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4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1839 0 0,'8'-4'160'0'0,"21"-8"3103"0"0,1 2 0 0 0,0 0 0 0 0,58-9 0 0 0,4 0-1923 0 0,-57 14-738 0 0,-4 1-166 0 0,41-1 0 0 0,-18 5-315 0 0,-14 1 73 0 0,62-6 1 0 0,309-68 1051 0 0,-387 67-1220 0 0,1 2 0 0 0,-1 1 1 0 0,1 1-1 0 0,0 1 0 0 0,0 2 1 0 0,0 0-1 0 0,26 5 0 0 0,-12 1-26 0 0,-1-2 0 0 0,1-2 0 0 0,0-2 0 0 0,-1-1 0 0 0,64-9 0 0 0,7 2 0 0 0,-11-1 0 0 0,-40 4 0 0 0,-30 4-24 0 0,0 0 0 0 0,52 9 0 0 0,-22-2 24 0 0,-9-3 32 0 0,50-3 0 0 0,-1-1-32 0 0,-54 0 0 0 0,-27 1 0 0 0,1-1 0 0 0,30-5 0 0 0,-2-3 0 0 0,58-3 0 0 0,-21 9 0 0 0,23-1 440 0 0,173 15 0 0 0,-24 9-364 0 0,-237-21 109 0 0,-1 0 0 0 0,30-5 0 0 0,17 0 296 0 0,117 1 230 0 0,77 2-491 0 0,-109 1 304 0 0,53 2-243 0 0,-139 2-283 0 0,26 2 57 0 0,-26 3-51 0 0,0-2 0 0 0,101-4-1 0 0,-163-2-3 0 0,441-11 312 0 0,-257 27-312 0 0,-167-15 0 0 0,1-1 1 0 0,22-2-1 0 0,-21 1 10 0 0,24-2 54 0 0,35-1 453 0 0,-75 5-495 0 0,15-4 73 0 0,10 2-31 0 0,-9 0-53 0 0,-16 1-5 0 0,13-3 52 0 0,9-4 438 0 0,-25 7-331 0 0,-8 4-5544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370 113 6935 0 0,'0'0'8080'0'0,"-1"2"-7594"0"0,-13 14 1011 0 0,13-14-1261 0 0,0 0-48 0 0,0 0 1187 0 0,6-3-561 0 0,16-6-348 0 0,27-14-528 0 0,-48 21 86 0 0,54-24 88 0 0,83-24 0 0 0,-108 40-112 0 0,-3 1 0 0 0,0 0 0 0 0,0 2 0 0 0,34-3 0 0 0,-40 8 0 0 0,-4 5 0 0 0,-5 5 0 0 0,-10-8 2 0 0,0 0 1 0 0,0 0-1 0 0,0 1 0 0 0,0-1 0 0 0,-1 1 0 0 0,1-1 0 0 0,-1 1 0 0 0,1-1 1 0 0,-1 1-1 0 0,0-1 0 0 0,0 1 0 0 0,0 0 0 0 0,0-1 0 0 0,0 1 1 0 0,-1-1-1 0 0,1 1 0 0 0,-1-1 0 0 0,0 1 0 0 0,0-1 0 0 0,0 0 1 0 0,-1 3-1 0 0,-3 6 76 0 0,-1 0 0 0 0,-13 19 0 0 0,18-29-69 0 0,-12 16 71 0 0,-1-1 1 0 0,-1-1-1 0 0,0 0 1 0 0,-1 0-1 0 0,-21 13 1 0 0,30-22-71 0 0,-15 9 8 0 0,0-1-1 0 0,-43 20 1 0 0,23-13-7 0 0,23-12-19 0 0,-1-2 0 0 0,-30 9 0 0 0,25-9-10 0 0,-26 12 0 0 0,28-7 6 0 0,10-5-9 0 0,0-1 0 0 0,-17 7-1 0 0,18-9 10 0 0,9-3-48 0 0,8-1-118 0 0,0-1 144 0 0,0 0 0 0 0,-1-1 0 0 0,1 1 0 0 0,-1-1 0 0 0,9-3 0 0 0,4-3-40 0 0,3 2 29 0 0,7-5 36 0 0,1 2 1 0 0,0 1-1 0 0,43-5 0 0 0,-65 12 29 0 0,1 1 0 0 0,-1 1 0 0 0,1 0 0 0 0,-1 0 0 0 0,1 0 0 0 0,-1 0 0 0 0,12 5 0 0 0,-14-4-10 0 0,1-1 1 0 0,0 1-1 0 0,-1 0 0 0 0,1 0 1 0 0,-1 0-1 0 0,6 5 0 0 0,-3-2-2 0 0,6 4-8 0 0,8 6 21 0 0,-19-13 2 0 0,2 2-13 0 0,2 5 12 0 0,0 4 37 0 0,-2-1 6 0 0,-4-10-56 0 0,0 0 0 0 0,-1 0-1 0 0,1-1 1 0 0,0 1 0 0 0,-1 0-1 0 0,1 0 1 0 0,-1 0 0 0 0,1-1-1 0 0,-1 1 1 0 0,0 0 0 0 0,0-1-1 0 0,0 1 1 0 0,0-1 0 0 0,-1 3-1 0 0,-1-1 9 0 0,-3 5 34 0 0,0 0 0 0 0,-1-1 0 0 0,0 0 0 0 0,0 0 0 0 0,-1 0 0 0 0,-10 6 0 0 0,-12 11-31 0 0,5-1 3 0 0,-93 76 90 0 0,103-89-96 0 0,-1 0-1 0 0,0-1 1 0 0,0 0 0 0 0,-1-1-1 0 0,0-1 1 0 0,-25 6-1 0 0,22-8 36 0 0,0-2-1 0 0,0 0 1 0 0,0-2 0 0 0,0 0-1 0 0,-1-1 1 0 0,1-1 0 0 0,0-1-1 0 0,-1-1 1 0 0,1-1 0 0 0,-31-10-1 0 0,39 9-51 0 0,2-2 11 0 0,3 1 15 0 0,7 6-27 0 0,0 0 0 0 0,0 0 0 0 0,0 0 0 0 0,0 0 0 0 0,0 0 0 0 0,-1 0 0 0 0,1 0 0 0 0,0 0 0 0 0,0 0 0 0 0,0 0-1 0 0,0 0 1 0 0,0 0 0 0 0,0 0 0 0 0,0-1 0 0 0,0 1 0 0 0,0 0 0 0 0,0 0 0 0 0,0 0 0 0 0,0 0 0 0 0,0 0 0 0 0,0 0-1 0 0,0 0 1 0 0,0 0 0 0 0,0 0 0 0 0,0 0 0 0 0,0 0 0 0 0,0 0 0 0 0,0-1 0 0 0,0 1 0 0 0,0 0 0 0 0,0 0 0 0 0,0 0-1 0 0,0 0 1 0 0,0 0 0 0 0,0 0 0 0 0,0 0 0 0 0,0 0 0 0 0,0 0 0 0 0,0 0 0 0 0,0 0 0 0 0,0 0 0 0 0,0 0-1 0 0,0-1 1 0 0,0 1 0 0 0,0 0 0 0 0,0 0 0 0 0,1 0 0 0 0,-1 0 0 0 0,0 0 0 0 0,0 0 0 0 0,0 0 0 0 0,0 0 0 0 0,0 0-1 0 0,0 0 1 0 0,0 0 0 0 0,0 0 0 0 0,0 0 0 0 0,0 0 0 0 0,0 0 0 0 0,1 0 0 0 0,4-5-48 0 0,2 0 0 0 0,-1 0 0 0 0,0 0 0 0 0,1 1 0 0 0,13-6 0 0 0,41-14-2346 0 0,-34 14-2067 0 0,0-1-1990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36 7367 0 0,'0'0'334'0'0,"-1"2"-1"0"0,1 6-29 0 0,-1 0 0 0 0,2 0 0 0 0,-1 0 0 0 0,2 9 0 0 0,-2-16-89 0 0,1 0 1 0 0,-1 0-1 0 0,1 0 1 0 0,-1-1-1 0 0,1 1 1 0 0,-1 0-1 0 0,1 0 1 0 0,0 0-1 0 0,-1 0 1 0 0,1-1-1 0 0,0 1 1 0 0,-1 0-1 0 0,1-1 1 0 0,0 1-1 0 0,0 0 0 0 0,0-1 1 0 0,0 1-1 0 0,0-1 1 0 0,0 0-1 0 0,0 1 1 0 0,0-1-1 0 0,0 0 1 0 0,0 1-1 0 0,0-1 1 0 0,0 0-1 0 0,1 0 1 0 0,3 1 157 0 0,-1-1 0 0 0,0 0 0 0 0,1 0 1 0 0,6-1-1 0 0,3-2 139 0 0,-1-1-1 0 0,0 0 1 0 0,14-6 0 0 0,18-6 224 0 0,-37 14-678 0 0,24-7 65 0 0,1-1 0 0 0,59-29-1 0 0,-92 39-145 0 0,0 0-1 0 0,0 0 1 0 0,0 0-1 0 0,0 0 1 0 0,0 0-1 0 0,0 0 1 0 0,0 0-1 0 0,0 0 1 0 0,0 0-1 0 0,-1 0 1 0 0,1 0-1 0 0,0 0 1 0 0,0 0-1 0 0,0 0 1 0 0,0 0-1 0 0,0-1 1 0 0,0 1-1 0 0,0 0 1 0 0,0 0-1 0 0,0 0 1 0 0,0 0-1 0 0,0 0 1 0 0,0 0-1 0 0,0 0 1 0 0,0 0-1 0 0,0 0 1 0 0,0 0-1 0 0,0-1 1 0 0,0 1 0 0 0,0 0-1 0 0,0 0 1 0 0,0 0-1 0 0,0 0 1 0 0,0 0-1 0 0,0 0 1 0 0,0 0-1 0 0,0 0 1 0 0,0 0-1 0 0,0 0 1 0 0,0-1-1 0 0,0 1 1 0 0,0 0-1 0 0,0 0 1 0 0,0 0-1 0 0,0 0 1 0 0,0 0-1 0 0,0 0 1 0 0,0 0-1 0 0,0 0 1 0 0,0 0-1 0 0,0 0 1 0 0,1 0-1 0 0,-1 0 1 0 0,0 0-1 0 0,0 0 1 0 0,0-1-1 0 0,0 1 1 0 0,0 0-1 0 0,0 0 1 0 0,0 0-1 0 0,0 0 1 0 0,0 0-1 0 0,-13-1-564 0 0,-19 2 63 0 0,1 3 608 0 0,1 2 1 0 0,0 1-1 0 0,1 1 1 0 0,-1 2-1 0 0,2 1 1 0 0,-1 1-1 0 0,1 2 1 0 0,1 0-1 0 0,-40 30 1 0 0,59-38 12 0 0,0 0 0 0 0,0 0 0 0 0,1 1 0 0 0,0 0 0 0 0,0 0 0 0 0,-10 16 1 0 0,15-21-75 0 0,1 0 1 0 0,0 0-1 0 0,0 0 1 0 0,0 0-1 0 0,0 0 1 0 0,0 0-1 0 0,1 0 1 0 0,-1 0-1 0 0,0 1 1 0 0,1-1-1 0 0,0 0 1 0 0,0 1-1 0 0,-1-1 1 0 0,1 0-1 0 0,1 0 1 0 0,-1 1-1 0 0,0-1 1 0 0,1 0-1 0 0,-1 1 1 0 0,1-1 0 0 0,-1 0-1 0 0,1 0 1 0 0,0 0-1 0 0,0 0 1 0 0,0 0-1 0 0,0 0 1 0 0,0 0-1 0 0,1 0 1 0 0,-1 0-1 0 0,1 0 1 0 0,-1 0-1 0 0,1-1 1 0 0,0 1-1 0 0,3 2 1 0 0,6 4-36 0 0,0 0 0 0 0,1-1 0 0 0,0 0 0 0 0,1-1 1 0 0,-1 0-1 0 0,20 5 0 0 0,-12-5-1785 0 0,36 5 1 0 0,-34-9-4269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5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9 3223 0 0,'9'-9'14832'0'0,"-6"24"-14126"0"0,-3-11-559 0 0,0 0 1 0 0,0 0-1 0 0,0 0 1 0 0,-1 0-1 0 0,0 0 1 0 0,1 0-1 0 0,-1 0 1 0 0,-3 7-1 0 0,-17 32 584 0 0,5-9-184 0 0,-5 20-24 0 0,4-10-199 0 0,-26 52-1 0 0,20-53-245 0 0,-41 68-93 0 0,63-109-149 0 0,-6 3-540 0 0,9-13-4005 0 0,6-9-1634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5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72 106 6447 0 0,'-3'1'499'0'0,"-10"3"-393"0"0,0 0 1328 0 0,1 0 1 0 0,-19 10 8178 0 0,70-6-8605 0 0,-13-7-771 0 0,0-1 1 0 0,0-1 0 0 0,34-7-1 0 0,77-21 49 0 0,-45 8 7 0 0,44-10 75 0 0,126-20-81 0 0,-245 50-182 0 0,-16 14-76 0 0,-2-10-4 0 0,0 1-1 0 0,0-1 0 0 0,-1 0 0 0 0,1 0 0 0 0,-1 0 0 0 0,1 0 1 0 0,-1 0-1 0 0,0 0 0 0 0,0 0 0 0 0,-1 0 0 0 0,1-1 0 0 0,-4 4 1 0 0,-6 8 31 0 0,-21 29-56 0 0,-71 71 0 0 0,66-74 55 0 0,-49 67-1 0 0,61-74-27 0 0,9-11 5 0 0,2 0 0 0 0,1 0 0 0 0,-19 42 0 0 0,23-37-75 0 0,9-24-178 0 0,-1 8-332 0 0,2-10 498 0 0,0 1-394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5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10135 0 0,'2'2'9396'0'0,"-1"0"-9210"0"0,1 0-1 0 0,-1-1 1 0 0,0 1-1 0 0,0 0 1 0 0,0 0 0 0 0,-1 1-1 0 0,1-1 1 0 0,0 0-1 0 0,-1 0 1 0 0,1 0-1 0 0,-1 0 1 0 0,0 1-1 0 0,0-1 1 0 0,1 0 0 0 0,-2 0-1 0 0,1 0 1 0 0,0 4-1 0 0,-2 1-57 0 0,1-1 0 0 0,-1 0 0 0 0,0 1 0 0 0,0-1 0 0 0,-5 9 0 0 0,2-7-226 0 0,0-1-1 0 0,-1 1 0 0 0,0-1 1 0 0,0 0-1 0 0,-1 0 1 0 0,-7 6-1 0 0,-1 2-451 0 0,5-9-226 0 0,8-5 615 0 0,0 0-350 0 0,3-13-6393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5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49 149 1839 0 0,'-1'-1'83'0'0,"-18"-12"10"0"0,3 5 11684 0 0,8 4-6804 0 0,7 4-4902 0 0,1 0 1 0 0,0 0-1 0 0,0 0 1 0 0,0 0 0 0 0,-1 0-1 0 0,1 0 1 0 0,0 0-1 0 0,0 0 1 0 0,0 0 0 0 0,-1 0-1 0 0,1 0 1 0 0,0 0-1 0 0,0-1 1 0 0,0 1-1 0 0,0 0 1 0 0,0 0 0 0 0,-1 0-1 0 0,1 0 1 0 0,0 0-1 0 0,0-1 1 0 0,0 1 0 0 0,0 0-1 0 0,0 0 1 0 0,0 0-1 0 0,0-1 1 0 0,0 1 0 0 0,-1 0-1 0 0,1 0 1 0 0,0 0-1 0 0,0 0 1 0 0,0-1 0 0 0,0 1-1 0 0,0 0 1 0 0,0 0-1 0 0,0 0 1 0 0,0-1 0 0 0,0 1-1 0 0,8-4 553 0 0,14-1-662 0 0,-22 5 150 0 0,36-6 299 0 0,47-4 175 0 0,160-21-75 0 0,-168 19-448 0 0,37-8-7 0 0,34-5 5 0 0,-135 23-61 0 0,-8 1 0 0 0,0 1 0 0 0,1-1 0 0 0,-1 1 0 0 0,0 0 0 0 0,1 0 0 0 0,-1 0 0 0 0,1 0 0 0 0,-1 1 0 0 0,5 1 0 0 0,-2-2-232 0 0,-6 0 226 0 0,0 0 0 0 0,0 1 0 0 0,1-1 0 0 0,-1 0 0 0 0,0 1 0 0 0,0-1 0 0 0,0 0 1 0 0,0 1-1 0 0,0-1 0 0 0,1 0 0 0 0,-1 0 0 0 0,0 1 0 0 0,0-1 0 0 0,0 0 0 0 0,0 1 0 0 0,0-1 0 0 0,0 1 0 0 0,0-1 0 0 0,0 0 0 0 0,0 1 0 0 0,0-1 0 0 0,0 0 0 0 0,0 1 0 0 0,-1-1 0 0 0,1 0 0 0 0,0 0 1 0 0,0 1-1 0 0,0-1 0 0 0,0 0 0 0 0,-1 1 0 0 0,1-1 0 0 0,0 0 0 0 0,0 0 0 0 0,0 1 0 0 0,-1-1 0 0 0,1 0 0 0 0,0 0 0 0 0,-1 1 0 0 0,-24 39 6 0 0,-6 9 0 0 0,-1-1 0 0 0,-43 48 0 0 0,-58 55 0 0 0,-27 32 0 0 0,159-181 0 0 0,-98 111-17 0 0,97-111-69 0 0,16-12-6415 0 0,4-4-719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5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1 9671 0 0,'0'0'875'0'0,"-1"1"-719"0"0,-45 55 5883 0 0,-39 85-2694 0 0,-58 86-1068 0 0,105-172-1976 0 0,-114 174 479 0 0,-196 282-609 0 0,327-486-171 0 0,-1-1 0 0 0,-1-2 0 0 0,-48 38 0 0 0,46-46-213 0 0,23-13 10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5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12 587 5063 0 0,'0'0'232'0'0,"-2"1"192"0"0,1-1-136 0 0,1 1-1 0 0,-1-1 0 0 0,1 0 0 0 0,-1 0 0 0 0,1 0 1 0 0,-1 1-1 0 0,1-1 0 0 0,0 0 0 0 0,-1 1 0 0 0,1-1 1 0 0,-1 0-1 0 0,1 1 0 0 0,0-1 0 0 0,-1 1 0 0 0,1-1 1 0 0,0 1-1 0 0,-1-1 0 0 0,1 1 0 0 0,0-1 0 0 0,0 1 1 0 0,-1-1-1 0 0,1 1 0 0 0,0-1 0 0 0,0 1 0 0 0,0-1 1 0 0,0 1-1 0 0,0-1 0 0 0,0 1 0 0 0,0 0 0 0 0,1 9-761 0 0,6 12 1431 0 0,2 0 1 0 0,0 0-1 0 0,24 39 1 0 0,-20-36-575 0 0,23 32 606 0 0,-27-43-787 0 0,1 1-1 0 0,-2-1 1 0 0,0 1-1 0 0,-1 1 1 0 0,0 0-1 0 0,5 19 1 0 0,-8-20-167 0 0,-2-7-17 0 0,0 1 1 0 0,-1 0-1 0 0,1-1 0 0 0,-2 1 1 0 0,1 0-1 0 0,-1-1 1 0 0,-1 1-1 0 0,1 0 0 0 0,-4 13 1 0 0,0-5-9 0 0,-1 6 30 0 0,3-18 16 0 0,-6 13-17 0 0,5-10 42 0 0,2-6 723 0 0,8-13-312 0 0,6-9-413 0 0,-1 0 0 0 0,0-1 0 0 0,-2 0-1 0 0,10-31 1 0 0,-6 8 56 0 0,9-58 0 0 0,-15 63-138 0 0,6-37-27 0 0,31-93-1 0 0,-32 128-8 0 0,2 0-1 0 0,2 1 1 0 0,31-53 0 0 0,111-147-243 0 0,-150 226 182 0 0,-1 0-1 0 0,-1 0 0 0 0,0-1 0 0 0,9-29 1 0 0,-16 42 538 0 0,-1 3-477 0 0,-1 3 21 0 0,0 12 19 0 0,1 2-17 0 0,1 0 0 0 0,1 0 0 0 0,3 18 0 0 0,0-11-9 0 0,-1-20 10 0 0,0 1 2 0 0,-1-2 17 0 0,-1-1 0 0 0,1 1 0 0 0,0-1-1 0 0,0 0 1 0 0,0 0 0 0 0,0 0 0 0 0,1 0 0 0 0,-1 0 0 0 0,1 0 0 0 0,0-1 0 0 0,0 1 0 0 0,0-1 0 0 0,0 0-1 0 0,0 1 1 0 0,0-1 0 0 0,1-1 0 0 0,-1 1 0 0 0,1-1 0 0 0,-1 1 0 0 0,1-1 0 0 0,-1 0 0 0 0,7 1-1 0 0,6 0 72 0 0,0-1 0 0 0,-1 0 0 0 0,1-1-1 0 0,19-3 1 0 0,-22 2-7 0 0,124-13 434 0 0,-1-6 0 0 0,155-44 0 0 0,-61 13-415 0 0,-194 46-88 0 0,0 1-1 0 0,0 2 1 0 0,0 1 0 0 0,53 6-1 0 0,-72-2-24 0 0,-1 1 1 0 0,-1 0-1 0 0,17 8 0 0 0,-23-8-73 0 0,2 0 1 0 0,-1-1 0 0 0,0 0-1 0 0,1 0 1 0 0,0-1-1 0 0,-1-1 1 0 0,1 0-1 0 0,0 0 1 0 0,11-1-1 0 0,34-5-3249 0 0,-54 4 2132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5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15 6447 0 0,'3'-1'499'0'0,"1"1"-373"0"0,0-1 1 0 0,1 0-1 0 0,-1 0 1 0 0,0 0-1 0 0,0-1 0 0 0,4-1 1 0 0,-3 0 760 0 0,-3 2 892 0 0,13 1 3187 0 0,-5 32-3498 0 0,-10-26-1232 0 0,0 0 0 0 0,0-1-1 0 0,-1 1 1 0 0,1 0 0 0 0,-1-1 0 0 0,-3 11-1 0 0,-15 33 900 0 0,12-31-844 0 0,-16 32 331 0 0,-2-1 0 0 0,-43 64 0 0 0,-4 5-552 0 0,68-112-70 0 0,-3 9-12 0 0,-1 5-18 0 0,7-18-198 0 0,19-9-4222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2:5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91 14335 0 0,'103'-60'2667'0'0,"-103"59"-2593"0"0,1 1 0 0 0,-1 0 0 0 0,0 0 0 0 0,1 0-1 0 0,-1 0 1 0 0,0 0 0 0 0,1-1 0 0 0,-1 1 0 0 0,0 0 0 0 0,1 0 0 0 0,-1-1 0 0 0,0 1 0 0 0,0 0 0 0 0,1 0 0 0 0,-1-1-1 0 0,0 1 1 0 0,0 0 0 0 0,0-1 0 0 0,1 1 0 0 0,-1 0 0 0 0,0-1 0 0 0,0 1 0 0 0,0-1 0 0 0,0 1 0 0 0,0 0 0 0 0,0-1-1 0 0,0 1 1 0 0,0 0 0 0 0,0-1 0 0 0,0 1 0 0 0,0-1 0 0 0,0 1 0 0 0,0 0 0 0 0,0-1 0 0 0,-1 0-23 0 0,1 0 1 0 0,-1 0 0 0 0,0 1 0 0 0,1-1-1 0 0,-1 0 1 0 0,0 0 0 0 0,0 1 0 0 0,0-1 0 0 0,1 1-1 0 0,-1-1 1 0 0,0 1 0 0 0,-2-1 0 0 0,-1-1-21 0 0,-1 0 1 0 0,0 0 0 0 0,-1 1 0 0 0,-5-1 0 0 0,-12 1-23 0 0,-1 1 1 0 0,1 1-1 0 0,-35 6 0 0 0,-69 19-14 0 0,112-22 7 0 0,-11 2 30 0 0,-45 18 0 0 0,62-21-24 0 0,0 2 0 0 0,0-1 0 0 0,0 1 0 0 0,0 1 0 0 0,1 0 0 0 0,0 0 0 0 0,-14 13 0 0 0,14-8 3 0 0,2 0 32 0 0,5-8-40 0 0,1-1 1 0 0,0 0 0 0 0,0 1 0 0 0,0-1 0 0 0,0 0 0 0 0,0 1 0 0 0,0-1 0 0 0,0 0 0 0 0,1 0 0 0 0,-1 1 0 0 0,1-1 0 0 0,-1 0 0 0 0,1 0 0 0 0,0 0-1 0 0,0 0 1 0 0,0 0 0 0 0,0 0 0 0 0,3 4 0 0 0,4 5-4 0 0,0-1 0 0 0,1 0 0 0 0,0-1 0 0 0,16 14 0 0 0,44 28 0 0 0,-10-8 0 0 0,22 12 178 0 0,-62-44 180 0 0,0 1 1 0 0,-1 1-1 0 0,0 1 0 0 0,-1 0 1 0 0,24 27-1 0 0,-40-40-331 0 0,0 1 0 0 0,0-1 0 0 0,-1 1 0 0 0,1-1 0 0 0,0 1 0 0 0,0 0 0 0 0,-1 0 0 0 0,1-1 0 0 0,-1 1 0 0 0,0 0 0 0 0,1 0 0 0 0,-1-1 0 0 0,0 1 0 0 0,0 0 0 0 0,0 0 0 0 0,0 0 0 0 0,0 0 0 0 0,-1-1 0 0 0,1 1 0 0 0,-1 0 0 0 0,1 0 0 0 0,-1-1 0 0 0,1 1 0 0 0,-2 2 0 0 0,0-1-5 0 0,0 1-1 0 0,0-1 1 0 0,0 0-1 0 0,0 0 1 0 0,-1 0-1 0 0,1 0 1 0 0,-1 0-1 0 0,0 0 1 0 0,0-1 0 0 0,-3 3-1 0 0,-17 10-37 0 0,0 0 0 0 0,-2-2 1 0 0,1-1-1 0 0,-2-1 0 0 0,1-1 0 0 0,-2-1 0 0 0,-52 10 0 0 0,67-18-1 0 0,1 0-1 0 0,-1-1 1 0 0,0 0-1 0 0,-20-3 1 0 0,26 2 11 0 0,0-1 0 0 0,0 1 0 0 0,0-1 0 0 0,0 0 0 0 0,0 0 0 0 0,0-1 0 0 0,1 1 0 0 0,0-1 0 0 0,-1 0 0 0 0,-7-7 0 0 0,10 7 25 0 0,0-1 1 0 0,1 1-1 0 0,0 0 0 0 0,-1 0 0 0 0,1-1 1 0 0,1 0-1 0 0,-1 1 0 0 0,0-1 1 0 0,1 0-1 0 0,0 0 0 0 0,0 1 0 0 0,0-1 1 0 0,0 0-1 0 0,1 0 0 0 0,-1 0 0 0 0,1 0 1 0 0,0 0-1 0 0,0 0 0 0 0,1 0 1 0 0,1-7-1 0 0,1-3 69 0 0,0 0 0 0 0,1 0 0 0 0,1 0 0 0 0,8-17 0 0 0,4-3 2 0 0,14-31 15 0 0,-29 58-105 0 0,-2 4 0 0 0,1 1 0 0 0,0 0 0 0 0,0 0 0 0 0,0 0 0 0 0,0 0 0 0 0,0-1 0 0 0,1 2 0 0 0,-1-1 0 0 0,0 0 0 0 0,1 0 0 0 0,2-2 0 0 0,4-4-6 0 0,-1 1-1 0 0,1 1 0 0 0,1-1 1 0 0,0 1-1 0 0,0 0 1 0 0,0 1-1 0 0,16-7 0 0 0,8-5-4 0 0,1 0 23 0 0,42-15 1 0 0,21-11 34 0 0,-80 35-32 0 0,-2-1 0 0 0,20-15 0 0 0,-30 21-83 0 0,-1-1 1 0 0,0 0-1 0 0,0 0 0 0 0,0 0 0 0 0,0 0 1 0 0,-1-1-1 0 0,1 1 0 0 0,-1-1 0 0 0,0 0 1 0 0,-1 0-1 0 0,4-9 0 0 0,-5 13 5 0 0,-1 1 1 0 0,0-1-1 0 0,1 0 0 0 0,-1 0 1 0 0,0 0-1 0 0,0 1 0 0 0,0-1 1 0 0,0 0-1 0 0,0 0 0 0 0,0 0 0 0 0,0 1 1 0 0,0-1-1 0 0,0 0 0 0 0,0 0 1 0 0,-1 0-1 0 0,1 1 0 0 0,0-1 1 0 0,0 0-1 0 0,-1 0 0 0 0,1 1 0 0 0,-1-1 1 0 0,1 0-1 0 0,0 1 0 0 0,-1-1 1 0 0,1 0-1 0 0,-1 1 0 0 0,0-1 1 0 0,0 0-1 0 0,-1 0-607 0 0,0 0 1 0 0,0 0 0 0 0,0 0-1 0 0,0 0 1 0 0,0 0 0 0 0,0 1-1 0 0,0-1 1 0 0,-1 1 0 0 0,-1-1-1 0 0,-14-1-5994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469 150 7831 0 0,'2'-7'245'0'0,"0"0"-1"0"0,1 0 0 0 0,0 0 0 0 0,0 0 1 0 0,1 1-1 0 0,-1-1 0 0 0,2 1 1 0 0,-1 0-1 0 0,1 0 0 0 0,-1 0 0 0 0,1 1 1 0 0,1 0-1 0 0,-1 0 0 0 0,8-5 0 0 0,0 1 702 0 0,1 1-1 0 0,0 0 0 0 0,1 1 1 0 0,0 0-1 0 0,19-5 0 0 0,-32 11-9 0 0,-1 1-921 0 0,-1 0 1 0 0,0 0-1 0 0,1 1 0 0 0,-1-1 0 0 0,0 0 1 0 0,1 0-1 0 0,-1 1 0 0 0,0-1 0 0 0,1 0 1 0 0,-1 0-1 0 0,0 1 0 0 0,1-1 0 0 0,-1 0 0 0 0,0 1 1 0 0,0-1-1 0 0,1 0 0 0 0,-1 1 0 0 0,0-1 1 0 0,0 0-1 0 0,0 1 0 0 0,0-1 0 0 0,1 1 1 0 0,-1-1-1 0 0,0 0 0 0 0,0 2 0 0 0,2 9 93 0 0,-3-4-58 0 0,1-1 1 0 0,-1 0-1 0 0,-1 0 0 0 0,1 1 0 0 0,-1-1 0 0 0,-5 11 1 0 0,-20 37 343 0 0,14-30-164 0 0,-56 114 748 0 0,-48 92 312 0 0,-64 145-570 0 0,124-233-602 0 0,-27 60 16 0 0,77-190-319 0 0,-1 1 0 0 0,0-1 0 0 0,-1-1 0 0 0,0 1-1 0 0,0-1 1 0 0,-2-1 0 0 0,-16 15 0 0 0,25-25-230 0 0,2-3-1499 0 0,1 1 1664 0 0,-1 0 1 0 0,0 0 0 0 0,0 0-1 0 0,1 0 1 0 0,-1 1 0 0 0,1-1 0 0 0,0 0-1 0 0,0 0 1 0 0,-1 1 0 0 0,1-1-1 0 0,2-2 1 0 0,2-6-989 0 0,8-18-772 0 0,2 0-20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115 274 13415 0 0,'-8'-1'280'0'0,"0"1"1"0"0,0 0-1 0 0,-1 0 0 0 0,1 1 0 0 0,0 0 0 0 0,0 0 0 0 0,0 1 0 0 0,0 0 0 0 0,0 0 0 0 0,0 1 0 0 0,-12 6 1301 0 0,19-9-1536 0 0,1 0 0 0 0,0 0 1 0 0,0 0-1 0 0,0 0 1 0 0,-1 0-1 0 0,1 0 1 0 0,0 0-1 0 0,0 0 1 0 0,0 0-1 0 0,0 0 1 0 0,-1 0-1 0 0,1 0 0 0 0,0 0 1 0 0,0 0-1 0 0,0 0 1 0 0,-1 0-1 0 0,1 0 1 0 0,0 0-1 0 0,0 0 1 0 0,0 1-1 0 0,0-1 0 0 0,-1 0 1 0 0,1 0-1 0 0,0 0 1 0 0,0 0-1 0 0,0 0 1 0 0,0 0-1 0 0,0 1 1 0 0,0-1-1 0 0,0 0 1 0 0,-1 0-1 0 0,1 0 0 0 0,0 0 1 0 0,0 1-1 0 0,0-1 1 0 0,0 0-1 0 0,0 0 1 0 0,0 0-1 0 0,0 0 1 0 0,0 1-1 0 0,0-1 0 0 0,0 0 1 0 0,0 0-1 0 0,0 0 1 0 0,0 1-1 0 0,0-1 1 0 0,0 0-1 0 0,0 0 1 0 0,0 0-1 0 0,0 1 0 0 0,0-1 1 0 0,0 0-1 0 0,1 0 1 0 0,-1 0-1 0 0,0 0 1 0 0,0 1-1 0 0,0-1 1 0 0,0 0-1 0 0,7 9 789 0 0,-3-7-724 0 0,1 0 0 0 0,-1 1-1 0 0,0-2 1 0 0,1 1 0 0 0,0 0-1 0 0,-1-1 1 0 0,1 0 0 0 0,0 0-1 0 0,-1 0 1 0 0,7-1 0 0 0,7 1 236 0 0,25-3 1 0 0,-32 1-243 0 0,222-30 1282 0 0,-3-19-488 0 0,-96 20-467 0 0,212-56 489 0 0,-214 52-631 0 0,-45 11-198 0 0,151-35 137 0 0,-219 53-215 0 0,-13 4-10 0 0,-1-1 1 0 0,1 1-1 0 0,-1 0 1 0 0,1 0-1 0 0,-1 1 0 0 0,1 0 1 0 0,0 0-1 0 0,-1 0 0 0 0,10 2 1 0 0,-15-2-13 0 0,0 1 1 0 0,0 0-1 0 0,0-1 1 0 0,0 1-1 0 0,0-1 1 0 0,0 1-1 0 0,0 0 1 0 0,0-1-1 0 0,0 1 0 0 0,-1-1 1 0 0,1 1-1 0 0,0-1 1 0 0,0 1-1 0 0,0 0 1 0 0,-1-1-1 0 0,1 1 1 0 0,-1 0-1 0 0,1-1 5 0 0,-6 10-110 0 0,0-1 0 0 0,-14 17-1 0 0,11-15-6 0 0,8-10-36 0 0,-3 2 290 0 0,2-1-1439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204 362 8751 0 0,'0'0'674'0'0,"-1"2"-438"0"0,-4 10 784 0 0,0-1 1 0 0,-1 1 0 0 0,-12 17 0 0 0,15-25-609 0 0,0 1 0 0 0,0-1 0 0 0,-1 0 0 0 0,0 0 0 0 0,1 0 0 0 0,-2 0 0 0 0,1-1-1 0 0,0 0 1 0 0,-1 0 0 0 0,1 0 0 0 0,-9 4 0 0 0,10-6-257 0 0,1 0-1 0 0,-1-1 1 0 0,0 1 0 0 0,1-1-1 0 0,-1 1 1 0 0,1-1-1 0 0,-1 0 1 0 0,0 0-1 0 0,1 0 1 0 0,-1 0 0 0 0,0 0-1 0 0,1-1 1 0 0,-1 1-1 0 0,0-1 1 0 0,1 0-1 0 0,-3-1 1 0 0,1 0-71 0 0,1 1 1 0 0,0-1-1 0 0,0-1 1 0 0,0 1-1 0 0,0 0 1 0 0,0-1-1 0 0,0 0 1 0 0,0 1-1 0 0,1-1 1 0 0,-3-4-1 0 0,0 0-61 0 0,1 0-1 0 0,1 0 0 0 0,-1 0 1 0 0,1 0-1 0 0,1 0 0 0 0,-1-1 1 0 0,1 0-1 0 0,0 1 0 0 0,1-1 1 0 0,-1-10-1 0 0,2 6-38 0 0,0 1 0 0 0,1 0-1 0 0,0 0 1 0 0,0-1 0 0 0,2 1 0 0 0,-1 0 0 0 0,1 1 0 0 0,1-1 0 0 0,0 0 0 0 0,0 1 0 0 0,1 0-1 0 0,1 0 1 0 0,0 0 0 0 0,0 1 0 0 0,1 0 0 0 0,0 0 0 0 0,0 0 0 0 0,1 1 0 0 0,0 0-1 0 0,0 1 1 0 0,14-10 0 0 0,3 0-291 0 0,0 1 0 0 0,1 1 0 0 0,1 1 0 0 0,1 2 1 0 0,-1 0-1 0 0,2 2 0 0 0,-1 1 0 0 0,2 1 0 0 0,36-4 0 0 0,-62 11 315 0 0,-1 1 0 0 0,0-1 1 0 0,1 1-1 0 0,-1 0 0 0 0,0 0 0 0 0,1 1 1 0 0,-1-1-1 0 0,1 1 0 0 0,-1-1 0 0 0,0 1 1 0 0,0 0-1 0 0,1 0 0 0 0,2 3 1 0 0,-4-3 18 0 0,0 0 0 0 0,-1 0 1 0 0,1 0-1 0 0,-1 1 1 0 0,1-1-1 0 0,-1 1 0 0 0,0-1 1 0 0,1 1-1 0 0,-1 0 1 0 0,0-1-1 0 0,0 1 0 0 0,0 0 1 0 0,0 0-1 0 0,-1 0 1 0 0,1-1-1 0 0,0 1 0 0 0,-1 0 1 0 0,1 0-1 0 0,-1 0 1 0 0,0 0-1 0 0,0 0 0 0 0,1 0 1 0 0,-2 3-1 0 0,1 3 72 0 0,-1 0 0 0 0,0 0 0 0 0,-1 0 0 0 0,0-1 1 0 0,0 1-1 0 0,-1 0 0 0 0,0-1 0 0 0,0 0 0 0 0,-8 13 0 0 0,-2 0 32 0 0,0-1 0 0 0,-17 19 0 0 0,2-5 13 0 0,-1-2-1 0 0,-49 42 1 0 0,66-63-367 0 0,-1-1 0 0 0,0-1 1 0 0,-1 0-1 0 0,-15 7 0 0 0,19-12-370 0 0,1 1 0 0 0,-1-1 0 0 0,0 0 0 0 0,0-1-1 0 0,0-1 1 0 0,0 1 0 0 0,-13-1 0 0 0,5-2-3503 0 0,1-2-972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0:5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7831 0 0,'7'-8'8731'0'0,"8"1"-3279"0"0,-14 6-4334 0 0,1 0-95 0 0,1-2-816 0 0,-2 3-131 0 0,-1 0 1 0 0,0 0-1 0 0,1 0 0 0 0,-1 0 1 0 0,0 0-1 0 0,1 0 1 0 0,-1 0-1 0 0,1 0 1 0 0,-1 0-1 0 0,0 0 1 0 0,1 0-1 0 0,-1 0 0 0 0,0 0 1 0 0,1 0-1 0 0,-1 1 1 0 0,0-1-1 0 0,1 0 1 0 0,-1 0-1 0 0,0 0 1 0 0,1 1-1 0 0,-1-1 0 0 0,0 0 1 0 0,0 0-1 0 0,1 1 1 0 0,-1-1-1 0 0,0 0 1 0 0,0 1-1 0 0,1-1 1 0 0,-1 0-1 0 0,0 1 1 0 0,0-1-1 0 0,0 1 0 0 0,1 0-556 0 0,0 1-202 0 0,5 7-49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3:0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54 1375 0 0,'0'0'4236'0'0,"18"-10"3875"0"0,-2-1-5549 0 0,1 0-1 0 0,22-11 1 0 0,-39 25-2525 0 0,0-1 0 0 0,0 0 0 0 0,0 1 0 0 0,0-1 0 0 0,0 0 0 0 0,-2 5 0 0 0,2-6-8 0 0,-3 11 43 0 0,1 0-1 0 0,-2-1 1 0 0,0 1-1 0 0,-8 15 1 0 0,-26 42 150 0 0,20-38-141 0 0,-38 61 119 0 0,46-75-183 0 0,6-10-10 0 0,-1 0 1 0 0,1 0-1 0 0,1 1 0 0 0,0-1 0 0 0,0 1 1 0 0,0 0-1 0 0,-2 14 0 0 0,5-13-7 0 0,2-1-127 0 0,-1-7-534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3:0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8319 0 0,'0'0'14707'0'0,"2"0"-14633"0"0,18 1-16 0 0,0 0 0 0 0,0-2-1 0 0,1 0 1 0 0,-1-2-1 0 0,20-4 1 0 0,-2 0 18 0 0,94-19 109 0 0,-56 10-37 0 0,-38 8-73 0 0,128-20 258 0 0,-158 27-325 0 0,96-4 48 0 0,-93 5-56 0 0,-10 0 0 0 0,-1 0 0 0 0,1 0 0 0 0,0 0 0 0 0,0 0 0 0 0,0 0 0 0 0,0 0 0 0 0,-1-1 0 0 0,1 1 0 0 0,0 0 0 0 0,0 0 0 0 0,-1-1 0 0 0,1 1 0 0 0,0 0 0 0 0,0-1 0 0 0,-1 1 0 0 0,1-1 0 0 0,0 1 0 0 0,-1-1 0 0 0,1 1 0 0 0,0-1 0 0 0,1-2 0 0 0,35-27 0 0 0,-32 29 0 0 0,-7 7 0 0 0,-4 7 0 0 0,-8 6 0 0 0,-1-1 0 0 0,-1 0 0 0 0,-23 19 0 0 0,-10 11 0 0 0,-14 12 0 0 0,6-6 0 0 0,-76 94 80 0 0,73-91 288 0 0,59-57-224 0 0,2 1-154 0 0,0-1-1 0 0,0 1 1 0 0,0-1 0 0 0,0 1-1 0 0,-1 0 1 0 0,1-1 0 0 0,0 1-1 0 0,0 0 1 0 0,-1-1 0 0 0,1 1-1 0 0,0 0 1 0 0,-1 0-1 0 0,1-1 1 0 0,-1 1 0 0 0,1 0-1 0 0,-1 0 1 0 0,1 0 0 0 0,-1 0-1 0 0,0 0 1 0 0,0 0 0 0 0,1 0-1 0 0,-1 0 1 0 0,0 0 0 0 0,0 0-1 0 0,0 1 1 0 0,0 0-73 0 0,2-3-1213 0 0,7-3-4350 0 0,2 0-1932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3:0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14911 0 0,'0'0'3690'0'0,"3"-2"-3221"0"0,8-3-90 0 0,4-3 154 0 0,0 1 1 0 0,1 0 0 0 0,23-6-1 0 0,7 3-127 0 0,0 3 1 0 0,66-4-1 0 0,-7 9-1531 0 0,-1 5-3623 0 0,-86-3-1550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3:0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52 15463 0 0,'0'0'1400'0'0,"-1"0"-1154"0"0,-7 0 3980 0 0,43 7-2899 0 0,-9-8-1041 0 0,-1-1 0 0 0,1-1 0 0 0,35-9 1 0 0,-12 2-111 0 0,23-2 5 0 0,0 2 0 0 0,76 1 0 0 0,-138 9-320 0 0,0 1 0 0 0,1-1 1 0 0,-1 2-1 0 0,0-1 0 0 0,0 1 1 0 0,0 1-1 0 0,0 0 0 0 0,0 0 1 0 0,10 6-1 0 0,-20-9-181 0 0,1 0 1 0 0,-1 1-1 0 0,1-1 0 0 0,0 0 1 0 0,-1 1-1 0 0,1-1 0 0 0,-1 1 1 0 0,1-1-1 0 0,-1 1 0 0 0,1-1 1 0 0,-1 1-1 0 0,1-1 0 0 0,-1 1 1 0 0,0 0-1 0 0,1 0 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3:4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6 6911 0 0,'0'0'8343'0'0,"5"-5"-5482"0"0,-28 26-2822 0 0,-33 22-1 0 0,8-5-39 0 0,-29 24-9 0 0,34-29-70 0 0,29-23 67 0 0,0 0-1 0 0,1 1 1 0 0,-19 20-1 0 0,20-18 9 0 0,0-1-1 0 0,-1-1 1 0 0,-20 14-1 0 0,-47 26-193 0 0,71-46 189 0 0,-18 10-51 0 0,17-8 49 0 0,0 1 12 0 0,2 2 0 0 0,-1 4 28 0 0,9-9-6 0 0,0-3 0 0 0,-1 0 85 0 0,2 1 18 0 0,0 2-72 0 0,0 0 0 0 0,0-1 1 0 0,1 1-1 0 0,-1-1 0 0 0,1 1 0 0 0,0-1 0 0 0,0 0 0 0 0,1 0 0 0 0,0 0 1 0 0,-1 0-1 0 0,1-1 0 0 0,0 1 0 0 0,1-1 0 0 0,-1 1 0 0 0,1-1 0 0 0,-1 0 0 0 0,1 0 1 0 0,0-1-1 0 0,5 3 0 0 0,9 7 113 0 0,2-1 0 0 0,0-1 0 0 0,0-1 0 0 0,1-1 1 0 0,0 0-1 0 0,0-2 0 0 0,1 0 0 0 0,0-2 0 0 0,0 0 0 0 0,0-1 1 0 0,0-2-1 0 0,27 0 0 0 0,-36-3-108 0 0,1 0-1 0 0,-1 0 1 0 0,0-1 0 0 0,1-1 0 0 0,12-6-1 0 0,64-31 231 0 0,-51 22-153 0 0,34-14-41 0 0,136-72 52 0 0,-203 102-146 0 0,5-4 0 0 0,5-17 0 0 0,-13 20 8 0 0,1-5-50 0 0,-3-13-1 0 0,-1 16 6 0 0,-1 1 0 0 0,0-1 0 0 0,0 1 0 0 0,0 0 0 0 0,0-1 0 0 0,-1 1 0 0 0,0 0 0 0 0,0 0 1 0 0,-1 0-1 0 0,0 0 0 0 0,1 0 0 0 0,-7-7 0 0 0,6 9 7 0 0,-1-1 1 0 0,0 0 0 0 0,1 1-1 0 0,-1 0 1 0 0,-1-1 0 0 0,1 2-1 0 0,0-1 1 0 0,-1 0-1 0 0,1 1 1 0 0,-8-3 0 0 0,3 2-43 0 0,0 0 1 0 0,0 1 0 0 0,-1 0-1 0 0,-16-2 1 0 0,8 4 4 0 0,12 3 70 0 0,3 0-6 0 0,-15 5-9 0 0,0 1-1 0 0,1 0 0 0 0,0 2 1 0 0,-21 17-1 0 0,-14 7 12 0 0,48-32 16 0 0,-1 1-1 0 0,1-1 1 0 0,-1 0 0 0 0,1 1-1 0 0,0 0 1 0 0,1 0-1 0 0,-1 1 1 0 0,1-1-1 0 0,-1 1 1 0 0,1-1 0 0 0,1 1-1 0 0,-1 0 1 0 0,1 0-1 0 0,0 0 1 0 0,0 0 0 0 0,-2 8-1 0 0,3-5 9 0 0,0 0-1 0 0,0 0 1 0 0,1 0-1 0 0,0 0 1 0 0,0 0-1 0 0,1 0 1 0 0,0 0 0 0 0,0 0-1 0 0,1 0 1 0 0,5 14-1 0 0,-4-13-76 0 0,1 1-1 0 0,1-1 0 0 0,0 0 1 0 0,9 15-1 0 0,-13-24-57 0 0,-1 1 1 0 0,1 0 0 0 0,0-1-1 0 0,-1 1 1 0 0,1 0 0 0 0,0-1-1 0 0,0 1 1 0 0,-1-1 0 0 0,1 1-1 0 0,0-1 1 0 0,0 0 0 0 0,0 1-1 0 0,0-1 1 0 0,-1 0 0 0 0,1 0-1 0 0,0 1 1 0 0,0-1-1 0 0,2 0 1 0 0,1 1-308 0 0,16 2-1102 0 0,2-6-14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3:4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11975 0 0,'0'0'8195'0'0,"-11"1"-6063"0"0,11-2-1815 0 0,-4 1-646 0 0,-3 11 3587 0 0,-12 17-3175 0 0,13-17-83 0 0,3-3-13 0 0,2-6-51 0 0,-3 4-128 0 0,-2 0-211 0 0,1 1 131 0 0,4-5-39 0 0,0 0-161 0 0,-9 17-1357 0 0,9-17 376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3:4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51 6911 0 0,'0'0'623'0'0,"0"-8"-502"0"0,0 7 278 0 0,0-1 0 0 0,0 0 0 0 0,0 0 0 0 0,1 1 0 0 0,-1-1 0 0 0,0 0 0 0 0,1 1 0 0 0,-1-1 0 0 0,1 0 0 0 0,0 1 0 0 0,0-1 0 0 0,-1 1 0 0 0,1-1 0 0 0,0 1 0 0 0,0-1 0 0 0,0 1 0 0 0,1-1 0 0 0,-1 1 0 0 0,0 0 0 0 0,0 0 0 0 0,1 0 0 0 0,-1 0 0 0 0,1 0 0 0 0,-1 0 0 0 0,4-1 0 0 0,-3 0-359 0 0,0 1 1105 0 0,-2 1-1050 0 0,1 0 1 0 0,-1-1-1 0 0,0 1 0 0 0,1 0 1 0 0,-1 0-1 0 0,1 0 0 0 0,-1 0 1 0 0,1 0-1 0 0,-1 0 0 0 0,1 0 1 0 0,-1 0-1 0 0,1 0 0 0 0,-1 0 1 0 0,1 0-1 0 0,-1 0 0 0 0,0 0 1 0 0,1 0-1 0 0,-1 0 0 0 0,1 1 0 0 0,-1-1 1 0 0,1 0-1 0 0,-1 0 0 0 0,1 1 1 0 0,-1 5 33 0 0,0 1 1 0 0,0-1 0 0 0,0 1-1 0 0,-1-1 1 0 0,0 0 0 0 0,-1 1-1 0 0,-3 10 1 0 0,-22 49 411 0 0,9-23-246 0 0,-25 66-85 0 0,-25 71 92 0 0,63-165-826 0 0,1 0-1 0 0,1 1 1 0 0,0-1-1 0 0,-1 23 1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3:4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10135 0 0,'0'0'11639'0'0,"0"2"-11506"0"0,1 3-93 0 0,0-1 0 0 0,-1 0 0 0 0,1 1-1 0 0,-1-1 1 0 0,0 1 0 0 0,-1-1 0 0 0,1 1-1 0 0,-1-1 1 0 0,0 1 0 0 0,0-1 0 0 0,0 0 0 0 0,-1 0-1 0 0,-2 5 1 0 0,-3 9 217 0 0,-18 28 0 0 0,20-38-179 0 0,-13 21 297 0 0,-15 36 0 0 0,19-37-182 0 0,-2 0 0 0 0,-1-1 1 0 0,-22 28-1 0 0,-23 36 96 0 0,52-75-248 0 0,1-2-20 0 0,1 0-1 0 0,0 1 1 0 0,1 0 0 0 0,1 0-1 0 0,0 1 1 0 0,1-1-1 0 0,-4 25 1 0 0,8-38-59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3:4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11 7367 0 0,'0'0'667'0'0,"-1"0"-547"0"0,-19-7 4283 0 0,11 4 2207 0 0,-7 17-5443 0 0,13-10-1095 0 0,1-1 0 0 0,0 1 0 0 0,0-1 1 0 0,0 1-1 0 0,1 0 0 0 0,-1 0 0 0 0,1 0 1 0 0,0 0-1 0 0,-1 5 0 0 0,-2 38 353 0 0,5-40-338 0 0,-1 0 0 0 0,-1 0 0 0 0,1 0 0 0 0,-1 0 1 0 0,0 0-1 0 0,-1 0 0 0 0,0 0 0 0 0,0-1 0 0 0,0 1 0 0 0,-4 7 0 0 0,-5 4 20 0 0,-1-1 0 0 0,-1 0 0 0 0,-1 0-1 0 0,0-2 1 0 0,-1 0 0 0 0,0 0 0 0 0,-1-1 0 0 0,-1-1-1 0 0,-27 16 1 0 0,14-11-57 0 0,24-16-120 0 0,21-12-27 0 0,0 1 76 0 0,1 0 0 0 0,0 1 0 0 0,0 1 0 0 0,1 0 0 0 0,0 1 0 0 0,0 1 0 0 0,29-5 0 0 0,-35 8 116 0 0,0 1 0 0 0,0 0 0 0 0,1 1 0 0 0,-1 0 0 0 0,0 1 0 0 0,0 0 0 0 0,0 1-1 0 0,0 0 1 0 0,0 1 0 0 0,0 0 0 0 0,-1 1 0 0 0,1 0 0 0 0,12 7 0 0 0,-8-3-31 0 0,-1 0 1 0 0,1-1-1 0 0,26 8 0 0 0,-40-15-161 0 0,1 0 0 0 0,-1 0-1 0 0,1 0 1 0 0,0 0 0 0 0,-1 0-1 0 0,1 0 1 0 0,-1 0 0 0 0,1-1-1 0 0,-1 1 1 0 0,1-1-1 0 0,-1 1 1 0 0,1-1 0 0 0,-1 1-1 0 0,0-1 1 0 0,1 0 0 0 0,-1 0-1 0 0,2-1 1 0 0,0 0-8 0 0,-2 2-1193 0 0,4-8-2012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6447 0 0,'-9'-1'586'0'0,"2"2"-485"0"0,-1 0 1 0 0,0 0-1 0 0,1 0 0 0 0,0 1 1 0 0,-1 0-1 0 0,1 1 1 0 0,0-1-1 0 0,-11 7 0 0 0,-5 4 1060 0 0,-23 17-1 0 0,8-2-536 0 0,2 1 1 0 0,1 2-1 0 0,2 2 0 0 0,0 1 0 0 0,3 1 1 0 0,1 1-1 0 0,2 2 0 0 0,1 1 0 0 0,-32 66 1 0 0,44-73-466 0 0,-17 63 1 0 0,8-22-66 0 0,21-68-5 0 0,1-1 0 0 0,0 1 0 0 0,0 0 0 0 0,-1 7 0 0 0,4 4-833 0 0,-2-15 404 0 0,1 0-1 0 0,-1-1 1 0 0,1 1-1 0 0,-1 0 1 0 0,1 0-1 0 0,-1 0 1 0 0,1 0-1 0 0,-1 0 1 0 0,1 0-1 0 0,0-1 1 0 0,-1 1-1 0 0,2 0 1 0 0,6 4-4898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3:4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9 7831 0 0,'-3'-8'12026'0'0,"-1"12"-11779"0"0,-1 0 1 0 0,1 0-1 0 0,0 1 1 0 0,0-1 0 0 0,1 1-1 0 0,-1 0 1 0 0,-2 7 0 0 0,-20 42 399 0 0,19-38-453 0 0,-48 112 597 0 0,16-33-517 0 0,-55 94 0 0 0,53-121-231 0 0,-32 58 145 0 0,60-101-68 0 0,2 0 0 0 0,1 1 0 0 0,-9 34-1 0 0,13-34 25 0 0,-5 42-1 0 0,10-57-115 0 0,1 0 0 0 0,0 1-1 0 0,0-1 1 0 0,1 0 0 0 0,1 0 0 0 0,3 15 0 0 0,-4-24-98 0 0,1-3-228 0 0,0 1 0 0 0,0-1 0 0 0,0 0 0 0 0,0 1 0 0 0,0-1 0 0 0,0 0 0 0 0,-1 0 0 0 0,1 0 0 0 0,3-3 0 0 0,-4 4-228 0 0,10-9-7357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2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6447 0 0,'0'0'10910'0'0,"1"3"-10676"0"0,0 1-167 0 0,0 0-1 0 0,0 0 0 0 0,0 0 1 0 0,-1 0-1 0 0,1 0 0 0 0,-1 0 1 0 0,0 0-1 0 0,0 0 0 0 0,0 0 1 0 0,-1 1-1 0 0,0-1 1 0 0,-1 5-1 0 0,-3 10 184 0 0,-11 26 0 0 0,2-9-70 0 0,-1 16-120 0 0,-4 0 1 0 0,-42 86-1 0 0,28-86-40 0 0,-2 0 0 0 0,-64 72 0 0 0,51-65-69 0 0,31-35 14 0 0,-1-2 0 0 0,-1 0 0 0 0,-1-1 0 0 0,-26 20 0 0 0,38-36 14 0 0,10-17-204 0 0,7-5-1125 0 0,6-8-4942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19 645 6703 0 0,'0'0'608'0'0,"-1"2"-500"0"0,-4 4-18 0 0,4-5 310 0 0,-1 0 132 0 0,-7 4 2834 0 0,9-7-2631 0 0,0-4-487 0 0,1 0-1 0 0,0 0 1 0 0,1 0-1 0 0,-1 0 1 0 0,1 1-1 0 0,0-1 1 0 0,3-5 0 0 0,22-41 585 0 0,-25 49-791 0 0,37-68 670 0 0,40-67 161 0 0,-39 80-525 0 0,68-78-1 0 0,-93 120-266 0 0,0 0 0 0 0,1 2 0 0 0,1 0 0 0 0,0 0 0 0 0,1 2 0 0 0,1 0 0 0 0,-1 1-1 0 0,2 1 1 0 0,22-8 0 0 0,-36 15-45 0 0,1 1 0 0 0,0 0 0 0 0,-1 1 0 0 0,1 0 0 0 0,0 0-1 0 0,0 0 1 0 0,0 1 0 0 0,0 0 0 0 0,0 1 0 0 0,0-1 0 0 0,0 1 0 0 0,0 0-1 0 0,-1 1 1 0 0,1 0 0 0 0,0 0 0 0 0,-1 0 0 0 0,1 1 0 0 0,-1 0 0 0 0,0 0-1 0 0,0 1 1 0 0,0 0 0 0 0,-1 0 0 0 0,1 0 0 0 0,-1 0 0 0 0,0 1 0 0 0,0 0-1 0 0,0 0 1 0 0,4 7 0 0 0,0-1-35 0 0,-2 0 0 0 0,0 1 1 0 0,0 0-1 0 0,-1 0 0 0 0,-1 0 0 0 0,8 24 0 0 0,-11-28-8 0 0,0 0-1 0 0,-1 0 1 0 0,1 0-1 0 0,-2 0 1 0 0,1 0 0 0 0,-1 1-1 0 0,0-1 1 0 0,-1 0 0 0 0,0 0-1 0 0,0 0 1 0 0,-1 1 0 0 0,-3 9-1 0 0,4-13 9 0 0,-12 14 13 0 0,-76 81 326 0 0,52-61-351 0 0,-18 16 29 0 0,-3-2 0 0 0,-2-2 0 0 0,-81 51 0 0 0,118-87 49 0 0,0-1 0 0 0,-1-1 0 0 0,-1-1 0 0 0,0-1 0 0 0,-42 12 0 0 0,38-19 107 0 0,28-4-174 0 0,1 0 0 0 0,-1 0 1 0 0,1-1-1 0 0,-1 1 0 0 0,1 0 0 0 0,-1 0 0 0 0,1-1 0 0 0,-1 1 0 0 0,1 0 1 0 0,-1-1-1 0 0,1 1 0 0 0,-1 0 0 0 0,1-1 0 0 0,-1 1 0 0 0,1-1 0 0 0,0 1 1 0 0,-1-1-1 0 0,1 1 0 0 0,0-1 0 0 0,-1 1 0 0 0,1-1 0 0 0,0 1 0 0 0,0-1 1 0 0,-1 0-1 0 0,-2-13-125 0 0,4 5-285 0 0,1 0 0 0 0,-1 0 0 0 0,2-1 0 0 0,-1 1 0 0 0,6-12 0 0 0,-1 3-955 0 0,6-18-619 0 0,5 0-22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10135 0 0,'0'0'6772'0'0,"1"-1"-6113"0"0,3-3-558 0 0,0 0 1 0 0,1 0-1 0 0,-1 0 1 0 0,1 1-1 0 0,0 0 0 0 0,0 0 1 0 0,0 0-1 0 0,10-4 1 0 0,1 1-125 0 0,32-7 1 0 0,162-33-2078 0 0,-173 36-1913 0 0,-1-2-1285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2759 0 0,'1'-10'65'0'0,"0"-1"-19"0"0,15-27 10707 0 0,-15 41-10207 0 0,5 8-210 0 0,-1 1 1 0 0,-1 0 0 0 0,0 0-1 0 0,-1 0 1 0 0,0 0 0 0 0,-1 0-1 0 0,2 22 1 0 0,-4 94 670 0 0,-1-95-886 0 0,-3 15-57 0 0,-11 57 0 0 0,13-92-63 0 0,-5 16 1223 0 0,10-30-1024 0 0,4-3-132 0 0,1 0-1 0 0,-1 0 0 0 0,0-1 0 0 0,0 0 1 0 0,-1-1-1 0 0,11-10 0 0 0,10-8 110 0 0,21-18 104 0 0,53-62-1 0 0,-26 26-134 0 0,127-103-15 0 0,-109 112-6306 0 0,-72 55-216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378 108 3679 0 0,'6'-5'232'0'0,"0"-1"0"0"0,0 0-1 0 0,-1 0 1 0 0,0 0 0 0 0,8-12-1 0 0,-6 6 1526 0 0,0 0 1 0 0,7-18-1 0 0,-14 30-1681 0 0,0 0 1 0 0,1 0-1 0 0,-1 0 1 0 0,0 0-1 0 0,0-1 0 0 0,0 1 1 0 0,0 0-1 0 0,0 0 1 0 0,0 0-1 0 0,0 0 1 0 0,0-1-1 0 0,0 1 1 0 0,0 0-1 0 0,0 0 1 0 0,0 0-1 0 0,1-1 1 0 0,-1 1-1 0 0,0 0 0 0 0,0 0 1 0 0,-1 0-1 0 0,1 0 1 0 0,0-1-1 0 0,0 1 1 0 0,0 0-1 0 0,0 0 1 0 0,0 0-1 0 0,0 0 1 0 0,0-1-1 0 0,0 1 0 0 0,0 0 1 0 0,0 0-1 0 0,0 0 1 0 0,0 0-1 0 0,0-1 1 0 0,-1 1-1 0 0,1 0 1 0 0,0 0-1 0 0,0 0 1 0 0,0 0-1 0 0,0 0 1 0 0,0 0-1 0 0,-1 0 0 0 0,1-1 1 0 0,0 1-1 0 0,0 0 1 0 0,-11 3 890 0 0,-12 9-774 0 0,-86 66 408 0 0,-33 20 491 0 0,91-67 76 0 0,-57 48 0 0 0,107-78-256 0 0,23-3-714 0 0,1 0 1 0 0,-1-2-1 0 0,0-1 0 0 0,0 0 0 0 0,32-14 0 0 0,32-7-317 0 0,-70 22-16 0 0,0 1 0 0 0,1 0 1 0 0,16 1-1 0 0,-32 2 126 0 0,0 0 1 0 0,0 0 0 0 0,0 1-1 0 0,0-1 1 0 0,0 1-1 0 0,0-1 1 0 0,0 1-1 0 0,0-1 1 0 0,0 1-1 0 0,-1-1 1 0 0,1 1 0 0 0,0 0-1 0 0,0 0 1 0 0,-1-1-1 0 0,1 1 1 0 0,0 0-1 0 0,-1 0 1 0 0,1 0 0 0 0,-1 0-1 0 0,1 0 1 0 0,-1 0-1 0 0,1 0 1 0 0,0 1-1 0 0,6 24-55 0 0,-7-16 33 0 0,0 1 0 0 0,0-1-1 0 0,-1 1 1 0 0,-1-1 0 0 0,0 0 0 0 0,0 0-1 0 0,-5 13 1 0 0,0 6-72 0 0,6-26-66 0 0,4-3-1367 0 0,9-2 1042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37 10135 0 0,'4'-8'536'0'0,"19"-20"6894"0"0,-25 41-6621 0 0,-2 0-773 0 0,0 1-1 0 0,-1-1 1 0 0,-1 0 0 0 0,-8 15-1 0 0,0 2 16 0 0,-106 237 25 0 0,-1-20-27 0 0,-21-13-250 0 0,135-225-642 0 0,1 1 0 0 0,-10 20 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9671 0 0,'0'1'4506'0'0,"-25"36"-67"0"0,-26 55-3624 0 0,44-78-689 0 0,1-1-1 0 0,0 1 0 0 0,1-1 1 0 0,1 1-1 0 0,0 1 0 0 0,1-1 1 0 0,1 0-1 0 0,-1 16 0 0 0,3-28-46 0 0,5 8 264 0 0,-2-9-289 0 0,0 0 0 0 0,-1 0 1 0 0,1 0-1 0 0,0 0 1 0 0,0-1-1 0 0,0 1 1 0 0,0-1-1 0 0,0 1 1 0 0,1-1-1 0 0,-1 0 1 0 0,0-1-1 0 0,0 1 1 0 0,0 0-1 0 0,0-1 1 0 0,0 0-1 0 0,0 1 1 0 0,0-1-1 0 0,-1 0 1 0 0,1-1-1 0 0,5-2 1 0 0,7-4 170 0 0,-1 0 1 0 0,22-18 0 0 0,-23 16-165 0 0,40-29-93 0 0,67-51-4825 0 0,-98 73 3426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48 139 10591 0 0,'0'0'819'0'0,"0"2"-534"0"0,5 31 930 0 0,-4-20 1084 0 0,2 0 0 0 0,3 16 0 0 0,-5-27-1803 0 0,0-1-65 0 0,2-1-342 0 0,0 1 1 0 0,0 0-1 0 0,0-1 0 0 0,0 0 1 0 0,0 0-1 0 0,0 0 0 0 0,0 0 1 0 0,0 0-1 0 0,0 0 1 0 0,-1-1-1 0 0,1 1 0 0 0,0-1 1 0 0,0 0-1 0 0,0 0 0 0 0,0 0 1 0 0,-1 0-1 0 0,4-2 1 0 0,7-5 37 0 0,-1 1 1 0 0,14-12 0 0 0,-15 10-35 0 0,25-18-508 0 0,-2-1-1 0 0,50-54 1 0 0,-82 80 300 0 0,-1 0 1 0 0,0 1 0 0 0,0-1 0 0 0,0 0-1 0 0,0 1 1 0 0,0-1 0 0 0,0 0 0 0 0,0 0-1 0 0,0 0 1 0 0,-1 0 0 0 0,1 0 0 0 0,-1 0-1 0 0,1 0 1 0 0,-1 0 0 0 0,0-2 0 0 0,0 3-288 0 0,-7-4-215 0 0,4 4 566 0 0,-1-1 0 0 0,1 2 0 0 0,0-1 0 0 0,-1 0 0 0 0,1 1 0 0 0,0-1 1 0 0,-1 1-1 0 0,1 0 0 0 0,-1 0 0 0 0,1 0 0 0 0,0 1 0 0 0,-1-1 0 0 0,1 1 0 0 0,0 0 0 0 0,-1-1 0 0 0,1 2 0 0 0,-4 0 1 0 0,-5 4 0 0 0,-1-1 0 0 0,1 2 0 0 0,-11 7 0 0 0,6-2 189 0 0,1 1-1 0 0,0 0 1 0 0,0 2 0 0 0,2 0-1 0 0,0 0 1 0 0,-20 29 0 0 0,19-22 102 0 0,2 0 1 0 0,1 0 0 0 0,0 1 0 0 0,2 1-1 0 0,-8 25 1 0 0,15-41-145 0 0,1-1-1 0 0,0 1 1 0 0,1 0-1 0 0,0 0 1 0 0,0 0-1 0 0,1-1 1 0 0,0 12-1 0 0,0-16-64 0 0,0-1 0 0 0,1 0-1 0 0,-1 1 1 0 0,1-1-1 0 0,0 1 1 0 0,0-1 0 0 0,0 0-1 0 0,0 0 1 0 0,0 1-1 0 0,0-1 1 0 0,1 0 0 0 0,-1 0-1 0 0,0 0 1 0 0,1 0 0 0 0,0 0-1 0 0,-1-1 1 0 0,1 1-1 0 0,0-1 1 0 0,0 1 0 0 0,0-1-1 0 0,0 1 1 0 0,0-1-1 0 0,1 0 1 0 0,-1 0 0 0 0,0 0-1 0 0,1 0 1 0 0,2 0 0 0 0,3 1 58 0 0,1 0 0 0 0,0-1 0 0 0,0-1 0 0 0,0 1 0 0 0,-1-2 1 0 0,19-1-1 0 0,51-15 317 0 0,-67 14-414 0 0,144-34-671 0 0,-113 27-1150 0 0,-27 6 885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1375 0 0,'1'-1'11131'0'0,"6"-5"-10776"0"0,0 0 0 0 0,0 1 0 0 0,0 0 0 0 0,1 0 0 0 0,9-4 0 0 0,46-18 389 0 0,-44 19-527 0 0,33-13 232 0 0,0 2 0 0 0,96-21 1 0 0,-138 38-356 0 0,-1 1 0 0 0,0 0 0 0 0,1 1 0 0 0,14 0 0 0 0,-21 1-212 0 0,0-1 1 0 0,0 1-1 0 0,0-1 1 0 0,0 1-1 0 0,-1 0 0 0 0,1 0 1 0 0,0 0-1 0 0,3 3 1 0 0,-5-3-200 0 0,1 0 0 0 0,-1 0 1 0 0,0 0-1 0 0,0 0 0 0 0,0 0 0 0 0,0 0 1 0 0,0 0-1 0 0,0 1 0 0 0,0-1 1 0 0,0 0-1 0 0,-1 1 0 0 0,1-1 0 0 0,0 1 1 0 0,-1-1-1 0 0,1 1 0 0 0,0 2 1 0 0,-1 6-4418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5983 0 0,'0'0'464'0'0,"5"-9"1436"0"0,-1 3 2972 0 0,0 3-4084 0 0,0 1 0 0 0,-1-1 0 0 0,1 1 0 0 0,7-4 0 0 0,-10 6-468 0 0,3-1-99 0 0,0 1-1 0 0,0-1 1 0 0,1 1-1 0 0,5 1 1 0 0,41 6 443 0 0,-33-4-316 0 0,36 2 1 0 0,18-5 238 0 0,0-2 0 0 0,121-22-1 0 0,60-33 197 0 0,-79 16-361 0 0,-79 19-303 0 0,315-54-315 0 0,-377 72-1253 0 0,-32 4 809 0 0,16-7-9276 0 0,-7 3 5201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8 12263 0 0,'0'0'2139'0'0,"-1"1"-1702"0"0,-44 48 1714 0 0,6-3-1219 0 0,-13 15-231 0 0,46-54-678 0 0,1 0 0 0 0,0 1 0 0 0,1 0-1 0 0,0 0 1 0 0,0 0 0 0 0,-3 14 0 0 0,6-19 50 0 0,0 0-1 0 0,0 1 0 0 0,1-1 1 0 0,0 1-1 0 0,-1-1 0 0 0,1 1 1 0 0,1-1-1 0 0,-1 1 0 0 0,0-1 1 0 0,1 0-1 0 0,0 1 0 0 0,0-1 1 0 0,0 1-1 0 0,0-1 0 0 0,3 6 1 0 0,-2-5 16 0 0,1 0 0 0 0,0-1 1 0 0,-1 1-1 0 0,1-1 0 0 0,1 1 1 0 0,-1-1-1 0 0,0 0 0 0 0,1 0 0 0 0,0-1 1 0 0,-1 1-1 0 0,6 2 0 0 0,-3-2-46 0 0,-1-1 0 0 0,1 1 0 0 0,0-1 0 0 0,0 0 0 0 0,0-1 0 0 0,0 1 0 0 0,0-1 0 0 0,1 0 0 0 0,-1-1 0 0 0,0 1 0 0 0,1-1 0 0 0,-1-1 0 0 0,0 1 0 0 0,0-1 0 0 0,1 0 0 0 0,-1-1 0 0 0,10-3 0 0 0,0-3-41 0 0,0-1 0 0 0,-1 0 0 0 0,0-2 0 0 0,0 0 0 0 0,-2 0 0 0 0,1-1 0 0 0,-1-1 0 0 0,-1 0 0 0 0,0-1 0 0 0,-1 0 0 0 0,-1-1 0 0 0,0 0 0 0 0,-1-1 0 0 0,0 0 0 0 0,-2 0 0 0 0,0-1 0 0 0,6-20 0 0 0,-12 33-29 0 0,0 0 1 0 0,0 0 0 0 0,0 0-1 0 0,-1 0 1 0 0,0 0 0 0 0,1 0-1 0 0,-1 0 1 0 0,-1 0 0 0 0,0-5-1 0 0,1 8 3 0 0,-1-1 0 0 0,1 0 0 0 0,-1 0-1 0 0,0 1 1 0 0,0-1 0 0 0,0 0 0 0 0,0 1-1 0 0,0-1 1 0 0,0 1 0 0 0,0-1 0 0 0,0 1-1 0 0,-1 0 1 0 0,1 0 0 0 0,-1-1 0 0 0,1 1-1 0 0,-1 0 1 0 0,1 0 0 0 0,-1 0 0 0 0,1 0-1 0 0,-1 1 1 0 0,0-1 0 0 0,-2 0 0 0 0,-5-2-44 0 0,-1 1 0 0 0,1 0 0 0 0,0 1 0 0 0,-1 0 0 0 0,1 0 0 0 0,-1 1 0 0 0,0 1 0 0 0,1-1 0 0 0,-1 2 0 0 0,-13 2 0 0 0,-11 5-128 0 0,-48 20 0 0 0,67-24 54 0 0,-3 4-1230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11311 0 0,'0'0'256'0'0,"-1"1"35"0"0,-2-1-207 0 0,0 1-19 0 0,0 1 0 0 0,-1-1 0 0 0,1 1-1 0 0,0-1 1 0 0,0 1 0 0 0,0 0 0 0 0,0 0 0 0 0,0 0 0 0 0,1 0-1 0 0,-6 6 1 0 0,7-7 474 0 0,1 7 4946 0 0,8-7-5173 0 0,11-1 112 0 0,-1-1-1 0 0,1-1 0 0 0,29-6 0 0 0,28-2 46 0 0,-59 10-475 0 0,0 1 0 0 0,25 4 1 0 0,-26-3-1659 0 0,0 0 0 0 0,29 0 1 0 0,-30-4-4331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419 291 3679 0 0,'0'0'10144'0'0,"3"-9"-9216"0"0,6-13-455 0 0,1 1 0 0 0,18-32 1 0 0,0 4-467 0 0,-23 37 25 0 0,0 3-28 0 0,0 0-1 0 0,-1 0 1 0 0,0-1 0 0 0,3-14 0 0 0,-6 22-2 0 0,-1 0 1 0 0,1 0-1 0 0,-1 0 0 0 0,0 0 1 0 0,0 0-1 0 0,0 0 0 0 0,0-1 1 0 0,0 1-1 0 0,0 0 1 0 0,-1 0-1 0 0,1 0 0 0 0,-1 0 1 0 0,1 0-1 0 0,-1 0 0 0 0,0 0 1 0 0,0 0-1 0 0,0 0 1 0 0,0 0-1 0 0,0 0 0 0 0,0 0 1 0 0,-1 1-1 0 0,1-1 0 0 0,-1 0 1 0 0,1 1-1 0 0,-1-1 1 0 0,1 1-1 0 0,-3-2 0 0 0,1 2-2 0 0,1 0 0 0 0,-1-1 0 0 0,0 1 0 0 0,1 1 0 0 0,-1-1 0 0 0,0 0 0 0 0,0 1 0 0 0,1-1 0 0 0,-1 1 0 0 0,0 0 0 0 0,0 0 0 0 0,0 0 0 0 0,0 0 0 0 0,1 0 0 0 0,-1 1 0 0 0,0 0 0 0 0,0-1 0 0 0,1 1 0 0 0,-6 2 0 0 0,-3 2 0 0 0,0 0 0 0 0,1 0 0 0 0,-13 9 0 0 0,-9 10 50 0 0,1 1 0 0 0,1 1-1 0 0,-31 36 1 0 0,29-29 238 0 0,2 2 1 0 0,2 1 0 0 0,1 1-1 0 0,-23 43 1 0 0,37-56-59 0 0,1 0 0 0 0,1 0 1 0 0,-10 34-1 0 0,17-47-186 0 0,1 0 0 0 0,1 0 1 0 0,0 1-1 0 0,0 14 0 0 0,2-25 38 0 0,9-1-25 0 0,1-1 1 0 0,-1-1 0 0 0,0 1 0 0 0,0-2 0 0 0,1 1-1 0 0,-1-1 1 0 0,-1-1 0 0 0,1 1 0 0 0,11-8 0 0 0,9-7-1 0 0,33-26 1 0 0,-61 44-57 0 0,24-20-84 0 0,-2 0-1 0 0,1-2 1 0 0,-2-1-1 0 0,-1-1 1 0 0,-1 0 0 0 0,20-34-1 0 0,-35 49 84 0 0,-3 1-12 0 0,-1 7-49 0 0,-7 21-71 0 0,4-9-211 0 0,1 1 1 0 0,0-1-1 0 0,0 1 0 0 0,1-1 1 0 0,1 1-1 0 0,-1-1 0 0 0,2 1 1 0 0,5 21-1 0 0,-6-31-528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65 575 10567 0 0,'0'0'482'0'0,"-1"1"-8"0"0,-28 18 462 0 0,28-19-763 0 0,0 0 0 0 0,0 1 0 0 0,0-1 0 0 0,1 0-1 0 0,-1 0 1 0 0,0 1 0 0 0,0-1 0 0 0,0 0 0 0 0,0 0 0 0 0,0 0-1 0 0,0 0 1 0 0,0 0 0 0 0,0 0 0 0 0,0-1 0 0 0,0 1-1 0 0,0 0 1 0 0,0-1 0 0 0,0 1 0 0 0,0 0 0 0 0,0-1 0 0 0,0 1-1 0 0,0-1 1 0 0,1 1 0 0 0,-2-1 0 0 0,1-1-61 0 0,0 1-1 0 0,0-1 1 0 0,0 1 0 0 0,0 0 0 0 0,0-1 0 0 0,0 0 0 0 0,1 1-1 0 0,-1-1 1 0 0,1 1 0 0 0,-1-1 0 0 0,1 0 0 0 0,-1-3-1 0 0,0-1 16 0 0,1-1 0 0 0,0 0 0 0 0,0 0-1 0 0,1 1 1 0 0,0-1 0 0 0,2-9 0 0 0,5-8-29 0 0,1 1 0 0 0,1 0 0 0 0,1 0 0 0 0,1 1 0 0 0,1 0 0 0 0,1 1 0 0 0,0 1 0 0 0,28-29 0 0 0,13-7-170 0 0,86-69 0 0 0,-115 104-576 0 0,48-29 0 0 0,-28 25-2252 0 0,-30 18 1220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57 224 2303 0 0,'0'0'10152'0'0,"1"2"-9010"0"0,1-1-1022 0 0,0 1 0 0 0,0 0 0 0 0,0-1 0 0 0,0 0 0 0 0,0 1 0 0 0,0-1 0 0 0,1 0 0 0 0,-1 0 0 0 0,0 0 0 0 0,1 0 0 0 0,-1 0 0 0 0,1-1 0 0 0,-1 1 0 0 0,1-1 0 0 0,-1 0 0 0 0,1 0 0 0 0,-1 0 1 0 0,1 0-1 0 0,0 0 0 0 0,-1 0 0 0 0,5-1 0 0 0,6-2 165 0 0,1 0 1 0 0,20-8-1 0 0,52-23 75 0 0,89-50 1 0 0,-120 57-337 0 0,-51 24-27 0 0,38-20 64 0 0,-40 21-81 0 0,1 1-1 0 0,-1-1 1 0 0,0 0 0 0 0,0 0-1 0 0,0 0 1 0 0,0 0 0 0 0,0 0-1 0 0,0 0 1 0 0,-1-1 0 0 0,1 1 0 0 0,-1 0-1 0 0,0-1 1 0 0,2-4 0 0 0,-3 6 6 0 0,0 1 0 0 0,0-1 0 0 0,0 1 0 0 0,0-1 0 0 0,0 1 0 0 0,0-1 0 0 0,0 1 0 0 0,0 0 0 0 0,-1-1 0 0 0,1 1 1 0 0,0-1-1 0 0,0 1 0 0 0,-1-1 0 0 0,1 1 0 0 0,0 0 0 0 0,-1-1 0 0 0,1 1 0 0 0,0 0 0 0 0,-1-1 0 0 0,1 1 0 0 0,0 0 1 0 0,-1-1-1 0 0,1 1 0 0 0,-1 0 0 0 0,1 0 0 0 0,-1 0 0 0 0,1-1 0 0 0,-1 1 0 0 0,-12-5-72 0 0,5 4 56 0 0,0 0-1 0 0,-1 1 1 0 0,1-1-1 0 0,0 1 0 0 0,0 1 1 0 0,-15 2-1 0 0,-49 14-92 0 0,48-9 62 0 0,1 1 1 0 0,-1 1-1 0 0,-33 20 1 0 0,-60 48 65 0 0,99-66 119 0 0,2 1 0 0 0,-1 1 1 0 0,2 1-1 0 0,0 0 0 0 0,-14 20 1 0 0,24-29-49 0 0,0 1 1 0 0,0 0 0 0 0,1-1-1 0 0,0 2 1 0 0,1-1 0 0 0,-1 0-1 0 0,2 1 1 0 0,-1-1 0 0 0,1 1-1 0 0,0 0 1 0 0,0 0 0 0 0,1 0-1 0 0,0 0 1 0 0,1 0 0 0 0,-1 0-1 0 0,3 12 1 0 0,-1-15-56 0 0,0-1 0 0 0,0 0 0 0 0,1 1 0 0 0,-1-1 0 0 0,1 0 0 0 0,0 0 0 0 0,1 0-1 0 0,-1 0 1 0 0,1-1 0 0 0,-1 1 0 0 0,1-1 0 0 0,0 1 0 0 0,1-1 0 0 0,-1 0 0 0 0,0 0 0 0 0,1 0 0 0 0,0-1 0 0 0,-1 1 0 0 0,7 2 0 0 0,1 0-264 0 0,1 0 1 0 0,0 0-1 0 0,0-2 1 0 0,0 1-1 0 0,22 2 1 0 0,-4-3-577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313 219 4143 0 0,'1'-1'191'0'0,"48"-35"644"0"0,-25 20 3888 0 0,26-23 1 0 0,-23 10-3422 0 0,-26 27-1290 0 0,0 1 0 0 0,0-1 0 0 0,0 0 0 0 0,0 0 0 0 0,0 0 0 0 0,0 0 0 0 0,0 1 0 0 0,-1-1 0 0 0,1-1 0 0 0,-1 1 0 0 0,0 0 0 0 0,1 0 0 0 0,-1 0 0 0 0,0 0 0 0 0,0 0 0 0 0,0 0 0 0 0,0 0 1 0 0,-1 0-1 0 0,1 0 0 0 0,-1 0 0 0 0,1 0 0 0 0,-1 0 0 0 0,0 0 0 0 0,1 0 0 0 0,-1 0 0 0 0,0 0 0 0 0,0 0 0 0 0,-1 1 0 0 0,1-1 0 0 0,0 0 0 0 0,0 1 0 0 0,-3-3 0 0 0,1 1 6 0 0,0 0 1 0 0,0 0-1 0 0,-1 0 0 0 0,1 1 1 0 0,-1-1-1 0 0,1 1 0 0 0,-1 0 1 0 0,0 0-1 0 0,0 0 0 0 0,0 1 1 0 0,0-1-1 0 0,0 1 1 0 0,0 0-1 0 0,0 0 0 0 0,-9 0 1 0 0,3 1-4 0 0,0 1 0 0 0,0 1 1 0 0,0 0-1 0 0,1 0 1 0 0,-1 1-1 0 0,0 1 0 0 0,1-1 1 0 0,0 1-1 0 0,-15 9 1 0 0,-1 3 166 0 0,-47 37 0 0 0,50-33 70 0 0,0 1 0 0 0,2 1 0 0 0,0 1 0 0 0,2 0-1 0 0,0 1 1 0 0,2 1 0 0 0,-18 36 0 0 0,32-57-222 0 0,0 0-1 0 0,1-1 1 0 0,-1 1 0 0 0,1 0 0 0 0,0 0 0 0 0,0 0-1 0 0,1 0 1 0 0,-1 0 0 0 0,1 6 0 0 0,0-9-19 0 0,0 0 1 0 0,0 0-1 0 0,0 1 1 0 0,0-1-1 0 0,1 0 1 0 0,-1 0-1 0 0,0 0 1 0 0,1 0 0 0 0,-1 0-1 0 0,1 0 1 0 0,-1 0-1 0 0,1 0 1 0 0,0 0-1 0 0,-1 0 1 0 0,1 0-1 0 0,0 0 1 0 0,0 0-1 0 0,0 0 1 0 0,0 0 0 0 0,0-1-1 0 0,-1 1 1 0 0,1 0-1 0 0,0-1 1 0 0,1 1-1 0 0,-1-1 1 0 0,0 1-1 0 0,0-1 1 0 0,0 1-1 0 0,0-1 1 0 0,0 0 0 0 0,0 0-1 0 0,1 1 1 0 0,-1-1-1 0 0,0 0 1 0 0,2 0-1 0 0,9 0 49 0 0,-1-1 1 0 0,1 0-1 0 0,-1 0 0 0 0,23-6 0 0 0,44-18-271 0 0,-70 22 129 0 0,3-1-114 0 0,1 0-1 0 0,-1-1 1 0 0,0-1 0 0 0,0 1-1 0 0,-1-2 1 0 0,0 0 0 0 0,0 0-1 0 0,-1-1 1 0 0,1 0 0 0 0,8-10-1 0 0,-16 15 84 0 0,0-1 80 0 0,-1 2 290 0 0,-14 17 126 0 0,12-12-379 0 0,-1 0 0 0 0,1 0 1 0 0,0 0-1 0 0,0 0 0 0 0,0 0 1 0 0,0 0-1 0 0,0 1 0 0 0,1-1 1 0 0,-1 0-1 0 0,1 0 0 0 0,0 1 1 0 0,0-1-1 0 0,1 0 1 0 0,-1 0-1 0 0,0 1 0 0 0,1-1 1 0 0,0 0-1 0 0,0 0 0 0 0,0 0 1 0 0,0 0-1 0 0,0 0 0 0 0,1 0 1 0 0,0 0-1 0 0,-1 0 0 0 0,1 0 1 0 0,0-1-1 0 0,0 1 0 0 0,0-1 1 0 0,1 1-1 0 0,-1-1 1 0 0,0 0-1 0 0,1 0 0 0 0,4 3 1 0 0,7 1-1178 0 0,-1 0 0 0 0,1 0 1 0 0,21 4-1 0 0,-7-4-490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132 384 1839 0 0,'-16'12'604'0'0,"0"0"-1"0"0,-17 18 0 0 0,-25 33 10118 0 0,49-52-8193 0 0,19-28-1732 0 0,16-63-212 0 0,0 1 55 0 0,21-24-191 0 0,-40 91-436 0 0,1-1-1 0 0,0 1 1 0 0,1 0 0 0 0,0 1 0 0 0,18-17-1 0 0,-15 18 11 0 0,72-60 21 0 0,-74 62-44 0 0,1 1 0 0 0,0 1 1 0 0,1 0-1 0 0,-1 1 0 0 0,1 0 1 0 0,19-5-1 0 0,-23 8-68 0 0,5-2-192 0 0,0 1 0 0 0,1 0 0 0 0,-1 1 0 0 0,1 0 0 0 0,-1 1 0 0 0,1 1 0 0 0,20 1 0 0 0,-19 2-5998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17 1375 0 0,'2'-1'107'0'0,"29"-14"13630"0"0,-30 17-13270 0 0,0 1-377 0 0,0 0-1 0 0,-1 0 1 0 0,1 0 0 0 0,0 0-1 0 0,-1 0 1 0 0,0 0 0 0 0,1 0 0 0 0,-1 0-1 0 0,-1 1 1 0 0,1-1 0 0 0,0 0-1 0 0,-1 0 1 0 0,1 0 0 0 0,-1 0 0 0 0,0 0-1 0 0,0 0 1 0 0,-3 5 0 0 0,-3 7 347 0 0,-1 0 0 0 0,-12 16-1 0 0,7-10 112 0 0,-111 196 948 0 0,123-215-1776 0 0,10-8-3224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14191 0 0,'0'0'1544'0'0,"-3"10"-1544"0"0,-1 1 0 0 0,0 2 0 0 0,3 1-864 0 0,1 0-208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77 2303 0 0,'-1'-9'200'0'0,"-1"-9"1942"0"0,-6-5 8347 0 0,6 17-9522 0 0,-2 0-885 0 0,3 5-80 0 0,1 0-1 0 0,-1 0 1 0 0,0 0-1 0 0,0 0 0 0 0,0 0 1 0 0,0 0-1 0 0,0 0 1 0 0,0 0-1 0 0,0 0 1 0 0,-1 1-1 0 0,1-1 1 0 0,0 0-1 0 0,0 1 0 0 0,-1-1 1 0 0,1 1-1 0 0,0-1 1 0 0,-1 1-1 0 0,1 0 1 0 0,0-1-1 0 0,-1 1 0 0 0,1 0 1 0 0,-2 0-1 0 0,0 0 30 0 0,0 1 0 0 0,0-1 0 0 0,0 1-1 0 0,0 0 1 0 0,0 0 0 0 0,-5 3 0 0 0,5-3 32 0 0,-8 5 28 0 0,0 1 0 0 0,0 0 0 0 0,1 0-1 0 0,0 1 1 0 0,-13 13 0 0 0,-3 3-29 0 0,25-23-61 0 0,-104 90 534 0 0,83-69 212 0 0,1 0 1 0 0,-27 39 0 0 0,47-61-728 0 0,1 0 0 0 0,0 1 0 0 0,0-1 0 0 0,0 0 0 0 0,-1 0 0 0 0,1 1 1 0 0,0-1-1 0 0,0 0 0 0 0,0 0 0 0 0,0 1 0 0 0,0-1 0 0 0,-1 0 0 0 0,1 0 1 0 0,0 1-1 0 0,0-1 0 0 0,0 0 0 0 0,0 0 0 0 0,0 1 0 0 0,0-1 0 0 0,0 0 1 0 0,0 1-1 0 0,0-1 0 0 0,0 0 0 0 0,0 0 0 0 0,0 1 0 0 0,0-1 0 0 0,1 0 1 0 0,-1 1-1 0 0,0-1 0 0 0,0 0 0 0 0,0 0 0 0 0,0 1 0 0 0,0-1 0 0 0,0 0 1 0 0,1 0-1 0 0,-1 0 0 0 0,0 1 0 0 0,0-1 0 0 0,0 0 0 0 0,1 0 0 0 0,-1 0 0 0 0,0 1 1 0 0,17 2 134 0 0,19-6-226 0 0,-1-6-212 0 0,60-26 0 0 0,-74 26-475 0 0,-19 9 378 0 0,-19 2-1452 0 0,14-1 1843 0 0,0 1-1 0 0,0 0 1 0 0,0-1 0 0 0,1 1-1 0 0,-1 1 1 0 0,0-1-1 0 0,1 0 1 0 0,-1 1 0 0 0,1-1-1 0 0,0 1 1 0 0,0 0 0 0 0,0-1-1 0 0,0 1 1 0 0,1 0-1 0 0,-3 5 1 0 0,-1 5 66 0 0,0-1 0 0 0,-6 22 1 0 0,-36 163 416 0 0,-34 122-753 0 0,60-253 573 0 0,-3-1 0 0 0,-56 109 0 0 0,-108 118 1359 0 0,188-292-1673 0 0,-10 15 55 0 0,-1 0 0 0 0,-1-1-1 0 0,-17 17 1 0 0,25-27-24 0 0,0-1 1 0 0,-1 0-1 0 0,1 0 0 0 0,-1 0 0 0 0,0 0 1 0 0,-9 3-1 0 0,11-5 3 0 0,0 0 0 0 0,0 0 0 0 0,0-1 1 0 0,0 1-1 0 0,0-1 0 0 0,0 0 0 0 0,0 0 0 0 0,0 0 0 0 0,0 0 1 0 0,0-1-1 0 0,0 1 0 0 0,0-1 0 0 0,-4-1 0 0 0,3 1 0 0 0,0-1-1 0 0,0 0 1 0 0,1 0-1 0 0,-1-1 1 0 0,1 1-1 0 0,-1-1 1 0 0,1 0 0 0 0,0 0-1 0 0,0 0 1 0 0,0 0-1 0 0,0-1 1 0 0,-3-5-1 0 0,0 0-48 0 0,0-1 0 0 0,1 0-1 0 0,-6-17 1 0 0,7 14-308 0 0,0 0 1 0 0,1 0-1 0 0,1 0 1 0 0,0 0-1 0 0,1-1 1 0 0,0 1-1 0 0,2-21 1 0 0,4-3-1777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5063 0 0,'-3'2'113'0'0,"0"-1"-1"0"0,0 0 0 0 0,0 0 1 0 0,0 1-1 0 0,1 0 0 0 0,-1-1 0 0 0,0 1 1 0 0,1 0-1 0 0,0 0 0 0 0,-1 0 0 0 0,1 1 1 0 0,0-1-1 0 0,0 1 0 0 0,0-1 1 0 0,-1 4-1 0 0,-4 6 1243 0 0,0 1 0 0 0,-4 14 0 0 0,5-13-310 0 0,-74 207 3080 0 0,16 6-3286 0 0,-14 41-558 0 0,69-242-224 0 0,-1 1 0 0 0,-26 44 0 0 0,26-54-17 0 0,0-1-1 0 0,-1-1 1 0 0,-1 0-1 0 0,-1 0 1 0 0,-15 13-1 0 0,22-22-13 0 0,0-1 1 0 0,-1-1-1 0 0,1 1 0 0 0,-1-1 0 0 0,-8 4 0 0 0,13-7-16 0 0,1-1-1 0 0,-1 1 0 0 0,1 0 1 0 0,-1 0-1 0 0,0-1 0 0 0,1 1 1 0 0,-1-1-1 0 0,0 0 0 0 0,0 0 0 0 0,1 1 1 0 0,-1-1-1 0 0,0 0 0 0 0,0 0 1 0 0,1-1-1 0 0,-1 1 0 0 0,0 0 0 0 0,1 0 1 0 0,-1-1-1 0 0,0 1 0 0 0,0-1 1 0 0,1 0-1 0 0,-1 1 0 0 0,1-1 0 0 0,-1 0 1 0 0,1 0-1 0 0,-1 0 0 0 0,1 0 1 0 0,-2-2-1 0 0,2 1-3 0 0,0 1 1 0 0,0-1-1 0 0,0 1 1 0 0,1-1-1 0 0,-1 0 0 0 0,0 0 1 0 0,1 1-1 0 0,0-1 1 0 0,-1 0-1 0 0,1 0 1 0 0,0 0-1 0 0,0 0 0 0 0,0 1 1 0 0,0-1-1 0 0,0 0 1 0 0,1 0-1 0 0,-1 0 1 0 0,1 1-1 0 0,-1-1 0 0 0,1 0 1 0 0,-1 0-1 0 0,3-2 1 0 0,-1-2 3 0 0,1 0-1 0 0,1 0 1 0 0,-1 0 0 0 0,9-10 0 0 0,22-20-176 0 0,2 2-1 0 0,58-44 0 0 0,-81 69 139 0 0,-1 1 1 0 0,1 0-1 0 0,0 0 0 0 0,1 1 0 0 0,25-9 1 0 0,-38 16 45 0 0,0-1 1 0 0,1 1 0 0 0,-1 0 0 0 0,1 0 0 0 0,-1-1-1 0 0,0 1 1 0 0,1 0 0 0 0,-1 0 0 0 0,1 0 0 0 0,-1 0-1 0 0,0 1 1 0 0,1-1 0 0 0,-1 0 0 0 0,1 0 0 0 0,-1 1 0 0 0,0-1-1 0 0,1 1 1 0 0,-1-1 0 0 0,2 2 0 0 0,-1 0 25 0 0,0 0 0 0 0,0-1 0 0 0,0 1 0 0 0,0 0 0 0 0,-1 0 0 0 0,1 0 0 0 0,-1 0 0 0 0,1 0 0 0 0,-1 1 0 0 0,2 2 0 0 0,0 3 63 0 0,-1-1 0 0 0,1 1 0 0 0,-1 0 0 0 0,-1 0 0 0 0,0 0 0 0 0,1 9 0 0 0,-2 107 511 0 0,-1-52-3328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2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12607 0 0,'0'0'9208'0'0,"2"-1"-9089"0"0,5-9-30 0 0,-1 0 1 0 0,9-17 0 0 0,-10 16-34 0 0,1 0 1 0 0,0 1-1 0 0,11-14 1 0 0,-2 8-56 0 0,1-1 1 0 0,0 2-1 0 0,1 0 1 0 0,35-22-1 0 0,39-17-461 0 0,-77 48 361 0 0,-1 1 0 0 0,1-1 1 0 0,0 2-1 0 0,0 0 0 0 0,17-2 0 0 0,-30 6 98 0 0,0-1 0 0 0,0 1 1 0 0,0 0-1 0 0,-1 0 0 0 0,1 0 0 0 0,0 0 0 0 0,0 0 0 0 0,0 0 1 0 0,0 0-1 0 0,-1 1 0 0 0,1-1 0 0 0,0 0 0 0 0,0 0 0 0 0,0 1 0 0 0,-1-1 1 0 0,1 0-1 0 0,0 1 0 0 0,-1-1 0 0 0,1 1 0 0 0,0-1 0 0 0,0 1 0 0 0,-1-1 1 0 0,1 1-1 0 0,-1-1 0 0 0,1 1 0 0 0,-1 0 0 0 0,1 0 0 0 0,0 1 12 0 0,0 0 0 0 0,0 0-1 0 0,-1-1 1 0 0,1 1 0 0 0,-1 0 0 0 0,0 0-1 0 0,1 0 1 0 0,-1 0 0 0 0,0 0-1 0 0,0 0 1 0 0,-1 2 0 0 0,0 6 86 0 0,-1 0 1 0 0,0 0-1 0 0,-5 13 1 0 0,-37 77 523 0 0,10-25-57 0 0,34-73-204 0 0,18-1 0 0 0,-8-4-321 0 0,0-1 0 0 0,1 0 0 0 0,-1 0 0 0 0,-1-1 0 0 0,1 0 0 0 0,-1 0 0 0 0,11-9 0 0 0,83-64-221 0 0,-17 13-199 0 0,-71 54 288 0 0,86-56-588 0 0,-87 59 545 0 0,0 0 0 0 0,1 2 0 0 0,0-1 1 0 0,0 2-1 0 0,22-6 0 0 0,-35 11 141 0 0,-1 0 0 0 0,1-1 0 0 0,0 1 0 0 0,0 0 0 0 0,0 0 0 0 0,-1 0 0 0 0,1 0 0 0 0,0 0 0 0 0,0 0 0 0 0,-1 0 0 0 0,1 1 0 0 0,0-1 0 0 0,0 1 0 0 0,-1-1 0 0 0,1 1 0 0 0,0 0 0 0 0,-1 0 0 0 0,1 0 0 0 0,-1-1 0 0 0,1 2 0 0 0,-1-1 0 0 0,1 0 0 0 0,-1 0 0 0 0,0 0 0 0 0,1 1 0 0 0,-1-1 0 0 0,0 0 0 0 0,0 1 0 0 0,0-1 0 0 0,0 1 0 0 0,0-1 0 0 0,-1 1 0 0 0,1 0 0 0 0,0-1 0 0 0,-1 1 0 0 0,1 0 0 0 0,-1 0-1 0 0,1 3 1 0 0,1 7 224 0 0,-1 1-1 0 0,0-1 1 0 0,-1 1 0 0 0,-2 19-1 0 0,1-14 0 0 0,0 0-90 0 0,1-1 0 0 0,1 1 0 0 0,0-1 0 0 0,2 1-1 0 0,0-1 1 0 0,0 0 0 0 0,2 0 0 0 0,0 0-1 0 0,1 0 1 0 0,1-1 0 0 0,0 0 0 0 0,2 0 0 0 0,-1-1-1 0 0,13 16 1 0 0,-11-18-473 0 0,19 18 0 0 0,-9-15-7004 0 0,-11-9-220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49 13359 0 0,'8'-9'391'0'0,"1"-1"-1"0"0,0 1 0 0 0,15-11 2585 0 0,-25 35-1753 0 0,-3 1-1131 0 0,0 0-1 0 0,-1-1 1 0 0,-1 0-1 0 0,-12 23 1 0 0,7-16 18 0 0,-42 90 330 0 0,-81 179 280 0 0,-12 63-567 0 0,112-262-193 0 0,-20 49-199 0 0,45-121-704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11 203 16183 0 0,'-11'-39'3419'0'0,"13"38"-2508"0"0,13-6-512 0 0,-1 1 0 0 0,2 0 1 0 0,-1 1-1 0 0,1 1 0 0 0,18-3 1 0 0,-14 3-207 0 0,178-43 478 0 0,91-19-742 0 0,-255 61-1090 0 0,-1 1-4314 0 0,-2 2-1856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14 8287 0 0,'0'0'382'0'0,"0"-14"6920"0"0,-7 17-4603 0 0,5-2-2540 0 0,-9 5-149 0 0,1 1 1 0 0,1 0 0 0 0,-1 1 0 0 0,1 0 0 0 0,-16 18 0 0 0,19-19 16 0 0,0 1 0 0 0,0-1 0 0 0,1 1 0 0 0,0 1 0 0 0,0-1 0 0 0,1 1 0 0 0,-6 18 0 0 0,9-25-10 0 0,1 0 0 0 0,-1 0 1 0 0,1 0-1 0 0,-1 1 0 0 0,1-1 1 0 0,0 0-1 0 0,0 0 0 0 0,0 0 1 0 0,1 1-1 0 0,-1-1 0 0 0,0 0 0 0 0,1 0 1 0 0,-1 0-1 0 0,1 0 0 0 0,0 0 1 0 0,0 0-1 0 0,2 4 0 0 0,-1-3 12 0 0,0-1 0 0 0,0 0 0 0 0,0 0 0 0 0,0 1 0 0 0,1-1 0 0 0,-1-1 0 0 0,0 1 0 0 0,1 0 0 0 0,0-1 1 0 0,-1 1-1 0 0,6 1 0 0 0,-1 0 9 0 0,1-1 1 0 0,-1 0-1 0 0,1 0 1 0 0,-1-1-1 0 0,1 0 1 0 0,0-1 0 0 0,-1 1-1 0 0,1-2 1 0 0,13 0-1 0 0,-6-2-11 0 0,0-1 0 0 0,1 0 0 0 0,-1-1 0 0 0,17-8 0 0 0,-25 10-7 0 0,0-1-1 0 0,0 0 0 0 0,-1 0 1 0 0,1 0-1 0 0,-1-1 0 0 0,0 0 1 0 0,0 0-1 0 0,0-1 1 0 0,-1 1-1 0 0,7-11 0 0 0,-10 14-15 0 0,-1 0-1 0 0,0 0 1 0 0,0-1-1 0 0,1 1 1 0 0,-1 0 0 0 0,-1-1-1 0 0,1 1 1 0 0,0-1-1 0 0,-1 0 1 0 0,1 1-1 0 0,-1-1 1 0 0,0 1-1 0 0,1-1 1 0 0,-2 0 0 0 0,1 1-1 0 0,0-1 1 0 0,0 1-1 0 0,-1-1 1 0 0,1 0-1 0 0,-1 1 1 0 0,0-1-1 0 0,0 1 1 0 0,0-1-1 0 0,0 1 1 0 0,-2-4 0 0 0,0 3-142 0 0,0-1 1 0 0,0 1 0 0 0,0-1 0 0 0,0 1 0 0 0,0 0 0 0 0,-1 0 0 0 0,0 1 0 0 0,1-1 0 0 0,-1 1 0 0 0,0 0 0 0 0,0-1-1 0 0,0 2 1 0 0,0-1 0 0 0,-6-1 0 0 0,-3-1-872 0 0,1 1-42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588 728 8751 0 0,'1'-1'4699'0'0,"25"-35"-41"0"0,24-13-3672 0 0,-10 9-589 0 0,1-5-241 0 0,-1-2-1 0 0,61-96 0 0 0,-84 114-426 0 0,-2-1-1 0 0,0 0 0 0 0,-2-1 0 0 0,-1 0 1 0 0,-2-1-1 0 0,12-62 0 0 0,-21 88 110 0 0,0 0-1 0 0,-1 0 1 0 0,0 0-1 0 0,0-1 0 0 0,0 1 1 0 0,-1 0-1 0 0,-2-9 1 0 0,3 13 96 0 0,0 0 1 0 0,-1 1 0 0 0,0-1-1 0 0,1 0 1 0 0,-1 1-1 0 0,0-1 1 0 0,0 1 0 0 0,0-1-1 0 0,0 1 1 0 0,0 0-1 0 0,0-1 1 0 0,0 1-1 0 0,0 0 1 0 0,-1 0 0 0 0,1 0-1 0 0,0 0 1 0 0,-1 0-1 0 0,1 0 1 0 0,-1 0 0 0 0,1 0-1 0 0,-1 0 1 0 0,1 1-1 0 0,-1-1 1 0 0,0 1 0 0 0,1-1-1 0 0,-1 1 1 0 0,0-1-1 0 0,0 1 1 0 0,1 0 0 0 0,-3 0-1 0 0,-4 1 7 0 0,1-1 1 0 0,0 1-1 0 0,0 1 0 0 0,-1 0 0 0 0,1 0 0 0 0,0 0 1 0 0,1 1-1 0 0,-1-1 0 0 0,0 2 0 0 0,1-1 0 0 0,0 1 1 0 0,-1 0-1 0 0,-7 8 0 0 0,-6 5 283 0 0,1 2 0 0 0,-23 27-1 0 0,20-19-4 0 0,2 1-1 0 0,1 1 1 0 0,-21 44 0 0 0,-38 98 630 0 0,65-138-693 0 0,-148 373 1116 0 0,125-306-993 0 0,-23 57 846 0 0,41-115-401 0 0,-38 65 0 0 0,49-95-661 0 0,-84 124 711 0 0,78-119-1060 0 0,0-1 0 0 0,-1-1 0 0 0,-1 0 0 0 0,0-1 0 0 0,-31 22 1 0 0,32-28-1003 0 0,1-2-310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17447 0 0,'0'0'1580'0'0,"2"-1"-1296"0"0,115-28 787 0 0,-45 12-482 0 0,253-63 668 0 0,-165 49-3171 0 0,-140 27 15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40 7367 0 0,'34'-16'1257'0'0,"-25"11"168"0"0,1 0 0 0 0,0 1 0 0 0,20-6 2202 0 0,-29 10-3602 0 0,-1 1 0 0 0,0-1 0 0 0,0 0 1 0 0,0 1-1 0 0,0-1 0 0 0,0 0 0 0 0,0 0 0 0 0,0 1 1 0 0,0-1-1 0 0,0 0 0 0 0,0 0 0 0 0,0 1 0 0 0,0-1 0 0 0,0 0 1 0 0,0 1-1 0 0,0-1 0 0 0,0 0 0 0 0,0 0 0 0 0,0 1 1 0 0,0-1-1 0 0,0 0 0 0 0,0 0 0 0 0,0 1 0 0 0,-1-1 0 0 0,1 0 1 0 0,0 0-1 0 0,0 1 0 0 0,0-1 0 0 0,0 0 0 0 0,-1 0 1 0 0,1 1-1 0 0,-6 6 42 0 0,-15 11 57 0 0,-1-1-1 0 0,0-1 1 0 0,-1-2-1 0 0,-43 22 1 0 0,38-22-99 0 0,-71 37 9 0 0,22-12-12 0 0,-94 64-1 0 0,131-76-3 0 0,19-14 41 0 0,0 1 0 0 0,1 1 0 0 0,1 0-1 0 0,-18 21 1 0 0,36-35-26 0 0,0 0 0 0 0,0 0 0 0 0,0 0 0 0 0,1 0 0 0 0,-1 0 0 0 0,0 1 0 0 0,1-1 0 0 0,-1 0-1 0 0,1 1 1 0 0,-1-1 0 0 0,1 0 0 0 0,0 1 0 0 0,0-1 0 0 0,-1 0 0 0 0,1 1 0 0 0,0-1 0 0 0,0 1 0 0 0,0-1 0 0 0,1 0 0 0 0,-1 1-1 0 0,0-1 1 0 0,0 0 0 0 0,1 1 0 0 0,-1-1 0 0 0,1 0 0 0 0,-1 1 0 0 0,1-1 0 0 0,-1 0 0 0 0,1 0 0 0 0,0 1 0 0 0,0-1 0 0 0,0 0-1 0 0,-1 0 1 0 0,1 0 0 0 0,0 0 0 0 0,0 0 0 0 0,2 1 0 0 0,4 4 102 0 0,1 0 1 0 0,-1-1-1 0 0,1 0 1 0 0,11 5-1 0 0,2 0 35 0 0,-1-2 0 0 0,2-1 0 0 0,-1 0 0 0 0,1-1 1 0 0,0-2-1 0 0,0 0 0 0 0,0-1 0 0 0,40 0 0 0 0,-3-5 212 0 0,-1-3 0 0 0,66-13 0 0 0,-85 10-311 0 0,0-1 0 0 0,60-25 0 0 0,69-41-79 0 0,-127 56-97 0 0,-30 14-53 0 0,-1 0 0 0 0,1 0-1 0 0,-1-1 1 0 0,0 0 0 0 0,0-1-1 0 0,-1 0 1 0 0,13-13 0 0 0,-21 19 122 0 0,-1 0 0 0 0,1 1-1 0 0,0-1 1 0 0,-1 0 0 0 0,1 0 0 0 0,0 0 0 0 0,-1-1 0 0 0,0 1-1 0 0,1 0 1 0 0,-1 0 0 0 0,1 0 0 0 0,-1 0 0 0 0,0 0 0 0 0,0-1-1 0 0,0 1 1 0 0,0 0 0 0 0,0 0 0 0 0,0 0 0 0 0,0 0 0 0 0,0-1-1 0 0,0 1 1 0 0,-1-2 0 0 0,0 2-13 0 0,0-1 0 0 0,0 0 0 0 0,0 0 0 0 0,0 0 0 0 0,0 0 0 0 0,0 1 0 0 0,-1-1 0 0 0,1 1 0 0 0,-1-1 0 0 0,1 1 0 0 0,-4-3 0 0 0,-3-1-63 0 0,0 0-1 0 0,0 1 1 0 0,-1 0 0 0 0,-12-4 0 0 0,6 2 94 0 0,0 1 0 0 0,0 1 0 0 0,-1 0 0 0 0,1 1 0 0 0,-1 1 0 0 0,0 0 0 0 0,-16 1 0 0 0,27 2 68 0 0,0 0 1 0 0,0 0 0 0 0,-1 1 0 0 0,2 0-1 0 0,-1 0 1 0 0,0 0 0 0 0,0 1 0 0 0,0-1-1 0 0,1 1 1 0 0,0 0 0 0 0,-1 1 0 0 0,1-1-1 0 0,-4 5 1 0 0,-5 5 123 0 0,1 1-1 0 0,-15 20 0 0 0,20-23-121 0 0,-1 1-1 0 0,2 0 1 0 0,-1 0 0 0 0,2 0-1 0 0,-6 17 1 0 0,8-22-124 0 0,2-1 0 0 0,-1 1 0 0 0,1-1-1 0 0,0 1 1 0 0,0-1 0 0 0,1 1 0 0 0,0 0 0 0 0,0 0 0 0 0,1-1 0 0 0,-1 1-1 0 0,1-1 1 0 0,4 12 0 0 0,0-7-1706 0 0,2 0-4960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4143 0 0,'-1'1'9907'0'0,"-13"27"-5461"0"0,-16 12-2053 0 0,20-28-1907 0 0,0 0 0 0 0,-9 19 0 0 0,16-27-455 0 0,1 0 7 0 0,0 0 0 0 0,0 0 0 0 0,0 1 0 0 0,0-1 0 0 0,1 1-1 0 0,-1-1 1 0 0,1 1 0 0 0,-1 6 0 0 0,-4 17-98 0 0,5-27-244 0 0,2 5-279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11519 0 0,'0'0'6703'0'0,"0"2"-6012"0"0,1 4-526 0 0,-1 1 0 0 0,0-1 0 0 0,-1 0 0 0 0,1 1 0 0 0,-1-1 0 0 0,-1 0 0 0 0,1 0 0 0 0,-1 0 0 0 0,0 0 0 0 0,-3 6 1 0 0,-6 12 315 0 0,-16 24 0 0 0,17-30-330 0 0,-115 174 668 0 0,44-72-742 0 0,66-97-51 0 0,-11 27 1 0 0,25-48-121 0 0,0 0-1 0 0,0 1 1 0 0,1-1-1 0 0,-1 0 1 0 0,1 0-1 0 0,0 1 1 0 0,-1 3-1 0 0,1-4-743 0 0,11-2-8256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10135 0 0,'0'0'9751'0'0,"0"2"-9343"0"0,0 6-198 0 0,-1 1 1 0 0,0-1-1 0 0,-1 0 1 0 0,0 1-1 0 0,-5 14 0 0 0,-22 43 373 0 0,17-42-459 0 0,-28 60 95 0 0,-3-2-1 0 0,-87 123 1 0 0,125-199-218 0 0,2-2 14 0 0,0 1 0 0 0,0-1 0 0 0,1 1 1 0 0,-1 0-1 0 0,-3 9 0 0 0,6-4-116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11055 0 0,'0'0'8422'0'0,"0"2"-8125"0"0,-3 19 159 0 0,-13 73 765 0 0,13-82-1124 0 0,-1 0 1 0 0,0-1 0 0 0,-1 1-1 0 0,0-1 1 0 0,-12 20-1 0 0,-7 4 98 0 0,-56 59 0 0 0,74-87-155 0 0,0 0 0 0 0,1 0 1 0 0,0 0-1 0 0,-8 14 0 0 0,27-18 47 0 0,7-3-88 0 0,1-2 0 0 0,-1 0 0 0 0,1-2 0 0 0,-1 0 0 0 0,38-13 1 0 0,3 0-6 0 0,-20 7-26 0 0,1 3-1 0 0,64-4 1 0 0,-77 10-335 0 0,-28 1 167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65 5527 0 0,'26'-26'484'0'0,"-2"1"935"0"0,-7 12 6004 0 0,-19 14-6779 0 0,-284 114 1174 0 0,224-86-1310 0 0,1 2 0 0 0,-86 60 0 0 0,-33 28-508 0 0,116-79 0 0 0,45-27 32 0 0,-31 24 0 0 0,43-30-32 0 0,5 1 0 0 0,3-5 0 0 0,-1 0 0 0 0,1 0 0 0 0,0 0 0 0 0,0 0 1 0 0,0-1-1 0 0,1 1 0 0 0,-1 0 0 0 0,1-1 0 0 0,-1 1 0 0 0,1-1 0 0 0,0 1 0 0 0,0-1 0 0 0,0 0 0 0 0,0 0 0 0 0,1 0 0 0 0,-1 0 0 0 0,0 0 0 0 0,1-1 0 0 0,-1 1 1 0 0,1-1-1 0 0,5 3 0 0 0,1 0-3 0 0,0-1 0 0 0,0 0 0 0 0,0 0 0 0 0,1-1 0 0 0,14 2 0 0 0,-2-3-135 0 0,0-1 0 0 0,0-1 0 0 0,36-7 0 0 0,-35 4 42 0 0,1 2 0 0 0,46-1 0 0 0,-59 4 95 0 0,-1 0 0 0 0,1 1 0 0 0,-1 0 0 0 0,0 0 0 0 0,20 8 0 0 0,-26-8 5 0 0,0 0 1 0 0,0 0-1 0 0,-1 0 1 0 0,1 0 0 0 0,-1 1-1 0 0,1 0 1 0 0,-1-1 0 0 0,0 1-1 0 0,0 0 1 0 0,0 1 0 0 0,-1-1-1 0 0,1 0 1 0 0,-1 1-1 0 0,1 0 1 0 0,-1-1 0 0 0,-1 1-1 0 0,1 0 1 0 0,1 4 0 0 0,-1-2 23 0 0,-1-1 1 0 0,0 1 0 0 0,0 0 0 0 0,0 0 0 0 0,0-1-1 0 0,-1 1 1 0 0,0 0 0 0 0,0 0 0 0 0,-1 0-1 0 0,0-1 1 0 0,0 1 0 0 0,-3 9 0 0 0,1-7 40 0 0,0 0 0 0 0,-1-1 0 0 0,0 1 0 0 0,0-1-1 0 0,-1 1 1 0 0,0-1 0 0 0,-10 10 0 0 0,-7 4 135 0 0,0-1 0 0 0,-2-2 0 0 0,-47 30 0 0 0,57-39-191 0 0,-5 4 8 0 0,0-2 0 0 0,-1 0-1 0 0,0-2 1 0 0,-1 0 0 0 0,0-1-1 0 0,0-1 1 0 0,-1-1 0 0 0,0-1-1 0 0,0-1 1 0 0,0-1 0 0 0,-29 1-1 0 0,40-4 4 0 0,-1 0-1 0 0,1-1 1 0 0,-1-1-1 0 0,1 0 1 0 0,-20-6-1 0 0,25 6-17 0 0,0-1 0 0 0,0 1 0 0 0,0-1 0 0 0,1-1 0 0 0,-1 1 0 0 0,1-1 0 0 0,0 0 0 0 0,0 0 0 0 0,0 0-1 0 0,1-1 1 0 0,-8-9 0 0 0,7 7-29 0 0,1-2 1 0 0,0 1-1 0 0,0-1 0 0 0,0 1 0 0 0,1-1 1 0 0,1 0-1 0 0,-3-13 0 0 0,1 7-396 0 0,4 14 148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16847 0 0,'0'0'3036'0'0,"-2"0"-2376"0"0,-1 1-540 0 0,-1 1 0 0 0,0-1 0 0 0,1 1 0 0 0,-1-1 0 0 0,1 1 0 0 0,0 0 0 0 0,-1 1 0 0 0,1-1 0 0 0,0 1 0 0 0,0-1 0 0 0,-4 5 0 0 0,-5 7 58 0 0,-12 18-1 0 0,16-21-20 0 0,-265 387 2027 0 0,270-393-2173 0 0,-45 76 350 0 0,-55 125-1 0 0,84-158-490 0 0,-23 87 0 0 0,40-104-1889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3679 0 0,'0'0'11846'0'0,"7"6"-10761"0"0,-1-5-895 0 0,0 1 0 0 0,-1-1 0 0 0,1 1 0 0 0,0-1 0 0 0,0-1 0 0 0,0 1 0 0 0,0-1 0 0 0,10-1 0 0 0,-1 0-11 0 0,25-1 68 0 0,0-2 0 0 0,0-2 0 0 0,57-16 0 0 0,84-35-37 0 0,-119 34-1798 0 0,117-25 0 0 0,-156 46-1134 0 0,-21 2 1729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18 919 0 0,'-4'-5'80'0'0,"1"0"208"0"0,3 5 68 0 0,-1-1-1 0 0,1 1 0 0 0,0-1 0 0 0,-1 1 0 0 0,1-1 0 0 0,-1 1 1 0 0,1-1-1 0 0,-1 1 0 0 0,1 0 0 0 0,-1-1 0 0 0,1 1 0 0 0,-1-1 0 0 0,1 1 1 0 0,-1 0-1 0 0,0 0 0 0 0,1-1 0 0 0,-1 1 0 0 0,1 0 0 0 0,-1 0 1 0 0,0 0-1 0 0,1 0 0 0 0,-1 0 0 0 0,0 0 0 0 0,1 0 0 0 0,-1 0 0 0 0,0 0 1 0 0,0 0-1 0 0,-1 0-35 0 0,1 1 0 0 0,-1 0 0 0 0,0-1 0 0 0,1 1 0 0 0,-1 0 1 0 0,1 0-1 0 0,-1 0 0 0 0,1 0 0 0 0,-3 2 0 0 0,-2 3 116 0 0,0 0 0 0 0,1 1 0 0 0,-5 6 0 0 0,6-6-203 0 0,1 0 0 0 0,0-1 0 0 0,0 1 0 0 0,1 0 1 0 0,0 0-1 0 0,0 1 0 0 0,0-1 0 0 0,1 0 0 0 0,0 1 1 0 0,1 13-1 0 0,-4 20 192 0 0,-5 8-109 0 0,-20 62 0 0 0,22-91-298 0 0,-1 0-1 0 0,0-1 0 0 0,-1 0 1 0 0,-1 0-1 0 0,-22 29 0 0 0,12-21-71 0 0,-2-2 0 0 0,-1-1 0 0 0,-26 22 0 0 0,32-29-171 0 0,15-15 32 0 0,29 1-3973 0 0,-11-5 2566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409 321 2759 0 0,'0'0'1315'0'0,"2"0"-136"0"0,4 0-462 0 0,-1-1 1 0 0,1 0 0 0 0,-1-1-1 0 0,0 1 1 0 0,10-5-1 0 0,25-13 2712 0 0,-38 18-3249 0 0,0 0 415 0 0,13-10 690 0 0,-15 10-1250 0 0,7-4 293 0 0,-1-1 1 0 0,0-1 0 0 0,0 1 0 0 0,-1-1 0 0 0,0 0 0 0 0,0 0 0 0 0,-1 0 0 0 0,7-16 0 0 0,-6 10-293 0 0,0-1-1 0 0,-1 0 1 0 0,0 0 0 0 0,-2-1 0 0 0,1 1-1 0 0,-2 0 1 0 0,0-1 0 0 0,-1 0-1 0 0,-2-19 1 0 0,2 32-49 0 0,0 0 1 0 0,0 0-1 0 0,0 1 0 0 0,-1-1 0 0 0,1 0 1 0 0,-1 1-1 0 0,1-1 0 0 0,-1 0 0 0 0,0 1 1 0 0,0-1-1 0 0,0 1 0 0 0,0-1 0 0 0,0 1 1 0 0,0 0-1 0 0,0-1 0 0 0,0 1 0 0 0,0 0 0 0 0,-1 0 1 0 0,1-1-1 0 0,0 1 0 0 0,-1 0 0 0 0,1 0 1 0 0,-1 1-1 0 0,1-1 0 0 0,-1 0 0 0 0,0 0 1 0 0,1 1-1 0 0,-1-1 0 0 0,0 1 0 0 0,1 0 1 0 0,-1-1-1 0 0,0 1 0 0 0,0 0 0 0 0,1 0 0 0 0,-1 0 1 0 0,-2 0-1 0 0,-6 2-73 0 0,1-1-1 0 0,-1 1 1 0 0,1 1-1 0 0,-1 0 1 0 0,-10 5 0 0 0,-8 4 63 0 0,1 1 0 0 0,1 2 0 0 0,0 0 0 0 0,-43 35 0 0 0,21-9 526 0 0,-54 59 1 0 0,71-67-2 0 0,-25 37 1 0 0,46-56-353 0 0,0 0 0 0 0,1 1-1 0 0,1 0 1 0 0,1 1 0 0 0,-11 29 0 0 0,18-44-146 0 0,0 0 0 0 0,-1-1 0 0 0,1 1 0 0 0,0 0 1 0 0,0 0-1 0 0,0-1 0 0 0,0 1 0 0 0,0 0 1 0 0,0 0-1 0 0,0-1 0 0 0,0 1 0 0 0,0 0 1 0 0,0 0-1 0 0,0-1 0 0 0,1 1 0 0 0,-1 0 1 0 0,0 0-1 0 0,0-1 0 0 0,1 1 0 0 0,-1 0 1 0 0,0-1-1 0 0,1 1 0 0 0,0 1 0 0 0,0-1 6 0 0,0-1 0 0 0,0 1 0 0 0,1 0 0 0 0,-1-1 0 0 0,0 1 0 0 0,0-1 0 0 0,0 1-1 0 0,1-1 1 0 0,-1 1 0 0 0,0-1 0 0 0,0 0 0 0 0,3 1 0 0 0,4-1 40 0 0,0 0-1 0 0,0-1 1 0 0,14-1 0 0 0,-17 1-39 0 0,14-3 4 0 0,0 0 0 0 0,0-1 0 0 0,-1-1 1 0 0,1-1-1 0 0,-1-1 0 0 0,-1 0 1 0 0,0-1-1 0 0,0-1 0 0 0,16-13 1 0 0,12-12-432 0 0,72-74 1 0 0,-109 101 313 0 0,-1 0 0 0 0,0 0 0 0 0,7-12 0 0 0,-14 19-7 0 0,-12 21-234 0 0,9-15 296 0 0,0 0 0 0 0,0 0 0 0 0,1 1 0 0 0,0-1 0 0 0,0 1 1 0 0,0-1-1 0 0,0 1 0 0 0,1 0 0 0 0,0 0 0 0 0,1-1 0 0 0,-1 1 0 0 0,1 0 0 0 0,0 0 0 0 0,0 0 0 0 0,1 0 0 0 0,1 6 0 0 0,-1-6-820 0 0,1-1-1 0 0,0 0 1 0 0,0 0 0 0 0,0 0 0 0 0,1 0-1 0 0,4 7 1 0 0,4 2-4412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88 514 4143 0 0,'0'0'191'0'0,"-1"1"-11"0"0,-8 4 563 0 0,1-2 2453 0 0,1 0 1 0 0,0 0 0 0 0,-15 3-1 0 0,20-5-2558 0 0,-15-6 750 0 0,16 5-1334 0 0,0-1 0 0 0,-1 0 0 0 0,1 0 0 0 0,0 0 0 0 0,1 0 0 0 0,-1 0 0 0 0,0 0 0 0 0,0 0 0 0 0,0 0 0 0 0,1-1 0 0 0,-1 1 0 0 0,0 0 0 0 0,1 0 0 0 0,-1-1 0 0 0,1 1 0 0 0,-1 0 0 0 0,1 0 0 0 0,0-1 0 0 0,0 1 0 0 0,0-1 0 0 0,-1 1 0 0 0,1 0 0 0 0,0-1 0 0 0,1-1 0 0 0,-1-4 109 0 0,1 0 0 0 0,0 0 0 0 0,2-9 0 0 0,1 3-108 0 0,0 0 0 0 0,1-1 0 0 0,1 1 0 0 0,0 1-1 0 0,12-20 1 0 0,47-55 174 0 0,-60 80-227 0 0,24-26-171 0 0,51-45-1 0 0,-74 72 156 0 0,18-13-492 0 0,0 0 0 0 0,1 2 0 0 0,1 1 0 0 0,1 0-1 0 0,0 2 1 0 0,0 2 0 0 0,2 0 0 0 0,37-10 0 0 0,-36 15-826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124 133 14079 0 0,'0'0'1276'0'0,"0"2"-1049"0"0,0 0-46 0 0,0 1-1 0 0,0-1 1 0 0,0 1-1 0 0,0 0 1 0 0,1-1 0 0 0,-1 1-1 0 0,1-1 1 0 0,0 1-1 0 0,1 2 1 0 0,-1-3-67 0 0,0-1 0 0 0,0 0 1 0 0,-1 0-1 0 0,2 0 0 0 0,-1 0 0 0 0,0 0 0 0 0,0 0 1 0 0,0 0-1 0 0,0 0 0 0 0,1 0 0 0 0,-1 0 0 0 0,0-1 1 0 0,1 1-1 0 0,-1-1 0 0 0,1 1 0 0 0,-1-1 0 0 0,0 1 1 0 0,4-1-1 0 0,3 1 134 0 0,1 0 0 0 0,0 0 0 0 0,-1-1 0 0 0,1-1 0 0 0,0 0 0 0 0,0 0 0 0 0,-1 0 0 0 0,11-4 0 0 0,8-3 64 0 0,29-13 0 0 0,-36 13-244 0 0,64-30 143 0 0,-74 33-252 0 0,0-1-1 0 0,0-1 1 0 0,0 1 0 0 0,-1-2 0 0 0,14-13 0 0 0,-21 19-25 0 0,0 0 0 0 0,-1 0 0 0 0,1 0 0 0 0,-1 0 0 0 0,1-1-1 0 0,-1 1 1 0 0,0 0 0 0 0,0-1 0 0 0,0 1 0 0 0,1-5 0 0 0,-2 6 33 0 0,0 1-1 0 0,0 0 1 0 0,0-1-1 0 0,0 1 1 0 0,0-1-1 0 0,0 1 1 0 0,0 0-1 0 0,-1-1 1 0 0,1 1-1 0 0,0 0 1 0 0,0-1-1 0 0,0 1 1 0 0,-1 0-1 0 0,1-1 1 0 0,0 1-1 0 0,-1 0 1 0 0,1-1-1 0 0,0 1 1 0 0,-1 0-1 0 0,1 0 1 0 0,0 0-1 0 0,-1-1 1 0 0,1 1-1 0 0,0 0 1 0 0,-1 0-1 0 0,1 0 0 0 0,-1-1 1 0 0,-10-2-349 0 0,3 2 194 0 0,-1 0 0 0 0,1 0 1 0 0,-1 1-1 0 0,1 0 0 0 0,0 0 0 0 0,-1 1 0 0 0,1 0 0 0 0,-14 4 1 0 0,-5 3-42 0 0,-33 15 0 0 0,27-10 153 0 0,14-5 165 0 0,2 0 0 0 0,-1 1 0 0 0,1 1 0 0 0,0 0 0 0 0,1 1 1 0 0,0 1-1 0 0,1 0 0 0 0,1 2 0 0 0,0-1 0 0 0,0 2 0 0 0,1 0 0 0 0,1 0 0 0 0,1 1 0 0 0,0 1 0 0 0,1 0 0 0 0,1 0 0 0 0,0 1 0 0 0,-7 23 0 0 0,15-38-50 0 0,-4 15 356 0 0,0 0 1 0 0,-5 37-1 0 0,9-51-358 0 0,1 1 0 0 0,0 0-1 0 0,0-1 1 0 0,0 1-1 0 0,1-1 1 0 0,-1 1-1 0 0,1-1 1 0 0,0 1-1 0 0,0-1 1 0 0,0 0 0 0 0,1 1-1 0 0,0-1 1 0 0,0 0-1 0 0,0 0 1 0 0,0 0-1 0 0,1 0 1 0 0,-1 0 0 0 0,4 3-1 0 0,-3-5-44 0 0,-1 0-1 0 0,0 0 0 0 0,1 0 1 0 0,0 0-1 0 0,-1-1 1 0 0,1 1-1 0 0,0-1 0 0 0,0 0 1 0 0,-1 0-1 0 0,1 0 0 0 0,0 0 1 0 0,0-1-1 0 0,0 1 1 0 0,0-1-1 0 0,0 1 0 0 0,0-1 1 0 0,5 0-1 0 0,2-1-355 0 0,0-1 0 0 0,0 0-1 0 0,19-6 1 0 0,8-3-604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45 15087 0 0,'0'0'1366'0'0,"0"-1"-1126"0"0,-1-1-192 0 0,1 0 1 0 0,-1-1-1 0 0,0 1 0 0 0,0 0 1 0 0,1 0-1 0 0,-1 0 1 0 0,-1 0-1 0 0,1 0 1 0 0,0 1-1 0 0,0-1 1 0 0,-1 0-1 0 0,1 0 1 0 0,-1 1-1 0 0,1-1 1 0 0,-1 1-1 0 0,0-1 1 0 0,0 1-1 0 0,1 0 1 0 0,-1 0-1 0 0,0 0 1 0 0,0 0-1 0 0,0 0 1 0 0,0 0-1 0 0,-1 0 0 0 0,1 1 1 0 0,0-1-1 0 0,-3 0 1 0 0,-1 0 116 0 0,-1 1-1 0 0,1 0 1 0 0,-1 0 0 0 0,0 0-1 0 0,1 0 1 0 0,-1 1 0 0 0,-6 2-1 0 0,-2 1-192 0 0,1 0 0 0 0,-1 2 0 0 0,1 0 0 0 0,0 0 0 0 0,-18 12 0 0 0,9-1 29 0 0,2 1-1 0 0,-36 35 0 0 0,28-24 30 0 0,-22 20 493 0 0,3 2 0 0 0,-58 78 0 0 0,103-126-465 0 0,0 1 0 0 0,1 0 0 0 0,0 0 0 0 0,0 0 0 0 0,0 0 0 0 0,0 1 0 0 0,1-1 0 0 0,-2 6 0 0 0,3-9-44 0 0,0 0 0 0 0,0-1-1 0 0,0 1 1 0 0,0 0 0 0 0,0 0 0 0 0,0 0-1 0 0,0 0 1 0 0,0 0 0 0 0,1 0-1 0 0,-1 0 1 0 0,0-1 0 0 0,1 1-1 0 0,-1 0 1 0 0,0 0 0 0 0,1 0-1 0 0,-1-1 1 0 0,1 1 0 0 0,-1 0 0 0 0,1 0-1 0 0,0 0 1 0 0,1 0 0 0 0,-1 0 0 0 0,0-1-1 0 0,0 1 1 0 0,1 0 0 0 0,-1-1-1 0 0,0 1 1 0 0,1-1 0 0 0,-1 1 0 0 0,0-1-1 0 0,1 0 1 0 0,-1 0 0 0 0,1 0 0 0 0,-1 1-1 0 0,3-2 1 0 0,9 1 49 0 0,0-2 0 0 0,0 0-1 0 0,0 0 1 0 0,0-1 0 0 0,0-1-1 0 0,-1 0 1 0 0,16-7 0 0 0,84-48 48 0 0,-81 41-116 0 0,16-9 5 0 0,46-25 0 0 0,-58 31-92 0 0,-34 20 29 0 0,-7 13-35 0 0,-2 3 53 0 0,0-2 59 0 0,0 1 0 0 0,2 1-1 0 0,-1-1 1 0 0,-6 28 0 0 0,12-38-10 0 0,0-1 1 0 0,0 0 0 0 0,1 0 0 0 0,0 0-1 0 0,-1 0 1 0 0,1 1 0 0 0,1-1-1 0 0,-1 0 1 0 0,0 0 0 0 0,1 0 0 0 0,-1 1-1 0 0,1-1 1 0 0,0 0 0 0 0,0 0-1 0 0,0 0 1 0 0,1 0 0 0 0,-1 0 0 0 0,1-1-1 0 0,0 1 1 0 0,-1 0 0 0 0,1-1-1 0 0,0 1 1 0 0,1-1 0 0 0,-1 0 0 0 0,0 1-1 0 0,1-1 1 0 0,-1 0 0 0 0,1 0-1 0 0,5 2 1 0 0,19 11-367 0 0,0-2 0 0 0,37 11-1 0 0,-10-8-5848 0 0,-22-8-267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4607 0 0,'0'0'208'0'0,"-1"2"-9"0"0,-9 16 1342 0 0,0 0-1 0 0,-13 38 1 0 0,3-8 1050 0 0,-75 149 2414 0 0,12-29-3662 0 0,26-44-886 0 0,-103 210-26 0 0,152-319-400 0 0,-1-1 0 0 0,-1 1-1 0 0,0-2 1 0 0,-15 16 0 0 0,21-22-17 0 0,-1-1 0 0 0,1 0 1 0 0,0 1-1 0 0,0 0 0 0 0,1 0 1 0 0,0 0-1 0 0,-2 9 0 0 0,2-7-15 0 0,0-1 0 0 0,-1 0 1 0 0,0 0-1 0 0,0 0 0 0 0,-7 9 0 0 0,-14 10-1548 0 0,4-13-3999 0 0,8-8 94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136 103 9215 0 0,'0'0'707'0'0,"0"2"-271"0"0,3 6 566 0 0,0 0 0 0 0,0 0 1 0 0,1 0-1 0 0,0 0 0 0 0,5 8 0 0 0,-7-14-900 0 0,-1 0 0 0 0,1 0 0 0 0,0 0 0 0 0,0 0 0 0 0,0 0 0 0 0,0 0-1 0 0,0-1 1 0 0,0 1 0 0 0,0-1 0 0 0,1 0 0 0 0,-1 1 0 0 0,0-1-1 0 0,1 0 1 0 0,-1-1 0 0 0,1 1 0 0 0,-1 0 0 0 0,1-1 0 0 0,-1 1 0 0 0,1-1-1 0 0,0 0 1 0 0,-1 0 0 0 0,4 0 0 0 0,14-3 60 0 0,-1 0 0 0 0,0-2 0 0 0,0 0-1 0 0,0-1 1 0 0,-1-1 0 0 0,29-16 0 0 0,29-19-64 0 0,-65 34-245 0 0,0 0 1 0 0,-1 0-1 0 0,0-1 1 0 0,13-14 0 0 0,-21 21 38 0 0,0-1 0 0 0,0 1 0 0 0,-1 0 0 0 0,1-1 0 0 0,-1 0 0 0 0,0 1 0 0 0,1-1 0 0 0,0-5 0 0 0,-2 8 87 0 0,0 0 0 0 0,0-1 0 0 0,0 1 1 0 0,0 0-1 0 0,0-1 0 0 0,-1 1 0 0 0,1 0 1 0 0,0 0-1 0 0,0-1 0 0 0,0 1 1 0 0,0 0-1 0 0,-1-1 0 0 0,1 1 0 0 0,0 0 1 0 0,0 0-1 0 0,-1 0 0 0 0,1-1 0 0 0,0 1 1 0 0,-1 0-1 0 0,1 0 0 0 0,0 0 0 0 0,0-1 1 0 0,-1 1-1 0 0,1 0 0 0 0,0 0 1 0 0,-1 0-1 0 0,1 0 0 0 0,0 0 0 0 0,-1 0 1 0 0,0 0-1 0 0,-9-2-203 0 0,0 2 152 0 0,1 0 0 0 0,0 1 0 0 0,-1 0 0 0 0,1 1 0 0 0,0 0 0 0 0,-14 5 0 0 0,-52 24-23 0 0,68-28 83 0 0,-41 20 56 0 0,2 2-1 0 0,0 2 0 0 0,-51 40 1 0 0,83-56 4 0 0,1 0 0 0 0,-1 2 0 0 0,-14 17 0 0 0,22-22-10 0 0,-1 1 1 0 0,2 0 0 0 0,-1 0-1 0 0,1 0 1 0 0,0 0 0 0 0,-6 21-1 0 0,10-29-34 0 0,0 1 0 0 0,1 0 0 0 0,-1 0-1 0 0,1-1 1 0 0,0 1 0 0 0,-1 0 0 0 0,1 0 0 0 0,0 0-1 0 0,0-1 1 0 0,0 1 0 0 0,0 0 0 0 0,1 0 0 0 0,-1 0-1 0 0,0-1 1 0 0,1 1 0 0 0,-1 0 0 0 0,1 0 0 0 0,0-1-1 0 0,0 1 1 0 0,-1-1 0 0 0,1 1 0 0 0,0 0 0 0 0,0-1-1 0 0,0 1 1 0 0,1-1 0 0 0,-1 0 0 0 0,0 1-1 0 0,1-1 1 0 0,-1 0 0 0 0,0 0 0 0 0,1 0 0 0 0,-1 0-1 0 0,1 0 1 0 0,0 0 0 0 0,-1 0 0 0 0,1-1 0 0 0,0 1-1 0 0,-1-1 1 0 0,3 1 0 0 0,6 2-50 0 0,0-1 1 0 0,1-1-1 0 0,-1 0 1 0 0,1 0-1 0 0,14-1 1 0 0,9-2-114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4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352 693 1839 0 0,'0'0'83'0'0,"1"1"-6"0"0,0 1 519 0 0,0-1-1 0 0,0 0 0 0 0,1 1 1 0 0,-1-1-1 0 0,0 0 0 0 0,1 0 1 0 0,-1 0-1 0 0,1 0 0 0 0,0 0 1 0 0,-1 0-1 0 0,1-1 0 0 0,-1 1 1 0 0,1 0-1 0 0,3 0 0 0 0,-3-1-128 0 0,0 1 1 0 0,1-1-1 0 0,-1 0 0 0 0,1 0 0 0 0,-1-1 0 0 0,1 1 0 0 0,-1 0 0 0 0,1-1 0 0 0,3-1 0 0 0,4-1-14 0 0,-1-2 0 0 0,0 0-1 0 0,0 0 1 0 0,10-8 0 0 0,-12 9-400 0 0,20-16 274 0 0,0-1 1 0 0,46-46 0 0 0,36-61-285 0 0,-87 98-187 0 0,-2-2 0 0 0,-1 0 0 0 0,-1 0 0 0 0,-2-2 0 0 0,16-48 0 0 0,-26 64-99 0 0,-1 1 1 0 0,4-26-1 0 0,-8 34 94 0 0,0 0 1 0 0,0-1-1 0 0,-1 1 1 0 0,-1-1-1 0 0,1 1 1 0 0,-4-13-1 0 0,4 19 124 0 0,-1 1 1 0 0,1 0-1 0 0,-1 0 0 0 0,0 0 0 0 0,0 0 1 0 0,0 0-1 0 0,0 0 0 0 0,0 0 0 0 0,0 1 1 0 0,0-1-1 0 0,-1 0 0 0 0,1 1 0 0 0,0-1 1 0 0,-1 0-1 0 0,-2-1 0 0 0,3 2 39 0 0,-1 1-1 0 0,1-1 1 0 0,-1 0 0 0 0,0 1 0 0 0,1-1-1 0 0,-1 1 1 0 0,1 0 0 0 0,-1-1-1 0 0,0 1 1 0 0,1 0 0 0 0,-1 0 0 0 0,0 0-1 0 0,1 0 1 0 0,-1 0 0 0 0,0 1-1 0 0,1-1 1 0 0,-1 0 0 0 0,1 1-1 0 0,-1-1 1 0 0,1 1 0 0 0,-3 0 0 0 0,-3 2 20 0 0,0 1 0 0 0,0 0 0 0 0,0 0 0 0 0,0 0 1 0 0,1 1-1 0 0,0 0 0 0 0,0 0 0 0 0,0 1 1 0 0,0 0-1 0 0,1 0 0 0 0,0 0 0 0 0,0 0 0 0 0,1 1 1 0 0,-5 7-1 0 0,-31 61 272 0 0,-48 127 0 0 0,42-92 231 0 0,-239 458 1958 0 0,252-517-2894 0 0,-2-2 1 0 0,-2-1-1 0 0,-77 75 0 0 0,92-101-3515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104 114 4143 0 0,'-10'7'394'0'0,"0"0"0"0"0,1 1-1 0 0,-10 12 1 0 0,13-13 1165 0 0,1 0-1 0 0,-9 14 1 0 0,-15 37 3890 0 0,28-52-3029 0 0,12-19-2334 0 0,0-1-1 0 0,1 2 0 0 0,17-15 1 0 0,-8 7-44 0 0,-3 5-42 0 0,0 1 0 0 0,1 1 0 0 0,0 1 0 0 0,1 0 0 0 0,1 2 0 0 0,24-10 0 0 0,-41 18 33 0 0,1 1 0 0 0,-1 0-1 0 0,0 0 1 0 0,0 0 0 0 0,0 0-1 0 0,1 0 1 0 0,-1 1 0 0 0,0 0-1 0 0,1 0 1 0 0,-1 0 0 0 0,0 0-1 0 0,1 1 1 0 0,-1 0 0 0 0,0 0-1 0 0,0 0 1 0 0,1 0 0 0 0,6 4-1 0 0,-8-3-5 0 0,0 0-1 0 0,0 0 1 0 0,0 0 0 0 0,0 0-1 0 0,0 0 1 0 0,-1 1-1 0 0,1 0 1 0 0,-1-1 0 0 0,0 1-1 0 0,0 0 1 0 0,0 0 0 0 0,0 0-1 0 0,0 0 1 0 0,-1 0-1 0 0,1 1 1 0 0,-1-1 0 0 0,0 0-1 0 0,0 1 1 0 0,0-1-1 0 0,0 1 1 0 0,-1-1 0 0 0,1 5-1 0 0,-1-2-2 0 0,0 1 1 0 0,-1-1-1 0 0,1 0 0 0 0,-1 0 1 0 0,0 0-1 0 0,-1 0 0 0 0,1 0 0 0 0,-1 0 1 0 0,-1 0-1 0 0,1 0 0 0 0,-1 0 0 0 0,0-1 1 0 0,0 0-1 0 0,-7 10 0 0 0,8-13 24 0 0,2-2-48 0 0,0 0 0 0 0,0 0 0 0 0,-1 1 0 0 0,1-1 0 0 0,0 0 0 0 0,0 0-1 0 0,0 0 1 0 0,0 0 0 0 0,0 0 0 0 0,0 0 0 0 0,-1 0 0 0 0,1 0 0 0 0,0 0 0 0 0,0 1 0 0 0,0-1 0 0 0,0 0-1 0 0,0 0 1 0 0,-1 0 0 0 0,1 0 0 0 0,0 0 0 0 0,0 0 0 0 0,0 0 0 0 0,0 0 0 0 0,0 0 0 0 0,-1 0-1 0 0,1 0 1 0 0,0 0 0 0 0,0 0 0 0 0,0 0 0 0 0,0 0 0 0 0,-1 0 0 0 0,1-1 0 0 0,0 1 0 0 0,0 0 0 0 0,0 0-1 0 0,0 0 1 0 0,0 0 0 0 0,0 0 0 0 0,-1 0 0 0 0,1 0 0 0 0,0 0 0 0 0,0 0 0 0 0,0-1 0 0 0,0 1 0 0 0,0 0-1 0 0,0 0 1 0 0,0 0 0 0 0,0 0 0 0 0,-1 0 0 0 0,1 0 0 0 0,0-1 0 0 0,0 1 0 0 0,0 0 0 0 0,0 0-1 0 0,0 0 1 0 0,0 0 0 0 0,0-1 0 0 0,0-7-70 0 0,0 8 58 0 0,0-6-33 0 0,1 1 1 0 0,0-1-1 0 0,0 1 0 0 0,1-1 1 0 0,0 1-1 0 0,-1 0 0 0 0,2 0 0 0 0,-1 0 1 0 0,1 0-1 0 0,-1 0 0 0 0,7-8 1 0 0,4-3-97 0 0,26-26 1 0 0,-27 29 117 0 0,2 1 0 0 0,-1 1 0 0 0,2 0 0 0 0,-1 1 0 0 0,1 1 0 0 0,31-15 0 0 0,-39 21 35 0 0,-1 1-1 0 0,1-1 0 0 0,-1 1 1 0 0,1 1-1 0 0,0-1 0 0 0,0 1 1 0 0,-1 0-1 0 0,1 1 0 0 0,0-1 1 0 0,0 1-1 0 0,0 1 0 0 0,0-1 1 0 0,0 1-1 0 0,0 1 0 0 0,0-1 1 0 0,-1 1-1 0 0,1 0 0 0 0,0 1 1 0 0,-1 0-1 0 0,9 5 0 0 0,-12-7 10 0 0,-1 1-1 0 0,0 0 1 0 0,0 0 0 0 0,0 0-1 0 0,0 0 1 0 0,-1 0 0 0 0,1 0-1 0 0,-1 0 1 0 0,1 1-1 0 0,-1-1 1 0 0,0 1 0 0 0,0-1-1 0 0,0 1 1 0 0,0-1 0 0 0,0 1-1 0 0,0 0 1 0 0,-1-1-1 0 0,0 1 1 0 0,1 0 0 0 0,-1-1-1 0 0,0 1 1 0 0,0 4 0 0 0,-2 7 61 0 0,1-1 1 0 0,-2 0 0 0 0,-5 19-1 0 0,4-14-23 0 0,-8 26 55 0 0,5-21-82 0 0,1 0 1 0 0,-4 37-1 0 0,10-59-37 0 0,0 0 0 0 0,-1 1 0 0 0,1-1 1 0 0,0 0-1 0 0,0 1 0 0 0,0-1 0 0 0,0 1 0 0 0,0-1 0 0 0,0 0 1 0 0,1 1-1 0 0,-1-1 0 0 0,0 0 0 0 0,1 0 0 0 0,-1 1 1 0 0,2 1-1 0 0,-1 0-25 0 0,0-2-215 0 0,0 0-763 0 0,6 3-331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10135 0 0,'0'0'2414'0'0,"1"-1"-924"0"0,13-9-695 0 0,0 0 0 0 0,0 2 0 0 0,0 0 0 0 0,1 0 0 0 0,1 1 0 0 0,15-4 0 0 0,102-26 204 0 0,-126 35-865 0 0,317-70-481 0 0,-285 63-4574 0 0,-3 0-1725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15 5063 0 0,'12'-15'12427'0'0,"-12"18"-12366"0"0,-1-1 1 0 0,0 1 0 0 0,1-1-1 0 0,-1 0 1 0 0,0 0-1 0 0,-1 1 1 0 0,-1 2-1 0 0,-1 3 14 0 0,-73 134 838 0 0,-10 24-85 0 0,-54 118 381 0 0,-115 147-570 0 0,170-288-1158 0 0,73-119-1154 0 0,9-16 26 0 0</inkml:trace>
  <inkml:trace contextRef="#ctx0" brushRef="#br0" timeOffset="1">2 749 18511 0 0,'-2'-4'3818'0'0,"2"4"-3757"0"0,13 5 138 0 0,0 0-1 0 0,0 0 1 0 0,0-2 0 0 0,0 0 0 0 0,1 0-1 0 0,-1-1 1 0 0,17 0 0 0 0,102-4 297 0 0,-80 0-357 0 0,62-7-852 0 0,136-29 0 0 0,-210 31-355 0 0,16-4-310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29 13735 0 0,'-2'1'630'0'0,"-15"5"-347"0"0,0 0 0 0 0,1 1 1 0 0,-1 1-1 0 0,-18 13 1 0 0,-58 47 2309 0 0,71-50-1970 0 0,-23 24 1 0 0,40-36-515 0 0,0 0 1 0 0,0 0 0 0 0,1 0 0 0 0,-1 0-1 0 0,1 1 1 0 0,1-1 0 0 0,-1 1 0 0 0,1 0-1 0 0,-3 11 1 0 0,5-16-75 0 0,1-1 0 0 0,0 0 0 0 0,0 1 0 0 0,-1-1 0 0 0,1 1-1 0 0,0-1 1 0 0,0 0 0 0 0,0 1 0 0 0,1-1 0 0 0,-1 1 0 0 0,0-1 0 0 0,0 0 0 0 0,1 1 0 0 0,-1-1-1 0 0,1 0 1 0 0,-1 1 0 0 0,1-1 0 0 0,-1 0 0 0 0,1 0 0 0 0,0 0 0 0 0,1 2 0 0 0,0-1 9 0 0,0 0 0 0 0,0-1 0 0 0,0 0 0 0 0,0 1 0 0 0,0-1 0 0 0,0 0 1 0 0,1 0-1 0 0,-1 0 0 0 0,0 0 0 0 0,1-1 0 0 0,2 2 0 0 0,5-1 66 0 0,0 0 1 0 0,0 0-1 0 0,0-1 0 0 0,19-1 0 0 0,-27 0-96 0 0,21-1 76 0 0,0 0-1 0 0,-1-2 1 0 0,44-14 0 0 0,-60 16-77 0 0,0-1 0 0 0,0 0-1 0 0,0 0 1 0 0,0 0-1 0 0,-1-1 1 0 0,1 0-1 0 0,8-9 1 0 0,-11 10-4 0 0,0-1 0 0 0,0 1-1 0 0,0-1 1 0 0,-1 0 0 0 0,0 1 0 0 0,0-1 0 0 0,0-1 0 0 0,0 1-1 0 0,0 0 1 0 0,-1 0 0 0 0,0 0 0 0 0,0-1 0 0 0,1-4-1 0 0,-2 4-10 0 0,0 0-1 0 0,0-1 0 0 0,-1 1 1 0 0,1 0-1 0 0,-1 0 0 0 0,0 0 1 0 0,-1 0-1 0 0,1 0 0 0 0,-1 0 1 0 0,0 1-1 0 0,-3-7 0 0 0,-5-7-343 0 0,-18-25-1 0 0,17 28-79 0 0,8 11 74 0 0,0 0 1 0 0,0 0 0 0 0,0-1 0 0 0,1 1 0 0 0,0-1 0 0 0,0 0 0 0 0,0 0 0 0 0,0 0 0 0 0,-1-6 0 0 0,4-2-1672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478 668 5527 0 0,'2'-1'3092'0'0,"21"-13"3491"0"0,2-1-3480 0 0,50-31-1431 0 0,-28 15-1343 0 0,-2-3 1 0 0,-1-1 0 0 0,45-46-1 0 0,-66 55-412 0 0,0-1 0 0 0,-2 0 1 0 0,-1-2-1 0 0,-1-1 0 0 0,-2 0 0 0 0,25-59 0 0 0,-34 69-133 0 0,6-23-1 0 0,-12 36 18 0 0,0 0 0 0 0,-1-1 0 0 0,0 1-1 0 0,0-1 1 0 0,-1 1 0 0 0,-1-15-1 0 0,1 21 176 0 0,0 0 1 0 0,0 0-1 0 0,0 0 0 0 0,0 0 0 0 0,-1 0 1 0 0,1 0-1 0 0,-1 0 0 0 0,1 0 0 0 0,0 0 1 0 0,-1 0-1 0 0,0 0 0 0 0,1 0 0 0 0,-1 0 1 0 0,0 0-1 0 0,1 0 0 0 0,-1 1 0 0 0,0-1 1 0 0,0 0-1 0 0,0 1 0 0 0,1-1 0 0 0,-1 0 1 0 0,0 1-1 0 0,0-1 0 0 0,0 1 0 0 0,0-1 0 0 0,0 1 1 0 0,0 0-1 0 0,0-1 0 0 0,0 1 0 0 0,-1 0 1 0 0,1 0-1 0 0,0 0 0 0 0,0 0 0 0 0,0 0 1 0 0,0 0-1 0 0,-2 0 0 0 0,-3 1-30 0 0,-1 0 0 0 0,0 0 1 0 0,0 1-1 0 0,-11 4 0 0 0,10-3-30 0 0,-17 6 86 0 0,1 1 0 0 0,1 0 0 0 0,-1 2 0 0 0,-23 16 0 0 0,33-18 100 0 0,0 1 0 0 0,0 0 0 0 0,1 0 0 0 0,0 2 0 0 0,1-1 0 0 0,1 2 0 0 0,-11 15 0 0 0,-3 12 389 0 0,-37 81 0 0 0,-7 52 380 0 0,24-57-362 0 0,23-64-347 0 0,-84 189 512 0 0,64-158-290 0 0,-4-3 0 0 0,-58 76 0 0 0,-44 31-2044 0 0,145-185 1266 0 0,2-2 165 0 0,0 0-1 0 0,0 0 0 0 0,0 0 1 0 0,0 0-1 0 0,0 0 0 0 0,1 0 1 0 0,-1 1-1 0 0,0-1 0 0 0,1 0 0 0 0,-1 0 1 0 0,1 1-1 0 0,-2 1 0 0 0,5-3-1294 0 0,9-2-32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96 15775 0 0,'-9'-5'288'0'0,"5"3"-72"0"0,0 0 0 0 0,0 0 0 0 0,-1 0 0 0 0,1 1 0 0 0,0-1 0 0 0,-7 0 0 0 0,9 2 826 0 0,16 3 155 0 0,8-1-751 0 0,1-1 1 0 0,-1-1-1 0 0,1-1 0 0 0,36-6 1 0 0,-26 3-46 0 0,301-35 1474 0 0,-150 14-3005 0 0,-145 18-279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3223 0 0,'0'0'16896'0'0,"2"0"-16410"0"0,55-2 73 0 0,-1-2 0 0 0,-1-3 0 0 0,72-18 1 0 0,32-22-1683 0 0,-125 34-1674 0 0,33-18 1 0 0,-51 22 669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13159 0 0,'0'0'1692'0'0,"-1"3"-1406"0"0,-1 3-127 0 0,-1 1 0 0 0,0 0 0 0 0,0 0-1 0 0,-1-1 1 0 0,-6 10 0 0 0,-28 31 257 0 0,8-11-244 0 0,-12 18-444 0 0,-3-1 1 0 0,-2-3-1 0 0,-74 61 0 0 0,-69 27-2165 0 0,140-104 2500 0 0,46-31 124 0 0,-1 1 1 0 0,0 1 0 0 0,1-1 0 0 0,0 1 0 0 0,-7 9-1 0 0,10-12-119 0 0,0-1 1 0 0,1 1-1 0 0,-1 0 0 0 0,1 0 0 0 0,0 0 0 0 0,-1 0 0 0 0,1 0 0 0 0,0 0 0 0 0,0 0 1 0 0,0 0-1 0 0,0 0 0 0 0,1 0 0 0 0,-1 0 0 0 0,1 0 0 0 0,-1 0 0 0 0,1-1 0 0 0,-1 1 1 0 0,1 0-1 0 0,0 0 0 0 0,2 2 0 0 0,3 5 67 0 0,1 0-1 0 0,1 0 1 0 0,0-1-1 0 0,0-1 1 0 0,1 1 0 0 0,-1-1-1 0 0,2 0 1 0 0,-1-1 0 0 0,1 0-1 0 0,0-1 1 0 0,0 0 0 0 0,15 5-1 0 0,-1-2 193 0 0,2-1 0 0 0,-1-1 0 0 0,1-1 0 0 0,34 2 0 0 0,-41-6-19 0 0,-1-1 0 0 0,0-1 0 0 0,1-1 0 0 0,34-8-1 0 0,72-26 889 0 0,-107 30-1099 0 0,219-83 100 0 0,-196 73-384 0 0,-38 14 170 0 0,10-2-313 0 0,0-2 1 0 0,-1 0 0 0 0,21-13-1 0 0,-30 17 264 0 0,0-1 1 0 0,0 1-1 0 0,0-1 0 0 0,0 0 0 0 0,-1 0 0 0 0,1 1 0 0 0,-1-2 0 0 0,0 1 1 0 0,0 0-1 0 0,0 0 0 0 0,0-1 0 0 0,0 1 0 0 0,-1-1 0 0 0,0 1 1 0 0,1-1-1 0 0,-1 0 0 0 0,-1 1 0 0 0,2-7 0 0 0,-2 6 58 0 0,0 0-1 0 0,1 0 1 0 0,-1 0 0 0 0,-1 0-1 0 0,1 0 1 0 0,-1 0-1 0 0,1 0 1 0 0,-1 0-1 0 0,0 1 1 0 0,-1-1 0 0 0,1 0-1 0 0,-1 0 1 0 0,1 1-1 0 0,-1-1 1 0 0,0 1 0 0 0,-1-1-1 0 0,1 1 1 0 0,0 0-1 0 0,-1 0 1 0 0,0 0-1 0 0,0 0 1 0 0,0 0 0 0 0,0 1-1 0 0,0 0 1 0 0,0-1-1 0 0,-1 1 1 0 0,1 0 0 0 0,-1 0-1 0 0,1 1 1 0 0,-1-1-1 0 0,-5-1 1 0 0,2 1-66 0 0,0 0 0 0 0,1 1 1 0 0,-1-1-1 0 0,0 2 0 0 0,0-1 1 0 0,0 0-1 0 0,0 1 0 0 0,0 1 1 0 0,0-1-1 0 0,0 1 0 0 0,0 0 0 0 0,1 1 1 0 0,-1-1-1 0 0,0 2 0 0 0,1-1 1 0 0,-1 0-1 0 0,-6 5 0 0 0,6-3 116 0 0,1-1-1 0 0,0 1 1 0 0,0 1-1 0 0,1-1 1 0 0,-1 1-1 0 0,1 0 1 0 0,0 1-1 0 0,0-1 1 0 0,1 1-1 0 0,-1 0 1 0 0,1 0-1 0 0,1 0 0 0 0,-1 0 1 0 0,1 1-1 0 0,0 0 1 0 0,1-1-1 0 0,-4 13 1 0 0,4-9 28 0 0,0 0 0 0 0,1 0-1 0 0,1 0 1 0 0,-1 0 0 0 0,1-1 0 0 0,1 1 0 0 0,0 0 0 0 0,0 0-1 0 0,1 0 1 0 0,1-1 0 0 0,-1 1 0 0 0,7 13 0 0 0,-5-12-90 0 0,-1-4-80 0 0,0 0 0 0 0,0 0-1 0 0,0-1 1 0 0,1 1 0 0 0,5 5 0 0 0,-1-2-746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14743 0 0,'0'0'1136'0'0,"1"-1"-746"0"0,3-7 5787 0 0,1 27-5808 0 0,-4-12-294 0 0,0 0-1 0 0,-1 0 1 0 0,0 9-1 0 0,-1-12-583 0 0,1 1 0 0 0,0-1-1 0 0,0 1 1 0 0,1-1 0 0 0,-1 0 0 0 0,1 1-1 0 0,1 4 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14743 0 0,'0'0'4122'0'0,"1"2"-3316"0"0,0 3-707 0 0,0 1 0 0 0,0-1 0 0 0,-1 1 0 0 0,0 0 0 0 0,0-1 0 0 0,0 1 1 0 0,0 0-1 0 0,-1-1 0 0 0,0 1 0 0 0,-3 7 0 0 0,-3 9 241 0 0,-12 26 1 0 0,10-27-64 0 0,-23 55 334 0 0,-125 301 454 0 0,135-328-1041 0 0,13-32-46 0 0,2 0 1 0 0,0 0-1 0 0,-5 20 0 0 0,10-28-162 0 0,2-7-1010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7 17567 0 0,'0'0'1588'0'0,"0"-1"-1304"0"0,0-5 1450 0 0,9 31-900 0 0,-7-15-749 0 0,-1-1-1 0 0,-1 0 1 0 0,1 0-1 0 0,-1 1 1 0 0,-1-1 0 0 0,1 0-1 0 0,-2 0 1 0 0,1 0-1 0 0,-1 0 1 0 0,-1 0-1 0 0,-6 16 1 0 0,-5 6-13 0 0,-33 55 0 0 0,30-58-26 0 0,-144 258 109 0 0,123-215-137 0 0,-41 73 28 0 0,63-113-127 0 0,29-33-94 0 0,-7 1-140 0 0,-1-1 0 0 0,0-1 0 0 0,0 1 0 0 0,9-7 1 0 0,6-5-1360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54 1375 0 0,'-7'-7'566'0'0,"2"3"76"0"0,0-1 1 0 0,-1 1 0 0 0,0 1-1 0 0,0-1 1 0 0,0 1 0 0 0,0 0-1 0 0,0 0 1 0 0,-1 0 0 0 0,0 1-1 0 0,-10-2 1 0 0,0 1 960 0 0,0 0 1 0 0,0 1-1 0 0,-20 1 0 0 0,25 1-1457 0 0,-1 1 0 0 0,1 1 0 0 0,0 0 0 0 0,-1 0 0 0 0,1 2 0 0 0,0-1 0 0 0,0 1 0 0 0,1 1 0 0 0,-1 0 0 0 0,1 1 0 0 0,-20 13 0 0 0,23-13-36 0 0,1-1 0 0 0,0 1-1 0 0,0 1 1 0 0,0-1-1 0 0,1 1 1 0 0,0 0 0 0 0,1 0-1 0 0,-1 1 1 0 0,2 0 0 0 0,-1 0-1 0 0,1 0 1 0 0,0 1 0 0 0,0-1-1 0 0,1 1 1 0 0,1 0 0 0 0,-4 17-1 0 0,5-24-74 0 0,1 0-1 0 0,0 0 1 0 0,0 0-1 0 0,0 1 1 0 0,0-1-1 0 0,0 0 1 0 0,0 0-1 0 0,0 0 1 0 0,1 1-1 0 0,-1-1 1 0 0,1 0-1 0 0,-1 0 1 0 0,1 0-1 0 0,0 0 1 0 0,0 0-1 0 0,0 0 1 0 0,0 0-1 0 0,1 0 1 0 0,1 3-1 0 0,-1-4 3 0 0,0 0 0 0 0,-1 0-1 0 0,1 0 1 0 0,0 0 0 0 0,0 0-1 0 0,-1 0 1 0 0,1-1-1 0 0,0 1 1 0 0,0-1 0 0 0,0 1-1 0 0,0-1 1 0 0,0 0 0 0 0,0 1-1 0 0,0-1 1 0 0,0 0-1 0 0,0 0 1 0 0,0-1 0 0 0,0 1-1 0 0,0 0 1 0 0,0-1 0 0 0,3 0-1 0 0,6-2 3 0 0,-1 0 0 0 0,0 0 1 0 0,0-1-1 0 0,0 0 0 0 0,0-1 0 0 0,-1 0 0 0 0,0-1 0 0 0,0 0 0 0 0,0 0 0 0 0,-1-1 0 0 0,10-9 1 0 0,-17 14-124 0 0,0 1 22 0 0,3-4 38 0 0,0-1-36 0 0,-3 4-13 0 0,0 4-8 0 0,1 1 76 0 0,-1-1 0 0 0,1 0 0 0 0,-1 1 0 0 0,0-1 0 0 0,0 1 0 0 0,0-1 0 0 0,0 1 0 0 0,0-1 1 0 0,0 1-1 0 0,-1 0 0 0 0,1 3 0 0 0,0 2 2 0 0,13 58-197 0 0,-13-64 0 0 0,7 7-5524 0 0,1-1-488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5063 0 0,'-3'0'43'0'0,"0"1"0"0"0,0 0 0 0 0,0 0 0 0 0,0 0 0 0 0,0 1 0 0 0,1-1 0 0 0,-1 0-1 0 0,0 1 1 0 0,1 0 0 0 0,-1 0 0 0 0,-3 3 0 0 0,1 0 399 0 0,1 0 0 0 0,0 0 0 0 0,0 1 1 0 0,-4 8-1 0 0,-19 32 5005 0 0,7-13-2717 0 0,-23 53-1 0 0,33-62-2199 0 0,-1 2-150 0 0,1 1-1 0 0,0 0 0 0 0,3 1 1 0 0,-8 41-1 0 0,15-65-336 0 0,0 5-22 0 0,2 0 32 0 0,-2-6-10 0 0,1 3-94 0 0,0-5-49 0 0,-1 1-138 0 0,0-1 236 0 0,0-1 0 0 0,0 1 0 0 0,0 0 1 0 0,0-1-1 0 0,0 1 0 0 0,0-1 0 0 0,0 1 0 0 0,0 0 1 0 0,0-1-1 0 0,1 1 0 0 0,-1-1 0 0 0,0 1 1 0 0,0-1-1 0 0,1 1 0 0 0,-1-1 0 0 0,0 1 1 0 0,1-1-1 0 0,-1 1 0 0 0,0-1 0 0 0,1 1 1 0 0,-1-1-1 0 0,1 1 0 0 0,-1-1 0 0 0,1 0 1 0 0,-1 1-1 0 0,1-1 0 0 0,-1 0 0 0 0,1 1 1 0 0,-1-1-1 0 0,1 0 0 0 0,0 0 0 0 0,0 0 1 0 0,0 1-8 0 0,5 1 7 0 0,-1 0 1 0 0,1 0-1 0 0,-1 0 1 0 0,1-1-1 0 0,-1 1 0 0 0,1-1 1 0 0,0-1-1 0 0,-1 1 1 0 0,13-2-1 0 0,4 0 64 0 0,27-7-1 0 0,-30 5 45 0 0,82-17 483 0 0,-55 9 17 0 0,71-6-1 0 0,-113 16-609 0 0,14 3-129 0 0,-17-1-572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24 15119 0 0,'0'0'694'0'0,"0"-2"-22"0"0,0-5-432 0 0,0 0-111 0 0,0 5 399 0 0,-2-3 3265 0 0,2 5-3741 0 0,-29 108 861 0 0,4-12-398 0 0,-30 73 619 0 0,-120 252 0 0 0,140-350-1075 0 0,4 2-1 0 0,-22 76 1 0 0,49-136-35 0 0,1 0-1 0 0,-3 20 1 0 0,6-29-21 0 0,0-1 1 0 0,0 1-1 0 0,0-1 0 0 0,0 0 1 0 0,0 1-1 0 0,1-1 0 0 0,0 1 1 0 0,-1-1-1 0 0,1 0 0 0 0,0 0 1 0 0,1 1-1 0 0,-1-1 0 0 0,0 0 0 0 0,1 0 1 0 0,2 4-1 0 0,2 0-215 0 0,-4-6-888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1375 0 0,'8'-6'8236'0'0,"-2"3"-7417"0"0,0 0 0 0 0,0 1 0 0 0,0-1 0 0 0,0 1 0 0 0,0 0 0 0 0,0 1 0 0 0,8-1 0 0 0,47-2 1080 0 0,-45 4-1761 0 0,0 0 0 0 0,-1-2 0 0 0,23-4 0 0 0,-11-2-76 0 0,-1-2 0 0 0,0-1 0 0 0,35-21 0 0 0,21-8-326 0 0,-73 36-716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49 11975 0 0,'0'0'547'0'0,"-1"0"-11"0"0,-7 2 4624 0 0,11-2-3553 0 0,17 1-1005 0 0,0-1 0 0 0,0-1 0 0 0,0-1 1 0 0,38-9-1 0 0,11-1 122 0 0,146-10-2324 0 0,-195 19-177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593 260 14367 0 0,'0'0'1306'0'0,"2"-1"-1077"0"0,94-63 2827 0 0,-54 35-2167 0 0,68-36 1 0 0,-69 45-541 0 0,0 3 1 0 0,1 1-1 0 0,1 2 1 0 0,1 3-1 0 0,62-10 1 0 0,-103 20-346 0 0,0 1 1 0 0,0 0-1 0 0,0 0 0 0 0,0 0 1 0 0,0 0-1 0 0,0 1 1 0 0,0-1-1 0 0,0 1 0 0 0,5 1 1 0 0,-7-1-9 0 0,-1-1 0 0 0,1 0 0 0 0,0 1 0 0 0,-1-1 1 0 0,1 1-1 0 0,0-1 0 0 0,-1 1 0 0 0,1 0 0 0 0,-1-1 0 0 0,1 1 0 0 0,-1 0 0 0 0,1-1 1 0 0,-1 1-1 0 0,1 0 0 0 0,-1-1 0 0 0,0 1 0 0 0,0 0 0 0 0,1 0 0 0 0,-1 0 0 0 0,0-1 1 0 0,0 1-1 0 0,0 0 0 0 0,0 0 0 0 0,1 0 0 0 0,-1-1 0 0 0,-1 1 0 0 0,1 0 0 0 0,0 0 1 0 0,0 0-1 0 0,0-1 0 0 0,0 1 0 0 0,0 0 0 0 0,-1 0 0 0 0,1 0 0 0 0,0-1 1 0 0,-1 1-1 0 0,1 0 0 0 0,-1-1 0 0 0,1 1 0 0 0,-1 0 0 0 0,-5 10-60 0 0,0-2-1 0 0,0 1 1 0 0,-1-1 0 0 0,-15 17-1 0 0,-39 29-193 0 0,26-24 117 0 0,-50 49-172 0 0,-84 74-560 0 0,123-115 485 0 0,-93 57 1 0 0,60-50 372 0 0,-169 70 0 0 0,-5-5 95 0 0,242-107-39 0 0,-15 9 62 0 0,25-12 601 0 0,3-1-486 0 0,190-7 818 0 0,-93 5-767 0 0,223-27 527 0 0,13-1-51 0 0,-295 29-699 0 0,-7-1-152 0 0,53 5 1 0 0,-69 0 112 0 0,-2 1-995 0 0,-6-4-4004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1375 0 0,'0'0'331'0'0,"2"0"853"0"0,4-2-112 0 0,0 1 1 0 0,0-1-1 0 0,-1-1 0 0 0,9-3 1 0 0,-5 2-439 0 0,-1-1 0 0 0,0 0 1 0 0,0-1-1 0 0,12-10 5868 0 0,-18 39-3746 0 0,1-16-2729 0 0,-1 1 28 0 0,-2-5 3 0 0,0 3-35 0 0,0-5-4 0 0,9-17-8929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5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36 12463 0 0,'9'-7'200'0'0,"1"-1"209"0"0,-1 1 0 0 0,13-6 1391 0 0,-25 13-1713 0 0,1 1 0 0 0,-1-1 0 0 0,0 1 0 0 0,1 0 0 0 0,-1 0 1 0 0,1 0-1 0 0,-1 0 0 0 0,-2 3 0 0 0,-7 2-25 0 0,-7 2 50 0 0,1 1 0 0 0,0 1-1 0 0,-23 17 1 0 0,-47 42 191 0 0,21-14-162 0 0,-40 22 0 0 0,-54 43-90 0 0,128-92 108 0 0,1 1 1 0 0,-46 54 0 0 0,-10 36 963 0 0,74-97-617 0 0,2 0 0 0 0,0 2 0 0 0,-15 40 1 0 0,2 27 116 0 0,23-79-583 0 0,0-1 0 0 0,1 1 0 0 0,0-1 0 0 0,1 1-1 0 0,0-1 1 0 0,3 14 0 0 0,-3-21-11 0 0,1 0 0 0 0,1 0-1 0 0,-1 0 1 0 0,0-1 0 0 0,1 1-1 0 0,0 0 1 0 0,0-1 0 0 0,0 1 0 0 0,0-1-1 0 0,0 1 1 0 0,1-1 0 0 0,0 0-1 0 0,-1 0 1 0 0,1 0 0 0 0,0 0-1 0 0,1-1 1 0 0,3 3 0 0 0,5 3 139 0 0,1-2 0 0 0,0 1 0 0 0,21 6 0 0 0,-5-2-25 0 0,-8-3-194 0 0,1 0 1 0 0,0-2-1 0 0,0 0 0 0 0,1-1 1 0 0,32 2-1 0 0,-43-6-332 0 0,-8 0-193 0 0,0-1 1 0 0,0 0 0 0 0,-1 1 0 0 0,1-2 0 0 0,0 1 0 0 0,6-1 0 0 0,1-2-6192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450 218 2303 0 0,'-1'1'167'0'0,"-13"25"1567"0"0,2 19 11501 0 0,14-45-12867 0 0,2 0-344 0 0,-1 0 0 0 0,0-1 0 0 0,1 1 0 0 0,-1-1 0 0 0,1 0 0 0 0,-1 0 0 0 0,0 0 0 0 0,1 0 0 0 0,-1-1 0 0 0,0 1 0 0 0,0-1 0 0 0,0 0 0 0 0,3-2 0 0 0,-1-1 48 0 0,0 1-1 0 0,0-1 1 0 0,0 0-1 0 0,-1 0 0 0 0,0 0 1 0 0,5-8-1 0 0,1-6 92 0 0,0-1 0 0 0,-2 0 0 0 0,9-25 0 0 0,-14 35-161 0 0,2-3 8 0 0,-1 1 1 0 0,-1-1-1 0 0,0 0 0 0 0,0 0 1 0 0,0-19-1 0 0,-3 31-16 0 0,0 0 0 0 0,0 1 0 0 0,0-1 0 0 0,0 0 0 0 0,0 0 0 0 0,0 0 0 0 0,-1 0 0 0 0,1 1-1 0 0,0-1 1 0 0,-1 0 0 0 0,1 0 0 0 0,0 0 0 0 0,-1 1 0 0 0,1-1 0 0 0,-1 0 0 0 0,1 1 0 0 0,-1-1 0 0 0,0 0 0 0 0,1 1 0 0 0,-1-1-1 0 0,0 1 1 0 0,1-1 0 0 0,-1 1 0 0 0,0-1 0 0 0,0 1 0 0 0,1-1 0 0 0,-1 1 0 0 0,0 0 0 0 0,0-1 0 0 0,0 1 0 0 0,0 0 0 0 0,1 0 0 0 0,-1 0-1 0 0,0 0 1 0 0,0 0 0 0 0,0 0 0 0 0,0 0 0 0 0,0 0 0 0 0,0 0 0 0 0,-6 0-64 0 0,1 1-1 0 0,-1 0 1 0 0,1 0 0 0 0,-7 3 0 0 0,9-3 40 0 0,-15 5-71 0 0,0 1-1 0 0,1 1 1 0 0,-1 0-1 0 0,2 2 1 0 0,-1 0-1 0 0,-16 13 1 0 0,-91 81-57 0 0,2 17 224 0 0,102-97 96 0 0,1 1 1 0 0,1 1 0 0 0,-22 39-1 0 0,38-59-79 0 0,0 1-1 0 0,0-1 0 0 0,0 1 1 0 0,1 0-1 0 0,0 0 1 0 0,-2 14-1 0 0,4-20-66 0 0,-1 1-1 0 0,1-1 0 0 0,0 0 1 0 0,0 1-1 0 0,0-1 1 0 0,0 0-1 0 0,1 0 1 0 0,-1 1-1 0 0,0-1 1 0 0,0 0-1 0 0,1 1 0 0 0,-1-1 1 0 0,1 0-1 0 0,-1 0 1 0 0,1 1-1 0 0,-1-1 1 0 0,1 0-1 0 0,0 0 1 0 0,0 0-1 0 0,-1 0 0 0 0,1 0 1 0 0,0 0-1 0 0,0 0 1 0 0,0 0-1 0 0,0-1 1 0 0,0 1-1 0 0,0 0 1 0 0,1 0-1 0 0,-1-1 0 0 0,0 1 1 0 0,0-1-1 0 0,0 1 1 0 0,1-1-1 0 0,-1 1 1 0 0,0-1-1 0 0,0 0 1 0 0,1 0-1 0 0,-1 1 0 0 0,0-1 1 0 0,1 0-1 0 0,-1 0 1 0 0,0 0-1 0 0,1-1 1 0 0,1 1-1 0 0,13-2 80 0 0,1 0 1 0 0,-1-1-1 0 0,23-7 0 0 0,48-21 1 0 0,-76 27-101 0 0,25-11-86 0 0,-1-1-1 0 0,53-32 1 0 0,-83 44 56 0 0,1 0 1 0 0,-1 0 0 0 0,0-1 0 0 0,0 0-1 0 0,0 0 1 0 0,-1 0 0 0 0,0 0-1 0 0,0-1 1 0 0,0 0 0 0 0,-1 0 0 0 0,0 0-1 0 0,3-6 1 0 0,-4 3 50 0 0,-5 2 64 0 0,3 7-75 0 0,0 0-1 0 0,0 0 0 0 0,-1 0 1 0 0,1 0-1 0 0,0 0 0 0 0,-1 0 1 0 0,1-1-1 0 0,-1 1 1 0 0,1 0-1 0 0,0 0 0 0 0,-1 0 1 0 0,1 0-1 0 0,0 0 1 0 0,-1 0-1 0 0,1 0 0 0 0,0 1 1 0 0,-1-1-1 0 0,1 0 0 0 0,0 0 1 0 0,-1 0-1 0 0,1 0 1 0 0,0 0-1 0 0,-1 0 0 0 0,1 1 1 0 0,0-1-1 0 0,-1 0 1 0 0,1 1-1 0 0,-9 4 43 0 0,4-1-15 0 0,0 1 0 0 0,0 0 0 0 0,1 0 0 0 0,0 1 0 0 0,0 0 0 0 0,0-1 0 0 0,1 1 0 0 0,-1 0 0 0 0,1 1 0 0 0,-3 10 0 0 0,4-11-27 0 0,0-1-1 0 0,1 0 1 0 0,-1 1 0 0 0,1 0-1 0 0,1-1 1 0 0,-1 1-1 0 0,1-1 1 0 0,0 1 0 0 0,0 0-1 0 0,1-1 1 0 0,0 1 0 0 0,0 0-1 0 0,2 8 1 0 0,-1-11-130 0 0,-1 0 0 0 0,0-1 0 0 0,1 1 0 0 0,0 0 0 0 0,0-1 0 0 0,4 5 0 0 0,8 6-4792 0 0,1-4-1318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0 580 3223 0 0,'0'0'11535'0'0,"1"-2"-10623"0"0,24-48 2605 0 0,8-33-1785 0 0,-23 57-1428 0 0,0 0 0 0 0,2 0 0 0 0,1 1 0 0 0,0 1 0 0 0,25-32 0 0 0,45-42-302 0 0,-66 81-7 0 0,1 0 1 0 0,1 1 0 0 0,25-16-1 0 0,-25 19-146 0 0,0 2 0 0 0,1 1 1 0 0,0 0-1 0 0,0 1 0 0 0,25-6 0 0 0,-30 11-2092 0 0,0 1 1 0 0,23-2-1 0 0,-14 3-4260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149 177 11951 0 0,'0'0'1083'0'0,"0"2"-891"0"0,0 7-72 0 0,0-5 134 0 0,0 0 0 0 0,0 0 0 0 0,0 0 0 0 0,0 0 1 0 0,1-1-1 0 0,1 6 0 0 0,-1-7-78 0 0,-1-1 0 0 0,1 1 0 0 0,0-1 1 0 0,0 0-1 0 0,0 0 0 0 0,0 1 0 0 0,0-1 1 0 0,0 0-1 0 0,1 0 0 0 0,-1 0 0 0 0,0 0 1 0 0,0 0-1 0 0,1-1 0 0 0,-1 1 0 0 0,0 0 1 0 0,3 0-1 0 0,23 7 1038 0 0,-16-7-901 0 0,0 0 0 0 0,0-1-1 0 0,0 0 1 0 0,0-1 0 0 0,0 0-1 0 0,1 0 1 0 0,14-5 0 0 0,74-28 366 0 0,-72 22-627 0 0,48-27-1 0 0,-64 32-59 0 0,1-2 1 0 0,-1 0-1 0 0,-1 0 1 0 0,0-1-1 0 0,17-19 1 0 0,-26 27-64 0 0,0-1 1 0 0,0 0-1 0 0,0 1 1 0 0,0-1-1 0 0,-1 0 1 0 0,0 0-1 0 0,1 0 0 0 0,-1 0 1 0 0,0 0-1 0 0,0 0 1 0 0,-1 0-1 0 0,1 0 1 0 0,-1-1-1 0 0,1-3 1 0 0,-1 5 19 0 0,-1 1 0 0 0,1-1 0 0 0,0 1 0 0 0,-1-1 0 0 0,1 1 0 0 0,-1-1 1 0 0,1 1-1 0 0,-1-1 0 0 0,0 1 0 0 0,0 0 0 0 0,1 0 0 0 0,-1-1 1 0 0,0 1-1 0 0,0 0 0 0 0,0 0 0 0 0,-1 0 0 0 0,1 0 0 0 0,0 0 1 0 0,0 0-1 0 0,0 0 0 0 0,-1 0 0 0 0,1 1 0 0 0,0-1 0 0 0,-1 0 0 0 0,1 1 1 0 0,-1-1-1 0 0,1 1 0 0 0,-1-1 0 0 0,1 1 0 0 0,-1 0 0 0 0,-2 0 1 0 0,-6-1-167 0 0,0 0 1 0 0,-1 1 0 0 0,1 1-1 0 0,0-1 1 0 0,0 2 0 0 0,0 0 0 0 0,0 0-1 0 0,-16 6 1 0 0,-76 35-607 0 0,63-24 800 0 0,1 2-1 0 0,0 2 1 0 0,-42 34 0 0 0,58-40 260 0 0,2 2 0 0 0,0 0 0 0 0,1 1 0 0 0,1 1 1 0 0,1 1-1 0 0,-18 29 0 0 0,31-45-169 0 0,1 0 1 0 0,0 0 0 0 0,1 0-1 0 0,-1 0 1 0 0,1 0-1 0 0,0 1 1 0 0,1-1-1 0 0,-2 12 1 0 0,3-16-61 0 0,0 1 0 0 0,0-1 0 0 0,0 1-1 0 0,0-1 1 0 0,0 1 0 0 0,1-1 0 0 0,-1 1 0 0 0,1-1 0 0 0,0 1 0 0 0,0-1-1 0 0,0 0 1 0 0,0 0 0 0 0,0 1 0 0 0,0-1 0 0 0,1 0 0 0 0,-1 0 0 0 0,0 0-1 0 0,1 0 1 0 0,0 0 0 0 0,0-1 0 0 0,-1 1 0 0 0,1 0 0 0 0,0-1 0 0 0,0 1-1 0 0,5 1 1 0 0,0 1-187 0 0,1-1 1 0 0,-1 0-1 0 0,1-1 0 0 0,0 0 0 0 0,0 0 0 0 0,0 0 1 0 0,0-1-1 0 0,12 0 0 0 0,0-1-6248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13415 0 0,'0'0'4484'0'0,"-1"3"-4320"0"0,-234 562 2532 0 0,220-531-2976 0 0,14-33 126 0 0,3-2-631 0 0,0 0 368 0 0,0 0 0 0 0,0 0-1 0 0,0 0 1 0 0,0-1-1 0 0,-1 1 1 0 0,1 0-1 0 0,0-1 1 0 0,2-3 0 0 0,0 1-1636 0 0,11-10-3863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286 162 10135 0 0,'10'-12'562'0'0,"25"-20"-1"0"0,-1 0 1673 0 0,-30 27-1013 0 0,1 0 0 0 0,-1 0 0 0 0,-1 0 0 0 0,7-11 0 0 0,-10 15-1182 0 0,1-1 1 0 0,-1 0 0 0 0,0 0 0 0 0,0 1-1 0 0,1-1 1 0 0,-1 0 0 0 0,-1 0 0 0 0,1 1-1 0 0,0-1 1 0 0,0 0 0 0 0,-1 0 0 0 0,1 1-1 0 0,-1-1 1 0 0,1 0 0 0 0,-1 1 0 0 0,0-1-1 0 0,1 1 1 0 0,-1-1 0 0 0,0 0 0 0 0,0 1-1 0 0,-2-2 1 0 0,-2-3-40 0 0,4 6 0 0 0,1-1 0 0 0,-1 1 0 0 0,0-1 0 0 0,1 1 0 0 0,-1-1 0 0 0,0 1 0 0 0,0-1 0 0 0,1 1 0 0 0,-1 0 0 0 0,0-1 0 0 0,0 1 0 0 0,0 0 0 0 0,1 0 0 0 0,-1 0 0 0 0,0 0 0 0 0,0-1 0 0 0,0 1 0 0 0,0 0 0 0 0,1 0 0 0 0,-1 0 0 0 0,0 1 0 0 0,0-1 0 0 0,0 0 0 0 0,1 0 0 0 0,-1 0 0 0 0,0 1 0 0 0,0-1 0 0 0,0 0 0 0 0,1 1 0 0 0,-1-1 0 0 0,0 1 0 0 0,0 0 0 0 0,-2 0 0 0 0,-19 12 10 0 0,1 1 0 0 0,0 1 0 0 0,1 1 0 0 0,-36 37 0 0 0,-60 84 932 0 0,64-64-233 0 0,45-62-578 0 0,0 1 0 0 0,1 0 0 0 0,0 1 0 0 0,-6 20 0 0 0,12-32-125 0 0,0 1-1 0 0,-1-1 1 0 0,1 1-1 0 0,0-1 1 0 0,0 1-1 0 0,-1-1 1 0 0,1 1-1 0 0,0-1 1 0 0,1 0-1 0 0,-1 1 1 0 0,0-1-1 0 0,0 1 1 0 0,1-1-1 0 0,-1 1 1 0 0,1 2-1 0 0,0-4 3 0 0,0 1 0 0 0,-1 0-1 0 0,1 0 1 0 0,0 0 0 0 0,-1-1-1 0 0,1 1 1 0 0,0 0 0 0 0,0-1 0 0 0,0 1-1 0 0,-1-1 1 0 0,1 1 0 0 0,0-1 0 0 0,0 1-1 0 0,0-1 1 0 0,0 1 0 0 0,0-1-1 0 0,2 0 1 0 0,1 1 13 0 0,1-1-1 0 0,-1 1 1 0 0,1-2-1 0 0,-1 1 1 0 0,1 0-1 0 0,-1-1 1 0 0,0 0 0 0 0,8-2-1 0 0,18-6-434 0 0,0-2 0 0 0,-1-1 0 0 0,0-2 0 0 0,-1-1-1 0 0,-1-1 1 0 0,-1-1 0 0 0,40-32 0 0 0,-62 45 161 0 0,1-1 0 0 0,-1 0-1 0 0,0 1 1 0 0,0-1 0 0 0,0-1 0 0 0,-1 1 0 0 0,6-12 0 0 0,-8 16 58 0 0,-10 7-313 0 0,2-1 673 0 0,0 1 1 0 0,1 0 0 0 0,0 0-1 0 0,0 1 1 0 0,1 0-1 0 0,0 0 1 0 0,0 0-1 0 0,0 0 1 0 0,1 1-1 0 0,0 0 1 0 0,1 0-1 0 0,0 0 1 0 0,0 0-1 0 0,0 1 1 0 0,1-1-1 0 0,-1 16 1 0 0,2-19-194 0 0,1 0-1 0 0,-1 0 1 0 0,1 1 0 0 0,1-1-1 0 0,-1 0 1 0 0,1 0 0 0 0,0 0-1 0 0,0 0 1 0 0,0 0 0 0 0,1-1-1 0 0,0 1 1 0 0,0 0 0 0 0,0-1-1 0 0,0 1 1 0 0,1-1 0 0 0,0 1-1 0 0,0-1 1 0 0,0 0 0 0 0,0 0-1 0 0,1-1 1 0 0,-1 1 0 0 0,1-1-1 0 0,0 1 1 0 0,0-1 0 0 0,0-1-1 0 0,0 1 1 0 0,1 0 0 0 0,-1-1-1 0 0,9 3 1 0 0,1-1-6863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180 424 4607 0 0,'0'0'354'0'0,"0"2"92"0"0,-1 0 87 0 0,1 1-1 0 0,0-1 1 0 0,-1 1-1 0 0,1-1 1 0 0,0 1-1 0 0,1-1 1 0 0,-1 0-1 0 0,0 1 1 0 0,1-1-1 0 0,0 1 1 0 0,-1-1-1 0 0,1 0 1 0 0,0 1-1 0 0,0-1 1 0 0,2 3-1 0 0,-3-4-374 0 0,1 1 0 0 0,-1-1 0 0 0,0 1 0 0 0,1-1 0 0 0,-1 1 0 0 0,0-1 0 0 0,0 1 0 0 0,0-1-1 0 0,0 1 1 0 0,0-1 0 0 0,0 1 0 0 0,-1 0 0 0 0,1-1 0 0 0,-1 2 0 0 0,-8 20 537 0 0,8-20-492 0 0,-2 3 250 0 0,0 0 1 0 0,0 0-1 0 0,-7 9 0 0 0,9-14-69 0 0,-10 11 401 0 0,6-8-562 0 0,1 1-95 0 0,-1-1-1 0 0,0 0 0 0 0,0 0 0 0 0,0 0 1 0 0,-1-1-1 0 0,1 0 0 0 0,-8 4 1 0 0,-3 0-55 0 0,-22 6 1 0 0,36-12-67 0 0,0-1 0 0 0,1 1 0 0 0,-1-1 0 0 0,0 0 0 0 0,0 1 0 0 0,1-1 0 0 0,-1 0 0 0 0,0 0 0 0 0,0 0 0 0 0,0-1 0 0 0,1 1 0 0 0,-1 0 0 0 0,-3-1 0 0 0,4 0 0 0 0,1 1-1 0 0,-1-1 1 0 0,0 1 0 0 0,0-1-1 0 0,1 0 1 0 0,-1 1 0 0 0,1-1-1 0 0,-1 0 1 0 0,0 1 0 0 0,1-1-1 0 0,-1 0 1 0 0,1 1 0 0 0,0-1-1 0 0,-1 0 1 0 0,1 0 0 0 0,-1 0-1 0 0,1 0 1 0 0,0 1 0 0 0,0-1-1 0 0,0 0 1 0 0,-1 0 0 0 0,1 0-1 0 0,0 0 1 0 0,0 0 0 0 0,0 0-1 0 0,0 0 1 0 0,0 1 0 0 0,1-1-1 0 0,-1-2 1 0 0,2-7 43 0 0,1 0 0 0 0,0 0-1 0 0,0 0 1 0 0,1 0 0 0 0,6-13 0 0 0,31-45 146 0 0,-37 60-179 0 0,51-71 79 0 0,78-90 0 0 0,-111 144-104 0 0,0 1-1 0 0,2 2 0 0 0,0 0 1 0 0,2 1-1 0 0,0 2 1 0 0,45-26-1 0 0,-63 41 4 0 0,-1 1 0 0 0,1-1-1 0 0,-1 1 1 0 0,17-3 0 0 0,-22 5-135 0 0,1 1-1 0 0,-1 0 1 0 0,1-1 0 0 0,-1 1 0 0 0,1 0 0 0 0,-1 1-1 0 0,1-1 1 0 0,-1 0 0 0 0,1 1 0 0 0,-1-1 0 0 0,0 1-1 0 0,1 0 1 0 0,-1-1 0 0 0,0 1 0 0 0,1 1 0 0 0,-1-1-1 0 0,0 0 1 0 0,0 0 0 0 0,0 1 0 0 0,3 2 0 0 0,3 5-1230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10135 0 0,'0'0'1288'0'0,"0"2"-22"0"0,-1 12 181 0 0,0 1 1 0 0,-1-1-1 0 0,0 0 1 0 0,-6 17-1 0 0,-22 56-327 0 0,22-62-349 0 0,-3-1-381 0 0,-15 28 0 0 0,-3 9 13 0 0,28-60-380 0 0,1 0 0 0 0,0 0 0 0 0,0 0 0 0 0,-1 0 0 0 0,1 0 0 0 0,-1 0 0 0 0,1 0 0 0 0,-1-1 0 0 0,1 1 0 0 0,-1 0 0 0 0,0 0 0 0 0,1 0 0 0 0,-1-1 0 0 0,-1 2 0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0,'0'0'888'0'0,"13"0"-888"0"0,-1 2 896 0 0,1 2 160 0 0,-1 1 24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68 8751 0 0,'0'0'5666'0'0,"0"-9"-4456"0"0,1-3-318 0 0,0 8-501 0 0,-1 0-1 0 0,1 0 0 0 0,-1 0 0 0 0,0 0 0 0 0,-1-6 1 0 0,1 9-381 0 0,-1 1 0 0 0,1-1 0 0 0,0 0 0 0 0,0 0 0 0 0,-1 0 1 0 0,1 0-1 0 0,0 1 0 0 0,-1-1 0 0 0,1 0 0 0 0,-1 0 0 0 0,1 1 0 0 0,-1-1 1 0 0,0 0-1 0 0,1 1 0 0 0,-1-1 0 0 0,0 1 0 0 0,1-1 0 0 0,-1 1 0 0 0,0-1 1 0 0,0 1-1 0 0,1-1 0 0 0,-1 1 0 0 0,0 0 0 0 0,0-1 0 0 0,0 1 0 0 0,0 0 1 0 0,1 0-1 0 0,-1-1 0 0 0,0 1 0 0 0,-1 0 0 0 0,-3 0-3 0 0,0 0 1 0 0,0 1-1 0 0,0-1 0 0 0,0 1 0 0 0,0 0 1 0 0,0 0-1 0 0,1 1 0 0 0,-1-1 0 0 0,0 1 1 0 0,1 0-1 0 0,-7 4 0 0 0,-6 5 136 0 0,-24 18 1 0 0,34-23-94 0 0,-11 8 213 0 0,1 0 1 0 0,0 1-1 0 0,2 1 0 0 0,-1 0 0 0 0,2 1 0 0 0,0 1 0 0 0,-20 35 1 0 0,32-49-184 0 0,0 1 0 0 0,0-1 0 0 0,1 1 0 0 0,0-1 0 0 0,0 1 0 0 0,0 0 1 0 0,0 8-1 0 0,1-11 4 0 0,2 1-19 0 0,-2-3-61 0 0,0 1-1 0 0,0-1 1 0 0,0 0 0 0 0,0 1-1 0 0,0-1 1 0 0,1 0-1 0 0,-1 0 1 0 0,0 1-1 0 0,0-1 1 0 0,0 0-1 0 0,0 1 1 0 0,0-1-1 0 0,1 0 1 0 0,-1 0-1 0 0,0 1 1 0 0,0-1-1 0 0,0 0 1 0 0,1 0-1 0 0,-1 0 1 0 0,0 1-1 0 0,0-1 1 0 0,1 0 0 0 0,-1 0-1 0 0,0 0 1 0 0,1 0-1 0 0,2 1-5 0 0,0 0-1 0 0,0-1 0 0 0,0 1 1 0 0,0-1-1 0 0,0 0 1 0 0,0 0-1 0 0,0 0 1 0 0,0 0-1 0 0,0-1 0 0 0,0 1 1 0 0,0-1-1 0 0,0 0 1 0 0,0 0-1 0 0,-1 0 0 0 0,1 0 1 0 0,0 0-1 0 0,0-1 1 0 0,-1 1-1 0 0,1-1 1 0 0,2-2-1 0 0,7-5-194 0 0,-1-1-1 0 0,-1 0 1 0 0,11-13-1 0 0,0 0-162 0 0,-9 11-37 0 0,-10 10-55 0 0,-7 7 243 0 0,-5 6 154 0 0,1 0 1 0 0,0 1 0 0 0,0 0 0 0 0,2 0 0 0 0,-1 0 0 0 0,2 1 0 0 0,-7 16 0 0 0,-28 100 118 0 0,22-61-103 0 0,-8 19-1 0 0,-131 388-96 0 0,135-417 427 0 0,-3-1 1 0 0,-52 85 0 0 0,53-104 100 0 0,-1-2 0 0 0,-2 0 0 0 0,-1-2-1 0 0,-46 42 1 0 0,68-70-340 0 0,2-1-18 0 0,0 0-1 0 0,-1 0 0 0 0,0-1 0 0 0,0 0 1 0 0,-8 5-1 0 0,13-9-33 0 0,0 1 0 0 0,0-1 0 0 0,0 1 0 0 0,0-1 0 0 0,-1 0-1 0 0,1 0 1 0 0,0 0 0 0 0,0 1 0 0 0,0-1 0 0 0,0 0 0 0 0,0 0 0 0 0,0 0 0 0 0,0-1 0 0 0,-1 1 0 0 0,1 0 0 0 0,0 0-1 0 0,-1-1 1 0 0,1 0-6 0 0,0 1-1 0 0,0-1 0 0 0,0 0 0 0 0,0 0 0 0 0,0 0 1 0 0,0 0-1 0 0,0 0 0 0 0,0 0 0 0 0,0 0 0 0 0,0 0 1 0 0,1 0-1 0 0,-1-1 0 0 0,0 1 0 0 0,1 0 1 0 0,-1 0-1 0 0,1-1 0 0 0,-1-1 0 0 0,0-4-436 0 0,-1 1 1 0 0,1 0-1 0 0,1 0 0 0 0,-1-1 0 0 0,1-7 0 0 0,3-17-5232 0 0,1 6-529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 8751 0 0,'-2'-1'192'0'0,"0"0"-1"0"0,1 0 0 0 0,-1 0 0 0 0,0 1 0 0 0,0-1 1 0 0,0 1-1 0 0,0 0 0 0 0,1-1 0 0 0,-1 1 0 0 0,0 0 0 0 0,0 0 1 0 0,0 0-1 0 0,0 0 0 0 0,0 1 0 0 0,0-1 0 0 0,0 0 1 0 0,0 1-1 0 0,1-1 0 0 0,-3 2 0 0 0,1-1-14 0 0,0 1 0 0 0,0 0 1 0 0,0 0-1 0 0,0 0 0 0 0,0 1 0 0 0,1-1 0 0 0,-1 1 0 0 0,1-1 0 0 0,-4 6 0 0 0,0 2 16 0 0,-1 1 0 0 0,2-1 0 0 0,0 1 0 0 0,0 0-1 0 0,-3 14 1 0 0,-8 40 792 0 0,3 1 0 0 0,-6 85 0 0 0,-5 29 348 0 0,9-104-985 0 0,-29 89 0 0 0,30-125-271 0 0,-2-1-1 0 0,-1 0 1 0 0,-42 67 0 0 0,26-57 357 0 0,-2-1-1 0 0,-72 74 1 0 0,110-135-370 0 0,2-1-149 0 0,1 1 0 0 0,0 0 0 0 0,1 0 0 0 0,0 0-1 0 0,10-12 1 0 0,50-58-601 0 0,-46 59 435 0 0,-16 18 221 0 0,77-86-1383 0 0,-67 78 1143 0 0,-1 0-1 0 0,2 1 0 0 0,0 1 0 0 0,19-11 0 0 0,-32 21 288 0 0,0 0 1 0 0,1 0-1 0 0,-1 1 0 0 0,1-1 1 0 0,-1 1-1 0 0,1 0 1 0 0,0 0-1 0 0,-1 0 0 0 0,1 0 1 0 0,0 1-1 0 0,0 0 0 0 0,0 0 1 0 0,4 0-1 0 0,-5 0 56 0 0,-1 1-1 0 0,1 0 1 0 0,-1 0-1 0 0,1 0 1 0 0,0 0-1 0 0,-1 0 1 0 0,0 1-1 0 0,1-1 1 0 0,-1 1-1 0 0,0-1 1 0 0,0 1 0 0 0,0 0-1 0 0,0 0 1 0 0,0 0-1 0 0,0 0 1 0 0,-1 0-1 0 0,1 0 1 0 0,2 5-1 0 0,1 2 103 0 0,0 0-1 0 0,-1 1 1 0 0,0-1-1 0 0,-1 1 1 0 0,0 0-1 0 0,-1 0 1 0 0,0 0 0 0 0,0 0-1 0 0,-1 0 1 0 0,0 0-1 0 0,-2 21 1 0 0,-3 2-33 0 0,-1 0 1 0 0,-12 43-1 0 0,14-65-182 0 0,-1 9-470 0 0,-2 24 0 0 0,2-4-7425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14567 0 0,'0'0'1320'0'0,"-1"0"-1082"0"0,-4 0-168 0 0,4 0 154 0 0,-6 11 356 0 0,6-8-494 0 0,-1 1-1 0 0,1-1 0 0 0,0 0 1 0 0,0 1-1 0 0,0-1 0 0 0,0 1 1 0 0,0-1-1 0 0,1 1 0 0 0,0 0 1 0 0,-1 3-1 0 0,6 38 689 0 0,-2-15-151 0 0,-1 5-26 0 0,-3 0 0 0 0,0-1 0 0 0,-3 1 0 0 0,-13 62-1 0 0,2-40-137 0 0,-3-1 0 0 0,-26 56 0 0 0,-190 407-64 0 0,208-472-2964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3 185 17935 0 0,'0'0'827'0'0,"-1"-1"-22"0"0,1 1-795 0 0,0 0 1 0 0,0 0-1 0 0,0 0 0 0 0,0 0 0 0 0,0 0 0 0 0,0 0 1 0 0,-1 0-1 0 0,1 0 0 0 0,0 0 0 0 0,0 0 0 0 0,0 0 1 0 0,0 0-1 0 0,0 0 0 0 0,0 0 0 0 0,0 0 0 0 0,0 0 1 0 0,0 0-1 0 0,0 0 0 0 0,0 0 0 0 0,0 0 0 0 0,0 0 1 0 0,0 0-1 0 0,0 0 0 0 0,0 0 0 0 0,-1 0 0 0 0,1 0 1 0 0,0 0-1 0 0,0 0 0 0 0,0 0 0 0 0,0 0 0 0 0,0 0 1 0 0,0 0-1 0 0,0-1 0 0 0,0 1 0 0 0,0 0 0 0 0,0 0 0 0 0,0 0 1 0 0,0 0-1 0 0,0 0 0 0 0,0 0 0 0 0,0 0 0 0 0,0 0 1 0 0,0 0-1 0 0,0 0 0 0 0,0 0 0 0 0,0 0 0 0 0,0 0 1 0 0,0 0-1 0 0,0 0 0 0 0,0-1 0 0 0,0 1 0 0 0,0 0 1 0 0,0 0-1 0 0,0 0 0 0 0,0 0 0 0 0,0 0 0 0 0,0 0 1 0 0,1 0-1 0 0,-1 0 0 0 0,0 0 0 0 0,5-3 336 0 0,7-2 192 0 0,119-27 1712 0 0,-46 12-1759 0 0,186-32 330 0 0,-79 18-701 0 0,-181 32-150 0 0,52-12-716 0 0,86-6 1 0 0,-121 20-1514 0 0,-3 3-5413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 14567 0 0,'-2'1'664'0'0,"-19"10"-230"0"0,11-6-272 0 0,-1 1 0 0 0,-15 11 0 0 0,19-11-154 0 0,-213 183 2912 0 0,211-180-2688 0 0,0 1 0 0 0,-14 21 0 0 0,20-28-153 0 0,1 1 1 0 0,0 0 0 0 0,0 0 0 0 0,0-1-1 0 0,1 1 1 0 0,-1 1 0 0 0,1-1 0 0 0,0 0-1 0 0,0 0 1 0 0,1 0 0 0 0,-1 1-1 0 0,1 6 1 0 0,0-9-44 0 0,0-1 1 0 0,1 1-1 0 0,-1-1 0 0 0,1 0 0 0 0,0 1 0 0 0,-1-1 1 0 0,1 0-1 0 0,0 1 0 0 0,0-1 0 0 0,0 0 0 0 0,0 0 1 0 0,0 0-1 0 0,0 0 0 0 0,0 0 0 0 0,0 0 0 0 0,0 0 1 0 0,0 0-1 0 0,0 0 0 0 0,1-1 0 0 0,-1 1 0 0 0,0 0 1 0 0,1-1-1 0 0,-1 1 0 0 0,1-1 0 0 0,-1 0 0 0 0,0 1 1 0 0,1-1-1 0 0,2 0 0 0 0,3 1 149 0 0,0 0-1 0 0,0 0 1 0 0,1-1 0 0 0,9-1-1 0 0,-4-1-93 0 0,-1 0-1 0 0,1-1 0 0 0,0-1 0 0 0,-1 0 0 0 0,0-1 0 0 0,0 0 0 0 0,22-13 0 0 0,-12 4 72 0 0,-1-1 0 0 0,39-34 0 0 0,-57 45-157 0 0,1 1-1 0 0,0-1 0 0 0,-1 0 1 0 0,0 0-1 0 0,0 0 1 0 0,0-1-1 0 0,0 1 0 0 0,-1-1 1 0 0,1 1-1 0 0,-1-1 1 0 0,2-9-1 0 0,-3 11-73 0 0,-1 0 0 0 0,0-1-1 0 0,1 1 1 0 0,-1-1 0 0 0,-1 1 0 0 0,1 0-1 0 0,0-1 1 0 0,-1 1 0 0 0,0 0 0 0 0,1-1-1 0 0,-1 1 1 0 0,-1 0 0 0 0,1 0 0 0 0,0 0-1 0 0,-1 0 1 0 0,1 0 0 0 0,-1 0 0 0 0,-4-5-1 0 0,-3-3-348 0 0,1 1-1 0 0,-1 0 1 0 0,-1 1 0 0 0,0 0-1 0 0,0 0 1 0 0,0 1-1 0 0,-19-10 1 0 0,22 14-206 0 0,-22-14-1634 0 0,13 4-3084 0 0,10 5 504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444 823 16415 0 0,'0'0'752'0'0,"0"-2"-20"0"0,2-5-521 0 0,0 0 0 0 0,1 0-1 0 0,-1 0 1 0 0,1 1 0 0 0,1-1 0 0 0,-1 1-1 0 0,1 0 1 0 0,0 0 0 0 0,1 0 0 0 0,8-10-1 0 0,7-3 672 0 0,35-26 0 0 0,-22 19-657 0 0,8-9 26 0 0,38-43 0 0 0,-59 56-216 0 0,-1-1 0 0 0,-1-1-1 0 0,22-40 1 0 0,-11 14-7 0 0,-10 19 21 0 0,20-49-1 0 0,-20 35-16 0 0,0 2 13 0 0,-3-1 0 0 0,17-65 0 0 0,-33 107-145 0 0,-13 10-347 0 0,-8 5 403 0 0,1 2 0 0 0,1 0-1 0 0,0 2 1 0 0,1 0-1 0 0,1 1 1 0 0,-28 36 0 0 0,10-2 2 0 0,-45 85 1 0 0,-10 53-31 0 0,13-22 72 0 0,-140 205 1118 0 0,43-80-332 0 0,75-139-2011 0 0,86-136 1095 0 0,7-8-287 0 0,5-7-50 0 0,-1 0 1 0 0,1-1 0 0 0,-1 1 0 0 0,0-1-1 0 0,0 0 1 0 0,0 1 0 0 0,-5 3 0 0 0,1-2-1224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8 8751 0 0,'0'-8'8690'0'0,"-1"10"-8156"0"0,-130 335 2594 0 0,45-110-2624 0 0,56-146-232 0 0,-31 137 0 0 0,60-213-390 0 0,0-3-9 0 0,0 0 1 0 0,1 0-1 0 0,-1 0 0 0 0,1 0 1 0 0,0 1-1 0 0,-1-1 1 0 0,1 0-1 0 0,0 0 1 0 0,1 4-1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8 189 20271 0 0,'-7'-25'2164'0'0,"9"17"-2128"0"0,0 6 56 0 0,-1 1-1 0 0,1-1 1 0 0,-1 1 0 0 0,1 0-1 0 0,0 0 1 0 0,-1 0 0 0 0,1 0-1 0 0,0 0 1 0 0,0 0 0 0 0,0 0-1 0 0,0 1 1 0 0,3-2 0 0 0,30-4 1423 0 0,-19 4-1026 0 0,244-47 792 0 0,96-16-2146 0 0,-309 57-1340 0 0,-3-2-6442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14 2303 0 0,'6'-14'13754'0'0,"-9"15"-13547"0"0,-1 1 0 0 0,1-1 0 0 0,0 1 0 0 0,-1 0 0 0 0,1 0 0 0 0,0 0 0 0 0,0 0 0 0 0,-4 4 0 0 0,-24 25 425 0 0,17-16-322 0 0,-271 240 251 0 0,167-171-556 0 0,35-26-63 0 0,-4-4-235 0 0,30-22 227 0 0,35-19 23 0 0,-26 18 10 0 0,43-28 26 0 0,1 1 0 0 0,0-1 0 0 0,0 1 0 0 0,0 0 0 0 0,0 0 0 0 0,1 1 0 0 0,-6 7 0 0 0,9-11 8 0 0,-1 0-1 0 0,1 0 1 0 0,-1 0-1 0 0,1 1 1 0 0,-1-1 0 0 0,1 0-1 0 0,-1 0 1 0 0,1 0-1 0 0,0 1 1 0 0,0-1-1 0 0,0 0 1 0 0,0 0 0 0 0,0 0-1 0 0,0 1 1 0 0,0-1-1 0 0,0 0 1 0 0,0 0-1 0 0,1 1 1 0 0,-1-1-1 0 0,0 0 1 0 0,1 0 0 0 0,0 1-1 0 0,0 0 19 0 0,0 0-1 0 0,1 0 1 0 0,-1 0-1 0 0,1-1 0 0 0,0 1 1 0 0,-1-1-1 0 0,1 1 1 0 0,0-1-1 0 0,0 1 1 0 0,0-1-1 0 0,2 1 1 0 0,4 2 62 0 0,0-1-1 0 0,0 0 1 0 0,0-1 0 0 0,0 1 0 0 0,12 0 0 0 0,37 2 395 0 0,0-2 1 0 0,65-6-1 0 0,-12 0 295 0 0,238-13 592 0 0,-316 11-1307 0 0,63-15 1 0 0,-83 16-45 0 0,0 0 0 0 0,-1-1 0 0 0,0 0 0 0 0,0-1 0 0 0,0 0 0 0 0,-1-1 0 0 0,0 0 0 0 0,14-12 0 0 0,-14 9-63 0 0,0 0-1 0 0,0 0 0 0 0,-2-1 1 0 0,1 0-1 0 0,-1 0 1 0 0,-1-1-1 0 0,0 0 1 0 0,10-25-1 0 0,-11 23-103 0 0,-3 7-34 0 0,0 1 0 0 0,0-1 0 0 0,-1 0 0 0 0,0 0 0 0 0,0 0 0 0 0,-1 0 0 0 0,0 0 0 0 0,0-1-1 0 0,0 1 1 0 0,-1 0 0 0 0,-1-10 0 0 0,1 16 164 0 0,-1 0 0 0 0,1 1 0 0 0,-1-1 0 0 0,1 0 0 0 0,-1 1 0 0 0,1-1 0 0 0,-1 0-1 0 0,1 1 1 0 0,-1-1 0 0 0,1 0 0 0 0,-1 1 0 0 0,0-1 0 0 0,1 1 0 0 0,-1-1 0 0 0,0 1 0 0 0,0 0 0 0 0,1-1 0 0 0,-1 1 0 0 0,0 0-1 0 0,0-1 1 0 0,0 1 0 0 0,0 0 0 0 0,0 0 0 0 0,-21-3-84 0 0,20 2 76 0 0,-11 1 31 0 0,1 1 0 0 0,0-1 0 0 0,-1 2 0 0 0,1 0-1 0 0,0 0 1 0 0,0 1 0 0 0,-12 5 0 0 0,7-2 2 0 0,0 1 0 0 0,1 1 1 0 0,0 1-1 0 0,-18 12 0 0 0,14-4 43 0 0,0 0 1 0 0,1 1-1 0 0,1 1 0 0 0,-27 37 0 0 0,43-53-23 0 0,-1 0 0 0 0,1 0 0 0 0,0 0 0 0 0,0 1 0 0 0,1-1 0 0 0,-1 1 0 0 0,0 0 0 0 0,1-1 0 0 0,0 1 0 0 0,0 0 0 0 0,0 5 0 0 0,1-7-4 0 0,0 0 0 0 0,0 0 0 0 0,0 1 0 0 0,0-1 0 0 0,1 0 0 0 0,-1 0 0 0 0,1 1 0 0 0,0-1 0 0 0,-1 0 0 0 0,1 0 0 0 0,0 0 0 0 0,0 0 0 0 0,1 0 0 0 0,-1 0 0 0 0,0 0 0 0 0,1 0 0 0 0,-1 0 0 0 0,1-1 0 0 0,-1 1 0 0 0,4 1 0 0 0,6 6 38 0 0,0-1 1 0 0,1 0-1 0 0,18 9 0 0 0,0-3-5471 0 0,-8-5-1159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11 6911 0 0,'-6'-10'13176'0'0,"-6"10"-11909"0"0,8 1-1081 0 0,-1 0-1 0 0,1 0 1 0 0,-1 1 0 0 0,1-1 0 0 0,0 1-1 0 0,0 0 1 0 0,0 0 0 0 0,0 1 0 0 0,-6 4-1 0 0,2-1-77 0 0,0 1 0 0 0,0 0 0 0 0,-8 10 0 0 0,12-13-84 0 0,1 1 1 0 0,0 0-1 0 0,0-1 0 0 0,0 1 1 0 0,0 1-1 0 0,1-1 0 0 0,-2 6 1 0 0,3-8-309 0 0,0 0 1 0 0,0 0-1 0 0,1 0 1 0 0,-1 0-1 0 0,1 0 1 0 0,0 1-1 0 0,0-1 1 0 0,0 0 0 0 0,0 0-1 0 0,1 0 1 0 0,-1 0-1 0 0,1 0 1 0 0,0 0-1 0 0,2 5 1 0 0,2 2-1536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17479 0 0,'0'0'1580'0'0,"0"1"-1218"0"0,-1 3-172 0 0,1 0 0 0 0,-1 0 1 0 0,0 0-1 0 0,0 0 1 0 0,0 0-1 0 0,-1 0 0 0 0,1 0 1 0 0,-1 0-1 0 0,-2 3 1 0 0,-24 35 568 0 0,17-26-556 0 0,-45 64 462 0 0,-29 45-146 0 0,-67 115-167 0 0,136-209-612 0 0,15-29-667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18 14743 0 0,'5'-5'1526'0'0,"8"-8"1886"0"0,-12 13-3271 0 0,-1 0 0 0 0,1 0 0 0 0,-1 0 0 0 0,1 0 0 0 0,0 1 1 0 0,-1-1-1 0 0,1 0 0 0 0,0 0 0 0 0,-1 0 0 0 0,1 1 0 0 0,-1-1 0 0 0,1 0 1 0 0,-1 1-1 0 0,1-1 0 0 0,0 1 0 0 0,2 4-22 0 0,-1 0-1 0 0,0 0 1 0 0,0 0 0 0 0,0 0-1 0 0,-1 0 1 0 0,0 1 0 0 0,0-1-1 0 0,0 1 1 0 0,-1-1-1 0 0,1 1 1 0 0,-1-1 0 0 0,-1 1-1 0 0,1-1 1 0 0,-1 1 0 0 0,0-1-1 0 0,-3 11 1 0 0,-3 9 33 0 0,-2-1-1 0 0,-15 31 1 0 0,19-44-84 0 0,-133 248 447 0 0,106-203-518 0 0,-35 55 67 0 0,63-103-260 0 0,3-6-823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14743 0 0,'0'0'7537'0'0,"-1"2"-7323"0"0,-6 7-139 0 0,0 0 0 0 0,1 1-1 0 0,0 0 1 0 0,1 0 0 0 0,0 1 0 0 0,-4 10 0 0 0,-2 6 2 0 0,1-6-66 0 0,-4 10 46 0 0,-1 0-1 0 0,-21 31 1 0 0,29-53-46 0 0,1 0 0 0 0,-2 0 0 0 0,1-1 0 0 0,-1 0 1 0 0,0 0-1 0 0,-1-1 0 0 0,0 0 0 0 0,0 0 1 0 0,0-1-1 0 0,-16 7 0 0 0,-14 5 64 0 0,57-9 74 0 0,-3-5-55 0 0,0-2 0 0 0,0 1 0 0 0,0-2 0 0 0,0 0 0 0 0,24-2 0 0 0,78-13 275 0 0,-61 6-207 0 0,58-12-23 0 0,-45 8-258 0 0,-67 11-205 0 0,-12 5-4323 0 0,-2-1 2807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18919 0 0,'0'0'1895'0'0,"-1"1"-1735"0"0,-8 9 16 0 0,1 0-1 0 0,0 1 1 0 0,0 0 0 0 0,1 0 0 0 0,-6 14-1 0 0,-27 67 709 0 0,25-54-549 0 0,-80 222 615 0 0,14-36-348 0 0,63-178-601 0 0,-35 85 3 0 0,40-105-12 0 0,0 0-1 0 0,-31 42 1 0 0,43-67-85 0 0,9-9-5772 0 0,2 0 3915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0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3223 0 0,'-2'2'240'0'0,"-1"0"123"0"0,1 0 0 0 0,0 1 0 0 0,-1-1 0 0 0,1 1 0 0 0,0-1 0 0 0,0 1 0 0 0,0 0-1 0 0,1 0 1 0 0,-1 0 0 0 0,1 0 0 0 0,-1 0 0 0 0,1 0 0 0 0,0 1 0 0 0,0-1-1 0 0,1 0 1 0 0,-1 0 0 0 0,1 1 0 0 0,-1 5 0 0 0,2 38 4957 0 0,3-18-4548 0 0,-4-29-804 0 0,4 24 311 0 0,1 0 0 0 0,1 0 0 0 0,2-1 0 0 0,0 0-1 0 0,1 0 1 0 0,2-1 0 0 0,0-1 0 0 0,18 27 0 0 0,10 7 489 0 0,79 87-1 0 0,-22-44 167 0 0,-54-58-224 0 0,-1 3-1 0 0,47 65 1 0 0,-84-103-619 0 0,-1 1 0 0 0,1 1 1 0 0,-1-1-1 0 0,0 0 0 0 0,0 1 1 0 0,-1-1-1 0 0,0 1 0 0 0,0 0 0 0 0,-1 0 1 0 0,0 0-1 0 0,0 0 0 0 0,0 13 1 0 0,-2-10-13 0 0,0-1 1 0 0,0 0 0 0 0,-1 0 0 0 0,-1 0 0 0 0,1-1 0 0 0,-2 1 0 0 0,1 0-1 0 0,-1-1 1 0 0,-7 12 0 0 0,-3 2 51 0 0,-1-1-1 0 0,-2 0 1 0 0,0-1 0 0 0,-37 34-1 0 0,-90 61 36 0 0,100-82-177 0 0,-10 6-181 0 0,33-26-587 0 0,1 2-1 0 0,1 0 1 0 0,0 1-1 0 0,-30 34 1 0 0,47-47 154 0 0,0 0 0 0 0,0 1 0 0 0,0-1 0 0 0,0 0 0 0 0,1 1 0 0 0,-2 3 0 0 0,3-7 570 0 0,0 0 1 0 0,0 1-1 0 0,0-1 0 0 0,0 0 0 0 0,0 0 0 0 0,0 0 1 0 0,0 0-1 0 0,0 0 0 0 0,0 0 0 0 0,0 0 0 0 0,0 0 0 0 0,0 0 1 0 0,0 1-1 0 0,-1-1 0 0 0,1 0 0 0 0,0 0 0 0 0,0 0 1 0 0,0 0-1 0 0,0 0 0 0 0,0 0 0 0 0,0 0 0 0 0,0 0 0 0 0,0 1 1 0 0,0-1-1 0 0,1 0 0 0 0,-1 0 0 0 0,0 0 0 0 0,0 0 1 0 0,0 0-1 0 0,0 0 0 0 0,0 0 0 0 0,0 0 0 0 0,0 0 1 0 0,0 1-1 0 0,0-1 0 0 0,0 0 0 0 0,0 0 0 0 0,0 0 0 0 0,0 0 1 0 0,0 0-1 0 0,0 0 0 0 0,1 0 0 0 0,-1 0 0 0 0,0 0 1 0 0,7 5-2432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2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72 12607 0 0,'0'0'290'0'0,"1"-2"39"0"0,-1 0-290 0 0,1 1 1 0 0,0-1-1 0 0,-1 1 0 0 0,1 0 0 0 0,0-1 1 0 0,0 1-1 0 0,0 0 0 0 0,0-1 1 0 0,0 1-1 0 0,1 0 0 0 0,-1 0 0 0 0,0 0 1 0 0,0 0-1 0 0,1 0 0 0 0,-1 0 0 0 0,1 0 1 0 0,1 0-1 0 0,34-17 26 0 0,-22 12-10 0 0,48-18 3490 0 0,-64 26-3304 0 0,-50 41 512 0 0,2-1-418 0 0,20-16-223 0 0,-1-2 1 0 0,-45 28-1 0 0,-70 34-63 0 0,85-52-5 0 0,37-21-41 0 0,-169 94 7 0 0,-7-15-13 0 0,156-75 2 0 0,19-7 5 0 0,0-1 0 0 0,-49 12 0 0 0,71-21 289 0 0,4 1-226 0 0,12 9-53 0 0,8 0-15 0 0,-20-9 7 0 0,1 0 0 0 0,-1 0-1 0 0,0 0 1 0 0,1 0 0 0 0,-1-1 0 0 0,1 1-1 0 0,-1-1 1 0 0,1 0 0 0 0,-1 0-1 0 0,4 0 1 0 0,2 0-5 0 0,32 0 387 0 0,53-5 0 0 0,-23 0-196 0 0,220-17 682 0 0,-185 6-325 0 0,25-2 300 0 0,-122 18-745 0 0,-27 20-163 0 0,-18 8-440 0 0,2-1-3351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350 215 11687 0 0,'-8'4'1060'0'0,"4"-3"-759"0"0,-5 3-433 0 0,-4-4 3411 0 0,17-9-1987 0 0,2 2-1055 0 0,1 0-1 0 0,-1 0 1 0 0,1 0 0 0 0,0 1-1 0 0,1-1 1 0 0,0 2-1 0 0,11-8 1 0 0,3-1 0 0 0,7-7-60 0 0,1 2 1 0 0,1 2 0 0 0,1 0 0 0 0,1 2 0 0 0,0 2 0 0 0,0 1-1 0 0,37-8 1 0 0,-60 18-137 0 0,0 0 0 0 0,0 0 0 0 0,1 1 0 0 0,-1 1 0 0 0,0 0 0 0 0,0 0-1 0 0,0 1 1 0 0,19 4 0 0 0,-17-1-41 0 0,-5 4 0 0 0,-6-5 0 0 0,0-1 0 0 0,-1 1 0 0 0,0 0 0 0 0,0 0 0 0 0,0 0 0 0 0,0-1 0 0 0,0 1 0 0 0,0 0 0 0 0,-1 0 0 0 0,1 0 0 0 0,-1-1 0 0 0,0 1 0 0 0,0 0 0 0 0,0-1 0 0 0,0 1 0 0 0,-3 4 0 0 0,-2 5 0 0 0,-17 23 0 0 0,2-10-38 0 0,-2-1 0 0 0,0-1 0 0 0,-42 32 0 0 0,61-51 36 0 0,-51 42-150 0 0,-156 123-526 0 0,159-133 602 0 0,-82 41 0 0 0,32-20 68 0 0,1 0 27 0 0,99-56 169 0 0,19 1-11 0 0,25 2-2 0 0,1-2 0 0 0,76-7 0 0 0,-69 2-84 0 0,144-16 416 0 0,7 1 10 0 0,-168 15-453 0 0,-15 2-35 0 0,1 0 1 0 0,-1 1 0 0 0,36 4 0 0 0,-54-3-61 0 0,-1 0 0 0 0,1 0 1 0 0,0 0-1 0 0,0 0 0 0 0,-1 0 0 0 0,1 0 0 0 0,-1 0 1 0 0,1 0-1 0 0,-1 0 0 0 0,1-1 0 0 0,-1 1 1 0 0,0 1-1 0 0,-10 9-1324 0 0,-1 0-3571 0 0,-4-1-1864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87 5983 0 0,'30'-20'479'0'0,"-17"12"-86"0"0,0-1-1 0 0,-1 0 1 0 0,15-14 0 0 0,-26 22-191 0 0,0 0 1 0 0,0 0-1 0 0,-1 1 1 0 0,1-1 0 0 0,0 0-1 0 0,-1 0 1 0 0,1 0-1 0 0,-1 0 1 0 0,1 0 0 0 0,-1 0-1 0 0,1 0 1 0 0,-1 0-1 0 0,0 0 1 0 0,1-4 3771 0 0,-3 5-3745 0 0,0 1-1 0 0,0-1 1 0 0,1 1 0 0 0,-1 0-1 0 0,0-1 1 0 0,0 1-1 0 0,-2 2 1 0 0,-5 1-64 0 0,-251 125 580 0 0,173-82-684 0 0,-36 24 80 0 0,-6 3 258 0 0,89-54-211 0 0,-187 103 320 0 0,224-121-508 0 0,-4 1-1 0 0,0 1 0 0 0,1 0 0 0 0,-1 1 0 0 0,1 0 1 0 0,0 0-1 0 0,0 0 0 0 0,0 1 0 0 0,1-1 0 0 0,-1 1 0 0 0,1 1 0 0 0,-5 7 1 0 0,12-13-6 0 0,-1 1 0 0 0,0-1 0 0 0,0-1 0 0 0,0 1 1 0 0,1 0-1 0 0,-1 0 0 0 0,1 0 0 0 0,-1-1 1 0 0,0 1-1 0 0,1-1 0 0 0,2 2 0 0 0,8-1-28 0 0,-1 0 0 0 0,1-1 0 0 0,0 0 0 0 0,-1 0 0 0 0,1-1 0 0 0,0-1 0 0 0,19-5 0 0 0,1 1-60 0 0,52-11-93 0 0,-54 9 100 0 0,0 2 0 0 0,1 1-1 0 0,0 2 1 0 0,45 0 0 0 0,-71 3 86 0 0,1 1 1 0 0,-1 0-1 0 0,0-1 0 0 0,0 2 1 0 0,0-1-1 0 0,0 1 0 0 0,-1-1 1 0 0,1 1-1 0 0,0 1 0 0 0,-1-1 0 0 0,1 1 1 0 0,-1 0-1 0 0,0 0 0 0 0,0 0 1 0 0,0 0-1 0 0,0 1 0 0 0,6 7 1 0 0,-7-7 30 0 0,0 1 1 0 0,0 0 0 0 0,-1-1-1 0 0,1 1 1 0 0,-1 0 0 0 0,0 1-1 0 0,-1-1 1 0 0,1 0 0 0 0,-1 0 0 0 0,0 1-1 0 0,-1-1 1 0 0,1 1 0 0 0,-1-1-1 0 0,0 1 1 0 0,0-1 0 0 0,-2 11-1 0 0,-1-2 95 0 0,1-1-1 0 0,-2 1 1 0 0,0-1-1 0 0,-11 25 0 0 0,12-31-9 0 0,-1 0 1 0 0,-1-1-1 0 0,1 1 0 0 0,-1-1 0 0 0,0 0 0 0 0,0 0 0 0 0,-1-1 0 0 0,1 0 0 0 0,-1 0 0 0 0,-10 7 0 0 0,-19 9-26 0 0,-1-1 0 0 0,-1-2 0 0 0,-1-1-1 0 0,-1-3 1 0 0,0 0 0 0 0,0-3 0 0 0,-1-1 0 0 0,-1-2-1 0 0,-42 3 1 0 0,71-10-88 0 0,-55 2 39 0 0,60-3-31 0 0,0 0 1 0 0,0-1-1 0 0,0 0 1 0 0,0 0 0 0 0,0-1-1 0 0,1 0 1 0 0,-9-3 0 0 0,13 4-4 0 0,0 0 0 0 0,1 1 0 0 0,-1-1 1 0 0,0-1-1 0 0,1 1 0 0 0,-1 0 0 0 0,0 0 1 0 0,1 0-1 0 0,0-1 0 0 0,-1 1 1 0 0,1-1-1 0 0,0 1 0 0 0,-1-1 0 0 0,1 0 1 0 0,0 1-1 0 0,0-1 0 0 0,1 0 1 0 0,-1 0-1 0 0,-1-3 0 0 0,2 2-15 0 0,-1 0 0 0 0,1 1 0 0 0,0-1 0 0 0,0 0 0 0 0,1 0-1 0 0,-1 0 1 0 0,0 0 0 0 0,1 1 0 0 0,0-1 0 0 0,-1 0 0 0 0,1 0 0 0 0,2-3 0 0 0,2-3-185 0 0,0 0 0 0 0,0 0 0 0 0,1 1 0 0 0,1-1 0 0 0,-1 1 0 0 0,12-10 0 0 0,-10 10-593 0 0,1 1 0 0 0,0 1 0 0 0,17-11 0 0 0,-9 9-664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2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32 10135 0 0,'7'-17'1050'0'0,"-7"16"-682"0"0,1 1 0 0 0,-1-1 0 0 0,0 0 0 0 0,1 1 0 0 0,-1-1 0 0 0,0 0 1 0 0,0 1-1 0 0,1-1 0 0 0,-1 0 0 0 0,0 1 0 0 0,0-1 0 0 0,0 0 0 0 0,0 0 1 0 0,0 1-1 0 0,0-1 0 0 0,0 0 0 0 0,0 0 0 0 0,-1 0-293 0 0,1 1 0 0 0,0 0 1 0 0,-1 0-1 0 0,1 0 0 0 0,0 0 0 0 0,0 0 0 0 0,-1 0 1 0 0,1-1-1 0 0,0 1 0 0 0,0 0 0 0 0,-1 0 0 0 0,1 0 0 0 0,0 0 1 0 0,-1 0-1 0 0,1 0 0 0 0,0 0 0 0 0,-1 0 0 0 0,1 0 1 0 0,0 0-1 0 0,0 0 0 0 0,-1 1 0 0 0,1-1 0 0 0,0 0 0 0 0,-1 0 1 0 0,1 0-1 0 0,0 0 0 0 0,-1 1 0 0 0,-27 16-779 0 0,20-12 1470 0 0,-164 113-91 0 0,130-86-663 0 0,5-6 1 0 0,1 2 0 0 0,2 1 0 0 0,-35 39 0 0 0,-46 75 38 0 0,87-103 1 0 0,-39 74-1 0 0,53-87 9 0 0,-13 40-1 0 0,24-59-3 0 0,1 0 1 0 0,0 1-1 0 0,0-1 0 0 0,1 1 0 0 0,0-1 0 0 0,0 1 0 0 0,1-1 0 0 0,0 1 0 0 0,3 14 0 0 0,-2-18 5 0 0,1 0-1 0 0,-1 0 1 0 0,1-1-1 0 0,1 1 1 0 0,-1 0 0 0 0,1-1-1 0 0,0 0 1 0 0,0 1-1 0 0,0-1 1 0 0,0-1-1 0 0,1 1 1 0 0,-1 0 0 0 0,1-1-1 0 0,0 0 1 0 0,0 1-1 0 0,0-2 1 0 0,8 5-1 0 0,-5-3-21 0 0,1 0 0 0 0,0-1 0 0 0,0 1 0 0 0,1-2 0 0 0,-1 1 0 0 0,1-1 0 0 0,-1 0 0 0 0,1-1 0 0 0,13 0 0 0 0,-19 0-242 0 0,-1-1 1 0 0,1 0-1 0 0,0 0 0 0 0,0 0 0 0 0,-1-1 0 0 0,1 1 0 0 0,0-1 1 0 0,0 1-1 0 0,-1-1 0 0 0,1 0 0 0 0,-1 0 0 0 0,1 0 1 0 0,-1-1-1 0 0,1 1 0 0 0,-1 0 0 0 0,3-3 0 0 0,-5 4 103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2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26 11975 0 0,'20'-26'11023'0'0,"-21"32"-10842"0"0,0 0 0 0 0,0-1 0 0 0,-1 1 0 0 0,0-1 0 0 0,0 1 0 0 0,0-1 0 0 0,-1 0-1 0 0,1 0 1 0 0,-5 5 0 0 0,-4 10-16 0 0,-33 83-211 0 0,43-101-253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2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15 16759 0 0,'0'0'1514'0'0,"0"-2"-1242"0"0,0 1-255 0 0,0 1 1 0 0,0-1 0 0 0,0 1 0 0 0,0-1 0 0 0,-1 1 0 0 0,1-1 0 0 0,0 0 0 0 0,0 1-1 0 0,-1-1 1 0 0,1 1 0 0 0,0-1 0 0 0,0 1 0 0 0,-1-1 0 0 0,1 1 0 0 0,-1 0 0 0 0,1-1-1 0 0,0 1 1 0 0,-1-1 0 0 0,1 1 0 0 0,-1 0 0 0 0,1-1 0 0 0,-1 1 0 0 0,1 0 0 0 0,-1-1-1 0 0,1 1 1 0 0,-1 0 0 0 0,0 0 0 0 0,1 0 0 0 0,-1 0 0 0 0,1-1 0 0 0,-1 1 0 0 0,0 0-1 0 0,1 0 1 0 0,-1 0 0 0 0,1 0 0 0 0,-1 0 0 0 0,1 0 0 0 0,-2 1 0 0 0,1-1 51 0 0,-3 0 9 0 0,-1 1-1 0 0,1 0 1 0 0,0 0-1 0 0,0 0 1 0 0,-1 0-1 0 0,1 1 0 0 0,0 0 1 0 0,0 0-1 0 0,0 0 1 0 0,1 0-1 0 0,-7 5 1 0 0,-5 4-120 0 0,-17 18 1 0 0,30-27 69 0 0,-143 156 79 0 0,139-151-104 0 0,-39 52 5 0 0,40-50-8 0 0,0-1 0 0 0,0 1 0 0 0,0 0-1 0 0,1 0 1 0 0,-3 13 0 0 0,6-20 23 0 0,1 0 1 0 0,-1 0-1 0 0,1 0 0 0 0,0-1 0 0 0,0 1 0 0 0,-1 0 1 0 0,1 0-1 0 0,1 0 0 0 0,-1 0 0 0 0,0 0 0 0 0,0-1 1 0 0,1 1-1 0 0,-1 0 0 0 0,1 0 0 0 0,0-1 0 0 0,-1 1 1 0 0,1 0-1 0 0,0-1 0 0 0,1 3 0 0 0,0-2 30 0 0,0 0 1 0 0,0 0-1 0 0,0 0 0 0 0,1 0 1 0 0,-1 0-1 0 0,0 0 0 0 0,1-1 0 0 0,-1 1 1 0 0,1-1-1 0 0,0 1 0 0 0,2 0 0 0 0,4 0 86 0 0,-1 1-1 0 0,0-1 0 0 0,1-1 0 0 0,-1 0 0 0 0,1 0 0 0 0,-1 0 0 0 0,13-2 0 0 0,-6-1-30 0 0,-1 0 0 0 0,1-2 0 0 0,-1 1 0 0 0,0-2-1 0 0,0 0 1 0 0,24-12 0 0 0,-22 8-77 0 0,0-1 0 0 0,0 0 1 0 0,-1-1-1 0 0,27-26 0 0 0,-36 32-18 0 0,0-2 1 0 0,-1 1-1 0 0,0-1 1 0 0,0 0-1 0 0,-1 0 1 0 0,0 0-1 0 0,0-1 1 0 0,0 1-1 0 0,-1-1 1 0 0,0 0-1 0 0,-1 0 1 0 0,0 0-1 0 0,0 0 1 0 0,0-1-1 0 0,-1 1 1 0 0,-1 0-1 0 0,1-1 1 0 0,-2 1-1 0 0,1 0 1 0 0,-1-1-1 0 0,0 1 1 0 0,0 0-1 0 0,-1 0 1 0 0,-6-15-1 0 0,6 15-143 0 0,-1 1 0 0 0,-1 0 0 0 0,1 0 0 0 0,-1 1 0 0 0,0-1 0 0 0,-1 1 0 0 0,1 0 0 0 0,-1 0 1 0 0,-1 0-1 0 0,1 1 0 0 0,-1 0 0 0 0,0 0 0 0 0,0 0 0 0 0,0 1 0 0 0,-1-1 0 0 0,-7-2 0 0 0,13 6-333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2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7367 0 0,'0'0'13670'0'0,"-2"1"-13329"0"0,-36 52 243 0 0,-14 20 85 0 0,48-66-669 0 0,-16 25 0 0 0,1 1 0 0 0,2 0 0 0 0,-14 37 0 0 0,29-64 58 0 0,0 0 0 0 0,0 1 0 0 0,1-1-1 0 0,0 0 1 0 0,0 0 0 0 0,1 1 0 0 0,0-1 0 0 0,0 0-1 0 0,1 9 1 0 0,-1-13-31 0 0,1 1 0 0 0,0 0 0 0 0,-1-1-1 0 0,1 0 1 0 0,0 1 0 0 0,1-1 0 0 0,-1 1 0 0 0,0-1-1 0 0,1 0 1 0 0,-1 0 0 0 0,1 0 0 0 0,0 0 0 0 0,-1 0-1 0 0,1 0 1 0 0,0 0 0 0 0,0 0 0 0 0,0-1 0 0 0,1 1-1 0 0,-1-1 1 0 0,0 0 0 0 0,1 0 0 0 0,-1 1 0 0 0,0-1-1 0 0,4 0 1 0 0,1 1 50 0 0,1 0 0 0 0,0-1 0 0 0,-1 0 1 0 0,1 0-1 0 0,0-1 0 0 0,0 0 0 0 0,-1-1 0 0 0,1 1 0 0 0,0-1 0 0 0,0-1 0 0 0,13-4 0 0 0,1-1 14 0 0,0-2-1 0 0,34-18 0 0 0,-42 19-82 0 0,1 0 0 0 0,-2-1 0 0 0,1 0-1 0 0,-1-1 1 0 0,12-13 0 0 0,-20 19-6 0 0,-1-1-1 0 0,-1 0 1 0 0,1 1 0 0 0,-1-1-1 0 0,1 0 1 0 0,-1 0-1 0 0,-1-1 1 0 0,1 1 0 0 0,-1-1-1 0 0,0 1 1 0 0,0-1-1 0 0,-1 0 1 0 0,1 0 0 0 0,-1 0-1 0 0,-1 0 1 0 0,1 0 0 0 0,-1-7-1 0 0,-1-5-242 0 0,-1-1 0 0 0,-1 1 0 0 0,-7-23-1 0 0,7 31 107 0 0,0 1 0 0 0,0-1 0 0 0,-1 1 0 0 0,-1 0 0 0 0,1 0 0 0 0,-1 1 0 0 0,-11-14 0 0 0,15 20 84 0 0,-1 1-1 0 0,1 0 1 0 0,-1 0 0 0 0,1-1 0 0 0,-1 1 0 0 0,1 0 0 0 0,-1 0-1 0 0,1 0 1 0 0,-1 1 0 0 0,0-1 0 0 0,0 0 0 0 0,1 1-1 0 0,-1-1 1 0 0,0 1 0 0 0,0-1 0 0 0,0 1 0 0 0,-3 0-1 0 0,4 0-69 0 0,-6 3-262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2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38 13415 0 0,'0'0'1216'0'0,"1"-1"-1000"0"0,5-5 3284 0 0,-17 26-2976 0 0,-69 70 718 0 0,-8 8-366 0 0,82-90-804 0 0,1-1 1 0 0,-1 1-1 0 0,1 0 1 0 0,1 1 0 0 0,-1-1-1 0 0,2 1 1 0 0,-1 0 0 0 0,-4 15-1 0 0,8-21-25 0 0,-1 1-1 0 0,1-1 0 0 0,-1 0 1 0 0,1 0-1 0 0,0 0 0 0 0,0 0 1 0 0,0 1-1 0 0,0-1 0 0 0,1 0 1 0 0,0 0-1 0 0,-1 0 0 0 0,1 0 1 0 0,0 0-1 0 0,0 0 0 0 0,1 0 1 0 0,-1 0-1 0 0,0 0 0 0 0,1-1 1 0 0,0 1-1 0 0,0 0 0 0 0,0-1 1 0 0,0 0-1 0 0,0 1 0 0 0,0-1 1 0 0,1 0-1 0 0,-1 0 0 0 0,1 0 1 0 0,-1 0-1 0 0,4 1 0 0 0,2 1 49 0 0,0 0 0 0 0,1-1 0 0 0,-1-1 0 0 0,0 1 0 0 0,1-1 0 0 0,-1 0 0 0 0,1-1-1 0 0,0 0 1 0 0,0-1 0 0 0,-1 0 0 0 0,14-1 0 0 0,1-2 40 0 0,0 0-1 0 0,0-2 1 0 0,24-8 0 0 0,-32 8-107 0 0,-1-1-1 0 0,1 0 1 0 0,-1 0 0 0 0,-1-1-1 0 0,1-1 1 0 0,-1-1 0 0 0,-1 0 0 0 0,15-13-1 0 0,-21 17-16 0 0,-1 0 0 0 0,0-1 0 0 0,0 1 0 0 0,0-1 0 0 0,-1 0 0 0 0,0-1 0 0 0,0 1 0 0 0,-1-1 0 0 0,0 1 0 0 0,0-1 0 0 0,0 0 0 0 0,-1 0 0 0 0,0-1-1 0 0,0 1 1 0 0,-1 0 0 0 0,0-1 0 0 0,0 1 0 0 0,-1-15 0 0 0,-1 11-105 0 0,-1-1 0 0 0,0 1 1 0 0,-1 0-1 0 0,0 0 0 0 0,-1 0 0 0 0,-9-18 0 0 0,9 21 8 0 0,0 0-1 0 0,-1 0 0 0 0,0 1 0 0 0,0 0 0 0 0,-1 0 0 0 0,0 1 0 0 0,0-1 1 0 0,-1 1-1 0 0,-9-6 0 0 0,12 9-50 0 0,0 0 0 0 0,0 1 0 0 0,0 0 0 0 0,-1 0 0 0 0,1 0 0 0 0,-1 1 0 0 0,0-1 0 0 0,1 1 0 0 0,-1 0 0 0 0,0 1-1 0 0,0-1 1 0 0,0 1 0 0 0,-6 0 0 0 0,8 0 26 0 0,-1 1 0 0 0,0-1-1 0 0,1 1 1 0 0,-1 0-1 0 0,1 0 1 0 0,-1 0-1 0 0,1 0 1 0 0,0 1 0 0 0,0 0-1 0 0,-1-1 1 0 0,1 1-1 0 0,0 0 1 0 0,0 0 0 0 0,1 1-1 0 0,-1-1 1 0 0,0 1-1 0 0,-3 5 1 0 0,2 2-1814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2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40 10591 0 0,'43'-34'6795'0'0,"-32"30"-2207"0"0,-8 3-4311 0 0,0 1 0 0 0,1-1 0 0 0,-1 1 1 0 0,0 0-1 0 0,0 0 0 0 0,0 0 0 0 0,1 1 0 0 0,-1-1 1 0 0,0 1-1 0 0,3 0 0 0 0,-4 0 80 0 0,-4 1-282 0 0,-16 10-76 0 0,0-1-1 0 0,0-1 1 0 0,-1 0 0 0 0,-1-1-1 0 0,-24 7 1 0 0,6-1-94 0 0,-12 5-17 0 0,-34 15-856 0 0,-101 26-1 0 0,169-56 843 0 0,1-1-1141 0 0,-2 0 0 0 0,1-1 0 0 0,-30 3 0 0 0,45-6 496 0 0,-12-1-770 0 0,0 0 607 0 0,10 1-67 0 0,-5 5 881 0 0,-8 14 1371 0 0,-1 0 0 0 0,-21 17 0 0 0,-7-1-49 0 0,30-24-790 0 0,0 0-1 0 0,2 1 1 0 0,-19 19-1 0 0,29-26-180 0 0,-10 10 1665 0 0,32-14-1562 0 0,-14 0-311 0 0,0-1 0 0 0,0 1 0 0 0,-1-1 0 0 0,10-2 0 0 0,102-26 57 0 0,5-2-571 0 0,-103 27 429 0 0,-1 0 1 0 0,0 2-1 0 0,1 0 0 0 0,0 1 1 0 0,17 3-1 0 0,-28-2 75 0 0,0 0 0 0 0,-1 1 0 0 0,1 0 0 0 0,-1 1 0 0 0,0-1 0 0 0,0 1 0 0 0,1 0 0 0 0,-2 1-1 0 0,1-1 1 0 0,0 1 0 0 0,-1 0 0 0 0,0 1 0 0 0,0-1 0 0 0,8 11 0 0 0,-2-2 223 0 0,-1 0-1 0 0,-1 2 1 0 0,0-1-1 0 0,12 29 1 0 0,-11-23-19 0 0,1-1 0 0 0,19 25 0 0 0,-4-5-131 0 0,-25-38-85 0 0,0 0 0 0 0,-1 1 0 0 0,1-1-1 0 0,0 1 1 0 0,0-1 0 0 0,-1 1 0 0 0,1-1 0 0 0,-1 1-1 0 0,1 0 1 0 0,-1-1 0 0 0,0 1 0 0 0,0-1 0 0 0,1 1-1 0 0,-1 0 1 0 0,0-1 0 0 0,-1 1 0 0 0,1 0 0 0 0,0-1-1 0 0,0 1 1 0 0,-1 0 0 0 0,1-1 0 0 0,-1 1 0 0 0,1-1-1 0 0,-1 1 1 0 0,0-1 0 0 0,0 1 0 0 0,1-1 0 0 0,-1 1-1 0 0,0-1 1 0 0,0 0 0 0 0,-1 0 0 0 0,1 1 0 0 0,0-1-1 0 0,0 0 1 0 0,0 0 0 0 0,-1 0 0 0 0,1 0 0 0 0,-3 1-1 0 0,-6 4 17 0 0,0-1 0 0 0,0 0 0 0 0,-1-1 0 0 0,-16 5 0 0 0,17-5-1 0 0,-37 9 3 0 0,0-1 0 0 0,0-3 0 0 0,-70 5 0 0 0,49-6-8 0 0,35-3 3 0 0,0-2-1 0 0,0-1 0 0 0,-56-4 0 0 0,67-4-28 0 0,21 5 4 0 0,1 1-1 0 0,0-1 0 0 0,-1 1 0 0 0,1 0 1 0 0,0-1-1 0 0,0 1 0 0 0,-1-1 0 0 0,1 1 1 0 0,0-1-1 0 0,0 1 0 0 0,0-1 0 0 0,0 1 1 0 0,-1-1-1 0 0,1 0 0 0 0,0 1 0 0 0,0-1 1 0 0,0 1-1 0 0,0-1 0 0 0,0 1 0 0 0,1-1 1 0 0,-1 1-1 0 0,0-1 0 0 0,0 0 0 0 0,0 1-8 0 0,1-2-34 0 0,-1 0-1 0 0,1 0 1 0 0,0 0 0 0 0,0 0 0 0 0,0 0-1 0 0,0 0 1 0 0,0 1 0 0 0,0-1-1 0 0,0 0 1 0 0,1 1 0 0 0,-1-1 0 0 0,0 1-1 0 0,1-1 1 0 0,0 1 0 0 0,2-2 0 0 0,30-17-2201 0 0,-27 16 1441 0 0,14-6-916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2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0,'0'0'3736'0'0,"1"1"-2912"0"0,4 12-561 0 0,0-1-1 0 0,1 0 0 0 0,1 0 0 0 0,0-1 1 0 0,0 0-1 0 0,1 0 0 0 0,10 10 1 0 0,72 67 1884 0 0,-85-84-2073 0 0,89 79 1535 0 0,155 153 1178 0 0,-228-213-2477 0 0,-1 1 0 0 0,-1 1 0 0 0,25 46 0 0 0,-35-55-168 0 0,-2 0 0 0 0,0 1 1 0 0,0-1-1 0 0,-2 2 0 0 0,0-1 0 0 0,-1 0 0 0 0,3 33 0 0 0,-6-25-99 0 0,-1-1 1 0 0,-1 0-1 0 0,-1 0 0 0 0,-1 0 0 0 0,-1 0 0 0 0,-1-1 0 0 0,-1 1 0 0 0,-10 25 0 0 0,9-32-18 0 0,-1-1 0 0 0,0 0 1 0 0,-1 0-1 0 0,-1 0 0 0 0,0-1 0 0 0,-1-1 1 0 0,-1 0-1 0 0,0 0 0 0 0,-1-1 1 0 0,0-1-1 0 0,-21 15 0 0 0,-77 50-257 0 0,36-32 169 0 0,3-2-146 0 0,64-37-131 0 0,15-8-980 0 0,17-11-788 0 0,-1 1 236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2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10135 0 0,'2'-1'2876'0'0,"4"-4"-1431"0"0,1 1 0 0 0,0-1 0 0 0,11-4 0 0 0,27-8 783 0 0,50-3-1710 0 0,-63 15 408 0 0,235-48 122 0 0,-257 51-1265 0 0,0 0 0 0 0,0 1 0 0 0,0 0 1 0 0,15 2-1 0 0,2 5-6560 0 0,-18-1 38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2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12895 0 0,'0'0'5842'0'0,"2"0"-4342"0"0,4 2-1043 0 0,1-1 1 0 0,0 1 0 0 0,0-2 0 0 0,0 1 0 0 0,0-1 0 0 0,0 0 0 0 0,9-1 0 0 0,54-11 1007 0 0,-48 8-975 0 0,7-2-158 0 0,164-26 681 0 0,-143 26-1006 0 0,96 2 0 0 0,-133 4-1073 0 0,26 5 0 0 0,-28-2-65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4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60 11687 0 0,'0'0'2710'0'0,"9"-2"-1148"0"0,-2-5 4142 0 0,-8 9-5336 0 0,-4 8-223 0 0,-1-1 0 0 0,-1 1-1 0 0,-13 15 1 0 0,-12 13 60 0 0,31-36-69 0 0,3-3-125 0 0,-1 0 0 0 0,1 0-1 0 0,-1 0 1 0 0,1 0 0 0 0,-1 0 0 0 0,0-1-1 0 0,1 1 1 0 0,-1 0 0 0 0,0-1 0 0 0,2-2-1 0 0,0 0 27 0 0,24-26-27 0 0,39-60 1 0 0,-61 84-88 0 0,-26 15-70 0 0,15-4 189 0 0,0 0 0 0 0,1 0-1 0 0,0 0 1 0 0,0 1 0 0 0,0 0 0 0 0,0 0 0 0 0,1 0-1 0 0,0 0 1 0 0,0 0 0 0 0,1 1 0 0 0,-5 13-1 0 0,7-18 386 0 0,3-3-283 0 0,2 0-95 0 0,0 0 0 0 0,0 0 1 0 0,-1-1-1 0 0,1 0 0 0 0,0 0 0 0 0,0 0 0 0 0,-1 0 0 0 0,1 0 0 0 0,-1-1 0 0 0,0 0 1 0 0,5-4-1 0 0,-3 2-491 0 0,0-1 0 0 0,0-1 0 0 0,-1 1 0 0 0,1-1 1 0 0,3-8-1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319 200 5527 0 0,'1'-2'8343'0'0,"6"-15"-7552"0"0,1 0 0 0 0,0 1 1 0 0,2 0-1 0 0,0 1 0 0 0,14-17 0 0 0,18-28-14 0 0,-41 57-734 0 0,-1 2-43 0 0,0 1 0 0 0,0-1 1 0 0,0 0-1 0 0,0 1 0 0 0,0-1 1 0 0,0 1-1 0 0,0-1 0 0 0,0 0 1 0 0,0 1-1 0 0,0-1 1 0 0,0 0-1 0 0,0 1 0 0 0,0-1 1 0 0,-1 0-1 0 0,1 1 0 0 0,0-1 1 0 0,0 1-1 0 0,-1-1 0 0 0,1 0 1 0 0,0 1-1 0 0,-1-1 1 0 0,1 1-1 0 0,-1-1 0 0 0,1 1 1 0 0,-1-1-1 0 0,1 1 0 0 0,-1 0 1 0 0,1-1-1 0 0,-1 1 0 0 0,1-1 1 0 0,-2 1-1 0 0,-15-4-1 0 0,15 4 1 0 0,-4 0-4 0 0,-1 0-1 0 0,0 1 1 0 0,1 0 0 0 0,-1 0-1 0 0,1 0 1 0 0,-13 5 0 0 0,-37 18-36 0 0,44-19 38 0 0,-22 12 59 0 0,0 1-1 0 0,-37 26 1 0 0,54-32-25 0 0,0 2 0 0 0,1 0 0 0 0,0 0 0 0 0,1 2 0 0 0,-19 24 0 0 0,31-36-22 0 0,1 0 1 0 0,-1 0-1 0 0,1 1 1 0 0,0-1 0 0 0,0 1-1 0 0,0-1 1 0 0,1 1 0 0 0,0 0-1 0 0,-1 0 1 0 0,0 9 0 0 0,2-12-2 0 0,0 0 0 0 0,0 0 0 0 0,0 0 0 0 0,1 0 0 0 0,-1-1 1 0 0,0 1-1 0 0,1 0 0 0 0,-1 0 0 0 0,1 0 0 0 0,0 0 0 0 0,-1 0 1 0 0,1 0-1 0 0,0-1 0 0 0,0 1 0 0 0,0 0 0 0 0,0 0 0 0 0,1-1 1 0 0,-1 1-1 0 0,0-1 0 0 0,1 0 0 0 0,-1 1 0 0 0,1-1 0 0 0,-1 0 1 0 0,1 0-1 0 0,0 0 0 0 0,-1 0 0 0 0,1 0 0 0 0,0 0 0 0 0,2 1 1 0 0,2 0 36 0 0,1-1 0 0 0,-1 0 0 0 0,1 1 0 0 0,0-2 1 0 0,-1 1-1 0 0,1-1 0 0 0,0 0 0 0 0,-1-1 1 0 0,12-1-1 0 0,7-3 115 0 0,28-10 1 0 0,-39 10-105 0 0,3 0-92 0 0,0-1-1 0 0,-1 0 1 0 0,0-1-1 0 0,0-1 1 0 0,-1-1-1 0 0,0 0 1 0 0,16-13-1 0 0,-10-3-324 0 0,-20 23 256 0 0,0-3-234 0 0,-5 7 328 0 0,1 1 1 0 0,-1 0 0 0 0,1 0 0 0 0,0 0 0 0 0,0 1-1 0 0,0-1 1 0 0,0 1 0 0 0,1-1 0 0 0,0 1 0 0 0,-1 0-1 0 0,1 0 1 0 0,0 0 0 0 0,1 0 0 0 0,-1 0 0 0 0,1 1 0 0 0,0-1-1 0 0,-1 6 1 0 0,2-7 5 0 0,-1-1 0 0 0,1 0-1 0 0,0 1 1 0 0,0-1 0 0 0,1 0-1 0 0,-1 1 1 0 0,0-1 0 0 0,1 0-1 0 0,0 1 1 0 0,-1-1 0 0 0,1 0-1 0 0,0 0 1 0 0,0 0 0 0 0,0 0-1 0 0,0 1 1 0 0,1-2-1 0 0,-1 1 1 0 0,3 3 0 0 0,-1-2-217 0 0,-1 0 0 0 0,1-1 0 0 0,0 1 0 0 0,0-1 0 0 0,1 0 0 0 0,-1 0 0 0 0,0 0 0 0 0,1 0 0 0 0,-1 0 0 0 0,7 1 0 0 0,4 0-1722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4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29 7831 0 0,'0'0'603'0'0,"-2"0"-396"0"0,-8 1 467 0 0,0 0 1 0 0,0 0 0 0 0,0 1 0 0 0,0 0-1 0 0,-11 5 1 0 0,-50 21 2679 0 0,64-25-3438 0 0,-11 6 695 0 0,0 1 0 0 0,-28 20 0 0 0,37-23-444 0 0,3-3-125 0 0,1 1 1 0 0,-1-1-1 0 0,1 1 0 0 0,1 1 0 0 0,-1-1 1 0 0,-4 8-1 0 0,-22 39-60 0 0,11-18 40 0 0,8-14 106 0 0,-14 32-1 0 0,23-44-50 0 0,-1 0-1 0 0,2 0 1 0 0,-1 1 0 0 0,1 0-1 0 0,1-1 1 0 0,-1 1 0 0 0,1 9-1 0 0,5 6 240 0 0,-3-23-304 0 0,-1-1 0 0 0,1 0 0 0 0,-1 1 0 0 0,1-1 1 0 0,-1 1-1 0 0,1-1 0 0 0,0 0 0 0 0,-1 1 0 0 0,1-1 0 0 0,0 0 0 0 0,-1 0 0 0 0,1 1 0 0 0,0-1 0 0 0,-1 0 0 0 0,1 0 0 0 0,0 0 0 0 0,0 0 0 0 0,-1 0 0 0 0,2 0 0 0 0,0 0 23 0 0,4 1 31 0 0,1-1 0 0 0,-1 0 0 0 0,1 0 0 0 0,0 0 0 0 0,-1-1 0 0 0,1 0 0 0 0,-1 0 0 0 0,10-4 0 0 0,51-21 681 0 0,-38 13-468 0 0,1 0-164 0 0,0 0-1 0 0,-2-2 1 0 0,34-23 0 0 0,-51 31-108 0 0,0-2 1 0 0,-1 0 0 0 0,0 0-1 0 0,0 0 1 0 0,-1-2 0 0 0,0 1-1 0 0,-1-1 1 0 0,0 0 0 0 0,-1-1-1 0 0,8-16 1 0 0,-13 23-15 0 0,0-1-1 0 0,-1 0 1 0 0,0 1 0 0 0,0-1-1 0 0,0 0 1 0 0,0 0 0 0 0,-1 0 0 0 0,0 0-1 0 0,-1 1 1 0 0,1-1 0 0 0,-1 0 0 0 0,0 0-1 0 0,0 1 1 0 0,-1-1 0 0 0,0 0-1 0 0,-3-6 1 0 0,3 6-65 0 0,-1 1 0 0 0,1-1 0 0 0,-2 1 0 0 0,1-1 0 0 0,0 1 1 0 0,-1 0-1 0 0,0 1 0 0 0,0-1 0 0 0,-1 1 0 0 0,1 0 0 0 0,-1 0 0 0 0,0 0 0 0 0,0 0 0 0 0,0 1 0 0 0,-8-4 0 0 0,11 6 5 0 0,-1 0-1 0 0,1 1 0 0 0,-1-1 1 0 0,1 1-1 0 0,-1-1 0 0 0,1 1 1 0 0,-1 0-1 0 0,0 0 0 0 0,1 0 1 0 0,-1 1-1 0 0,1-1 1 0 0,-1 0-1 0 0,0 1 0 0 0,1 0 1 0 0,-3 1-1 0 0,1-1-241 0 0,0 1 1 0 0,0 0-1 0 0,0 0 0 0 0,0 1 0 0 0,0-1 1 0 0,1 1-1 0 0,-6 5 0 0 0,8-7-427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4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16671 0 0,'-2'1'763'0'0,"-46"13"-267"0"0,0 2 1 0 0,-72 34-1 0 0,110-44-424 0 0,1 0 1 0 0,-1 1-1 0 0,1-1 0 0 0,1 2 0 0 0,0-1 0 0 0,0 1 0 0 0,0 1 0 0 0,1-1 1 0 0,0 1-1 0 0,1 0 0 0 0,-10 18 0 0 0,10-14-59 0 0,0 0-1 0 0,1 0 1 0 0,0 0 0 0 0,1 1-1 0 0,1-1 1 0 0,0 1 0 0 0,0 0 0 0 0,0 28-1 0 0,4-37-15 0 0,-1 1 0 0 0,1-1 0 0 0,0 1 0 0 0,0 0 0 0 0,0-1 0 0 0,1 0 0 0 0,0 1 0 0 0,0-1 0 0 0,0 0 0 0 0,1 0 0 0 0,3 5 0 0 0,-4-6 39 0 0,1-1 0 0 0,0 1 0 0 0,-1-1 0 0 0,1 0 0 0 0,0 0 1 0 0,1 0-1 0 0,-1 0 0 0 0,0-1 0 0 0,1 1 0 0 0,0-1 0 0 0,-1 0 0 0 0,1 0 0 0 0,0 0 0 0 0,8 2 1 0 0,3-1 260 0 0,-1 0 0 0 0,1-2 0 0 0,-1 1 1 0 0,1-2-1 0 0,-1 0 0 0 0,1-1 0 0 0,15-3 1 0 0,-9 1-59 0 0,-1-2 1 0 0,0-1 0 0 0,-1 0 0 0 0,29-13 0 0 0,-43 16-236 0 0,0 0 1 0 0,-1 0-1 0 0,1-1 1 0 0,-1 0-1 0 0,1 0 0 0 0,-1 0 1 0 0,0 0-1 0 0,0 0 1 0 0,-1-1-1 0 0,0 0 1 0 0,1 1-1 0 0,-2-1 0 0 0,1 0 1 0 0,0-1-1 0 0,-1 1 1 0 0,0 0-1 0 0,0-1 0 0 0,1-7 1 0 0,2-10-7 0 0,-2 0 1 0 0,0 0-1 0 0,0-26 0 0 0,-3 29-22 0 0,0-1 0 0 0,-1 1-1 0 0,-4-23 1 0 0,4 37-35 0 0,0 0 1 0 0,0 1-1 0 0,-1-1 0 0 0,0 1 0 0 0,0-1 1 0 0,0 1-1 0 0,-1 0 0 0 0,1 0 0 0 0,-1 0 1 0 0,0 0-1 0 0,-1 1 0 0 0,1-1 0 0 0,-1 1 0 0 0,0 0 1 0 0,0 0-1 0 0,-5-4 0 0 0,6 6-14 0 0,-1 0-1 0 0,1 1 1 0 0,-1-1-1 0 0,1 1 1 0 0,-1 0-1 0 0,0 0 1 0 0,1 0-1 0 0,-1 0 1 0 0,0 1-1 0 0,0-1 1 0 0,1 1-1 0 0,-1 0 1 0 0,0 0-1 0 0,0 0 1 0 0,0 1-1 0 0,1-1 1 0 0,-1 1-1 0 0,-5 2 1 0 0,3-1-416 0 0,0 0 1 0 0,0 0 0 0 0,0 1-1 0 0,-6 4 1 0 0,6-3-1225 0 0,0 0 0 0 0,0 1 0 0 0,-7 6 0 0 0,3 0-3605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4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41 10135 0 0,'20'-41'11996'0'0,"-21"45"-11821"0"0,1-1 0 0 0,-1 1 1 0 0,0-1-1 0 0,0 0 0 0 0,0 1 0 0 0,-3 4 0 0 0,0 3 31 0 0,-13 38 145 0 0,-102 345 531 0 0,115-377-880 0 0,1 1-1 0 0,1 0 0 0 0,1 0 1 0 0,0 0-1 0 0,2 0 0 0 0,0 0 1 0 0,6 31-1 0 0,-6-35-1 0 0,5 20 0 0 0,1-17-2071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73 5063 0 0,'0'0'232'0'0,"-1"1"-13"0"0,-1 3-288 0 0,-11 14 2105 0 0,1 0-1 0 0,2 1 1 0 0,-1 0 0 0 0,-10 31-1 0 0,15-30-1275 0 0,0 1 0 0 0,-4 35 0 0 0,9-47-520 0 0,1 1 0 0 0,-1 0 1 0 0,2 0-1 0 0,-1 0 0 0 0,2 0 0 0 0,-1-1 0 0 0,6 18 1 0 0,-7-26-180 0 0,1 1 1 0 0,-1-1-1 0 0,1 0 1 0 0,-1 0-1 0 0,1 0 1 0 0,-1 0-1 0 0,1 1 1 0 0,0-1 0 0 0,0 0-1 0 0,0 0 1 0 0,-1 0-1 0 0,1 0 1 0 0,0-1-1 0 0,0 1 1 0 0,0 0 0 0 0,1 0-1 0 0,-1 0 1 0 0,0-1-1 0 0,0 1 1 0 0,0-1-1 0 0,0 1 1 0 0,1-1 0 0 0,-1 1-1 0 0,0-1 1 0 0,0 0-1 0 0,1 0 1 0 0,-1 1-1 0 0,0-1 1 0 0,1 0 0 0 0,-1 0-1 0 0,0 0 1 0 0,1 0-1 0 0,-1-1 1 0 0,0 1-1 0 0,0 0 1 0 0,2-1 0 0 0,0 0-34 0 0,1 0 1 0 0,-1 0 0 0 0,0-1 0 0 0,1 1 0 0 0,-1-1 0 0 0,0 0 0 0 0,0 0 0 0 0,0 0 0 0 0,0 0 0 0 0,-1 0 0 0 0,5-5 0 0 0,63-95-480 0 0,-58 83 315 0 0,-4 6-46 0 0,1 0-1 0 0,0 1 0 0 0,1 0 1 0 0,1 1-1 0 0,20-17 0 0 0,-30 27 127 0 0,0 2 76 0 0,1 0 0 0 0,-1 0-1 0 0,0 0 1 0 0,0 0 0 0 0,0 0 0 0 0,0 0-1 0 0,0 1 1 0 0,0-1 0 0 0,0 0 0 0 0,0 1-1 0 0,0-1 1 0 0,0 1 0 0 0,-1-1 0 0 0,1 1-1 0 0,-1-1 1 0 0,1 1 0 0 0,-1 2-1 0 0,5 31 237 0 0,-4-26-179 0 0,1 41 213 0 0,2 22-156 0 0,-3-65-117 0 0,1 1 0 0 0,-1-1 0 0 0,1 0 0 0 0,0-1 0 0 0,1 1 0 0 0,0 0 0 0 0,6 10 0 0 0,-8-15 5 0 0,0 0-1 0 0,1-1 1 0 0,-1 1-1 0 0,1 0 1 0 0,-1-1-1 0 0,1 1 1 0 0,0-1-1 0 0,-1 0 1 0 0,1 1-1 0 0,0-1 1 0 0,0 0-1 0 0,0 0 1 0 0,0 0-1 0 0,4 1 1 0 0,-2-1 11 0 0,0 0 0 0 0,1-1 1 0 0,-1 1-1 0 0,0-1 1 0 0,0 0-1 0 0,0 0 0 0 0,6-1 1 0 0,5-2 74 0 0,0 0 1 0 0,-1-1 0 0 0,20-8 0 0 0,-33 12-101 0 0,15-7 36 0 0,0-1-1 0 0,-1 0 0 0 0,0-1 0 0 0,0 0 0 0 0,-1-2 0 0 0,0 1 1 0 0,-1-2-1 0 0,0 0 0 0 0,-1 0 0 0 0,0-1 0 0 0,-1-1 0 0 0,11-17 0 0 0,3-9-73 0 0,-3-1-1 0 0,-1 0 1 0 0,21-61-1 0 0,-33 80-312 0 0,5-13-827 0 0,-14 34 771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183 119 4143 0 0,'11'-5'150'0'0,"0"-1"-1"0"0,-1 0 1 0 0,15-12-1 0 0,6-3 10637 0 0,-32 21-10370 0 0,-12 3-241 0 0,1 1 0 0 0,1 0 0 0 0,-1 0 0 0 0,1 1 0 0 0,-1 0-1 0 0,1 1 1 0 0,-13 9 0 0 0,0 2 34 0 0,1 1 0 0 0,-22 22 0 0 0,31-27 254 0 0,-18 23 1 0 0,29-32-352 0 0,0-1 0 0 0,0 1 0 0 0,1 0 0 0 0,0 0 0 0 0,0 0 0 0 0,0 0 0 0 0,0 0 0 0 0,0 1 0 0 0,1-1-1 0 0,0 0 1 0 0,0 1 0 0 0,-1 6 0 0 0,2-9-80 0 0,1-1 0 0 0,-1 1 0 0 0,0-1 0 0 0,0 1 0 0 0,1 0 0 0 0,-1-1-1 0 0,1 1 1 0 0,0-1 0 0 0,-1 1 0 0 0,1-1 0 0 0,0 1 0 0 0,0-1 0 0 0,0 0 0 0 0,0 0 0 0 0,0 1-1 0 0,0-1 1 0 0,0 0 0 0 0,1 0 0 0 0,-1 0 0 0 0,0 0 0 0 0,1 0 0 0 0,-1 0 0 0 0,0 0 0 0 0,1-1-1 0 0,-1 1 1 0 0,1 0 0 0 0,2 0 0 0 0,3 1 54 0 0,0 0 0 0 0,-1-1 0 0 0,1 0 0 0 0,13 1 0 0 0,3-2-8 0 0,0 0 0 0 0,0-2 1 0 0,-1-1-1 0 0,1 0 0 0 0,0-2 1 0 0,-1 0-1 0 0,22-10 0 0 0,-39 14-77 0 0,0-1-1 0 0,0-1 1 0 0,0 1-1 0 0,0-1 1 0 0,-1 1-1 0 0,0-1 0 0 0,1-1 1 0 0,-1 1-1 0 0,0 0 1 0 0,-1-1-1 0 0,1 0 1 0 0,0 0-1 0 0,-1 0 0 0 0,0-1 1 0 0,0 1-1 0 0,-1-1 1 0 0,1 1-1 0 0,-1-1 1 0 0,0 0-1 0 0,0 0 0 0 0,0 0 1 0 0,-1 0-1 0 0,0 0 1 0 0,1-8-1 0 0,0 1-116 0 0,-1 1-1 0 0,-1-1 1 0 0,0 0 0 0 0,0 0-1 0 0,-1 1 1 0 0,-1-1 0 0 0,0 1-1 0 0,-1-1 1 0 0,0 1 0 0 0,-6-16-1 0 0,6 21-396 0 0,0 1 0 0 0,0 0-1 0 0,-1 1 1 0 0,1-1 0 0 0,-10-8-1 0 0,3 2-4739 0 0,4 3-238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6703 0 0,'0'0'608'0'0,"1"-1"-500"0"0,34-18 2530 0 0,-26 19 1720 0 0,-9 6-4052 0 0,1 0 0 0 0,-1 0 0 0 0,0 0 0 0 0,-1 0 0 0 0,1 0 0 0 0,-4 11 0 0 0,-13 38 651 0 0,2-5-288 0 0,12-36-154 0 0,0 0 0 0 0,1 0 0 0 0,1 25 0 0 0,1-38-485 0 0,0 0 0 0 0,1 0 1 0 0,-1-1-1 0 0,0 1 0 0 0,1 0 0 0 0,-1 0 0 0 0,1-1 0 0 0,-1 1 0 0 0,1 0 0 0 0,-1-1 1 0 0,1 1-1 0 0,-1-1 0 0 0,1 1 0 0 0,0-1 0 0 0,-1 1 0 0 0,1-1 0 0 0,0 1 0 0 0,1 0 0 0 0,14 5 333 0 0,-13-5-287 0 0,1-1 0 0 0,-1 0 0 0 0,1 0 0 0 0,-1-1 0 0 0,1 1 0 0 0,-1-1 0 0 0,1 0 0 0 0,-1 1 0 0 0,7-4 0 0 0,29-16 402 0 0,-25 13-311 0 0,22-13 277 0 0,51-37-1 0 0,-73 47-403 0 0,0-1-1 0 0,-1-1 0 0 0,-1-1 1 0 0,0 0-1 0 0,-1 0 0 0 0,13-19 1 0 0,-15 17-59 0 0,-1-1 0 0 0,0 1 1 0 0,-2-1-1 0 0,8-23 0 0 0,2-33-3954 0 0,-14 56 2285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23 13103 0 0,'0'0'1186'0'0,"1"-1"-978"0"0,-1-1-68 0 0,1 1 0 0 0,-1-1 0 0 0,1 1 1 0 0,-1-1-1 0 0,1 1 0 0 0,0-1 0 0 0,0 1 1 0 0,-1-1-1 0 0,1 1 0 0 0,0 0 1 0 0,1-1-1 0 0,1-1 0 0 0,-3 4-24 0 0,0-1-1 0 0,1 1 1 0 0,-1-1 0 0 0,0 1 0 0 0,0 0-1 0 0,0-1 1 0 0,0 1 0 0 0,0 0-1 0 0,0-1 1 0 0,0 1 0 0 0,0 0 0 0 0,0-1-1 0 0,0 1 1 0 0,0-1 0 0 0,0 1-1 0 0,0 0 1 0 0,-1-1 0 0 0,1 1-1 0 0,0 0 1 0 0,-1 0 0 0 0,-8 23 129 0 0,0 0 0 0 0,-20 31 0 0 0,10-18 45 0 0,-15 31 169 0 0,-91 193 729 0 0,109-223-1089 0 0,-144 322 291 0 0,117-249-310 0 0,41-105-107 0 0,2-5-108 0 0,12 1-10679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11055 0 0,'0'0'852'0'0,"2"1"-300"0"0,29 13 4353 0 0,-26-11-4074 0 0,1 0-1 0 0,1 0 1 0 0,-1-1-1 0 0,0 1 1 0 0,0-1-1 0 0,1-1 1 0 0,0 1 0 0 0,9 0-1 0 0,-13-13-713 0 0,-3 4-133 0 0,0 0-1 0 0,0 0 0 0 0,-1-1 0 0 0,0 1 1 0 0,0 0-1 0 0,-3-10 0 0 0,-3-20-108 0 0,5 18 102 0 0,1 0 0 0 0,1 1 1 0 0,1-1-1 0 0,6-33 0 0 0,-4 41 4 0 0,0 0 0 0 0,0 0 0 0 0,1 0 0 0 0,1 1 0 0 0,-1-1 0 0 0,2 1 0 0 0,0 0 0 0 0,0 1 0 0 0,8-10 0 0 0,-11 14-4 0 0,0 1 1 0 0,0 0-1 0 0,1 1 1 0 0,0-1-1 0 0,0 0 1 0 0,0 1-1 0 0,0 0 1 0 0,0 0-1 0 0,1 0 1 0 0,-1 1-1 0 0,1-1 1 0 0,0 1 0 0 0,0 0-1 0 0,0 0 1 0 0,0 1-1 0 0,0 0 1 0 0,0 0-1 0 0,0 0 1 0 0,0 0-1 0 0,1 1 1 0 0,5 0-1 0 0,24 1-36 0 0,0 2 0 0 0,-1 1 0 0 0,1 2 0 0 0,54 16 0 0 0,-83-20 70 0 0,0 0 0 0 0,0 0 0 0 0,0 1 0 0 0,0 0 0 0 0,0 0 0 0 0,-1 1 0 0 0,1-1-1 0 0,-1 1 1 0 0,0 1 0 0 0,0-1 0 0 0,-1 1 0 0 0,8 9 0 0 0,-9-11 14 0 0,-1 1 1 0 0,1 0-1 0 0,-1 0 1 0 0,-1 0-1 0 0,1 0 1 0 0,0 1-1 0 0,-1-1 1 0 0,0 0-1 0 0,0 1 0 0 0,0-1 1 0 0,-1 1-1 0 0,1-1 1 0 0,-1 0-1 0 0,0 1 1 0 0,0-1-1 0 0,-1 1 1 0 0,1-1-1 0 0,-1 1 1 0 0,-2 5-1 0 0,0-1 12 0 0,0-1 1 0 0,0 1-1 0 0,-1-1 0 0 0,-1 0 1 0 0,1 0-1 0 0,-1 0 0 0 0,-1-1 1 0 0,-9 12-1 0 0,5-9-24 0 0,0-1-1 0 0,-1 0 1 0 0,0-1 0 0 0,0 0-1 0 0,-16 9 1 0 0,8-8-128 0 0,-1 0 1 0 0,0-1 0 0 0,0-1-1 0 0,-1 0 1 0 0,0-2-1 0 0,0-1 1 0 0,-27 3-1 0 0,46-7 58 0 0,-7 1-34 0 0,1-1 0 0 0,-1 1-1 0 0,-9-2 1 0 0,16 0-18 0 0,0 1 0 0 0,1 0 1 0 0,-1-1-1 0 0,0 1 0 0 0,0-1 0 0 0,1 1 0 0 0,-1-1 1 0 0,0 0-1 0 0,1 1 0 0 0,-1-1 0 0 0,1 0 1 0 0,-1 0-1 0 0,1 0 0 0 0,-1-1 0 0 0,1 1 0 0 0,0 0 1 0 0,0 0-1 0 0,-1-1 0 0 0,1 1 0 0 0,-1-3 1 0 0,1 0-2010 0 0,3-6-4834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566 221 4607 0 0,'50'-76'407'0'0,"-31"45"-212"0"0,16-37 0 0 0,-19 22 6663 0 0,-18 47-6758 0 0,0 0 1 0 0,1 0-1 0 0,-1 0 0 0 0,0 0 0 0 0,1 0 1 0 0,-1 0-1 0 0,1 1 0 0 0,0-1 0 0 0,-1 0 1 0 0,1 1-1 0 0,-1 1 0 0 0,-1 0 74 0 0,-27 33 1212 0 0,-41 62 0 0 0,16-18-422 0 0,-136 185 1855 0 0,139-184-1780 0 0,-58 121 0 0 0,81-134-500 0 0,-23 84 0 0 0,46-133-421 0 0,4-12-118 0 0,0-1 0 0 0,-1 1 0 0 0,0-1 0 0 0,-7 11 0 0 0,8-14-291 0 0,0-1 0 0 0,1 1 0 0 0,-1-1 1 0 0,0 0-1 0 0,-1 0 0 0 0,1 0 1 0 0,0 0-1 0 0,-1 0 0 0 0,1-1 1 0 0,-1 1-1 0 0,1-1 0 0 0,-1 0 1 0 0,0 1-1 0 0,-2 0 0 0 0,-6 0-1689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29 106 2303 0 0,'0'0'102'0'0,"-1"-16"13699"0"0,0 16-13746 0 0,0 1-1 0 0,0-1 1 0 0,1 1 0 0 0,-1-1 0 0 0,1 0-1 0 0,-1 1 1 0 0,0-1 0 0 0,1 1-1 0 0,-1-1 1 0 0,1 1 0 0 0,-1 0 0 0 0,1-1-1 0 0,0 1 1 0 0,-1-1 0 0 0,1 1-1 0 0,-1 0 1 0 0,1 0 0 0 0,0-1 0 0 0,-1 2-1 0 0,-5 14 459 0 0,3 3-89 0 0,1 1 1 0 0,0-1 0 0 0,1 1-1 0 0,3 30 1 0 0,-1-27-130 0 0,-1 280 1177 0 0,-3-282-1344 0 0,2-19 172 0 0,0 2 42 0 0,0-2 820 0 0,2-9-602 0 0,0 3-524 0 0,0-1 0 0 0,0 0-1 0 0,1 1 1 0 0,-1-1 0 0 0,1 1 0 0 0,0-1 0 0 0,0 1-1 0 0,1 0 1 0 0,3-6 0 0 0,32-35 3 0 0,-30 36-37 0 0,31-32 59 0 0,2 1 0 0 0,72-55 0 0 0,104-55 228 0 0,-63 46-196 0 0,-128 85-90 0 0,31-21-21 0 0,-55 39-84 0 0,0 14-4125 0 0,0-2 2547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11775 0 0,'0'0'6522'0'0,"6"-5"-5514"0"0,32-19-557 0 0,77-36 0 0 0,-108 56-470 0 0,0 2-1 0 0,0-1 0 0 0,1 1 1 0 0,-1 0-1 0 0,1 1 1 0 0,-1-1-1 0 0,1 1 0 0 0,-1 1 1 0 0,15 0-1 0 0,-21 0 16 0 0,-1 0 1 0 0,1 1-1 0 0,0-1 0 0 0,0 0 0 0 0,-1 1 1 0 0,1-1-1 0 0,0 0 0 0 0,-1 1 0 0 0,1-1 1 0 0,0 1-1 0 0,-1-1 0 0 0,1 1 0 0 0,-1-1 1 0 0,1 1-1 0 0,-1-1 0 0 0,1 1 0 0 0,-1 0 0 0 0,1-1 1 0 0,-1 1-1 0 0,0 0 0 0 0,1-1 0 0 0,-1 1 1 0 0,0 0-1 0 0,0 0 0 0 0,1-1 0 0 0,-1 1 1 0 0,0 0-1 0 0,0 0 0 0 0,0 0 0 0 0,0-1 1 0 0,0 2-1 0 0,-3 25 42 0 0,3-24-13 0 0,-4 10 100 0 0,0 0 0 0 0,0 0 0 0 0,-11 20 0 0 0,7-17 4 0 0,8-14 392 0 0,4-4-176 0 0,12-9-36 0 0,17-16-185 0 0,-33 27-124 0 0,132-111-227 0 0,-113 97 68 0 0,1 1-1 0 0,0 1 1 0 0,0 1-1 0 0,1 1 0 0 0,32-11 1 0 0,-52 21 158 0 0,1-1-7 0 0,1 1 0 0 0,0-1 0 0 0,-1 0-1 0 0,1 1 1 0 0,0-1 0 0 0,0 1-1 0 0,3 0 1 0 0,7 4 22 0 0,-11 0 27 0 0,-2-3-14 0 0,1 1 1 0 0,1 1 0 0 0,-1-1 1 0 0,-1 0-1 0 0,1 0 0 0 0,0 0 1 0 0,0 0-1 0 0,-1 1 1 0 0,1-1-1 0 0,-1 0 0 0 0,0 1 1 0 0,0-1-1 0 0,0 0 0 0 0,0 4 1 0 0,-9 34 383 0 0,0-3-75 0 0,-7 48-586 0 0,12-69-194 0 0,3-15 61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28 7367 0 0,'0'0'10770'0'0,"-1"-1"-10662"0"0,-1-2-104 0 0,0 1 1 0 0,0 0-1 0 0,0 0 1 0 0,0 0-1 0 0,0 1 0 0 0,0-1 1 0 0,0 0-1 0 0,-1 1 1 0 0,1 0-1 0 0,-1-1 1 0 0,1 1-1 0 0,-1 0 1 0 0,1 0-1 0 0,-6-1 1 0 0,3 1-5 0 0,0 1-1 0 0,-1-1 1 0 0,1 1 0 0 0,0 0 0 0 0,-1 1 0 0 0,1-1-1 0 0,-7 2 1 0 0,-2 1 16 0 0,0 2 1 0 0,0-1-1 0 0,0 2 0 0 0,-23 12 0 0 0,-1 5 333 0 0,2 2 0 0 0,-50 44 0 0 0,33-25 322 0 0,28-24-299 0 0,1 1 0 0 0,1 1 0 0 0,-21 26 0 0 0,42-46-336 0 0,1 0 0 0 0,-1 0 1 0 0,1 0-1 0 0,-1 0 1 0 0,1 0-1 0 0,0 1 1 0 0,0-1-1 0 0,0 0 1 0 0,0 1-1 0 0,0-1 1 0 0,1 0-1 0 0,-1 1 0 0 0,1-1 1 0 0,-1 6-1 0 0,2-7-11 0 0,-1 0 0 0 0,0 0 0 0 0,1 1 0 0 0,-1-1-1 0 0,1 0 1 0 0,0 0 0 0 0,-1 0 0 0 0,1 0 0 0 0,0 1-1 0 0,0-1 1 0 0,0 0 0 0 0,-1 0 0 0 0,1 0-1 0 0,0-1 1 0 0,0 1 0 0 0,1 0 0 0 0,-1 0 0 0 0,0-1-1 0 0,0 1 1 0 0,0 0 0 0 0,0-1 0 0 0,1 1 0 0 0,-1-1-1 0 0,0 1 1 0 0,0-1 0 0 0,1 0 0 0 0,-1 0 0 0 0,0 0-1 0 0,2 1 1 0 0,9 0 71 0 0,-1 0 1 0 0,0 0-1 0 0,0-1 0 0 0,1-1 0 0 0,-1 0 0 0 0,0 0 1 0 0,0-1-1 0 0,16-5 0 0 0,-6 0-58 0 0,0 0-1 0 0,0-2 1 0 0,26-15-1 0 0,-35 18-164 0 0,-1-1 0 0 0,0-1 1 0 0,-1 0-1 0 0,0 0 0 0 0,0-1 0 0 0,10-11 0 0 0,-19 18-33 0 0,-3 3 20 0 0,0-1 144 0 0,1 0 1 0 0,-1 1 0 0 0,0 0 0 0 0,1-1 0 0 0,-1 1 0 0 0,0 0-1 0 0,1 0 1 0 0,-1 0 0 0 0,1 0 0 0 0,-1 0 0 0 0,1 0 0 0 0,0 0-1 0 0,-1 0 1 0 0,1 0 0 0 0,0 1 0 0 0,-2 2 0 0 0,0 0 36 0 0,-1 1 0 0 0,1 0 1 0 0,0 0-1 0 0,-2 6 0 0 0,4-8-56 0 0,0 0 1 0 0,-1 0-1 0 0,1 0 0 0 0,0 1 0 0 0,1-1 1 0 0,-1 0-1 0 0,0 1 0 0 0,1-1 0 0 0,0 0 1 0 0,0 1-1 0 0,0-1 0 0 0,0 1 0 0 0,1-1 1 0 0,0 5-1 0 0,0-7-110 0 0,0 1 1 0 0,0-1-1 0 0,0 0 1 0 0,1 0-1 0 0,-1 1 1 0 0,0-1-1 0 0,1 0 1 0 0,-1 0-1 0 0,1 0 1 0 0,-1 0-1 0 0,1 0 1 0 0,-1-1-1 0 0,1 1 1 0 0,0 0-1 0 0,1 0 1 0 0,11 1-1779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18511 0 0,'0'0'1683'0'0,"0"1"-1390"0"0,-42 87 1267 0 0,-162 374-336 0 0,82-195-1224 0 0,-25-11-25 0 0,138-245-178 0 0,0 1 1 0 0,-19 17 0 0 0,16-18-750 0 0,11-10-20 0 0,13-8-4400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88 126 14511 0 0,'0'0'2118'0'0,"1"2"-1522"0"0,0 0-468 0 0,0 1 0 0 0,0-1 0 0 0,0 1 0 0 0,0 0 0 0 0,0-1 1 0 0,-1 1-1 0 0,1 0 0 0 0,-1-1 0 0 0,1 1 0 0 0,-1 0 0 0 0,0 0 1 0 0,0 0-1 0 0,-1-1 0 0 0,1 1 0 0 0,-2 4 0 0 0,-1 4 136 0 0,0 0 0 0 0,-9 17 0 0 0,4-8 135 0 0,-9 19 294 0 0,8-18-296 0 0,1-1 0 0 0,-8 31 0 0 0,10-18 67 0 0,-5 58 1 0 0,11-91-438 0 0,0 1 0 0 0,0 0 0 0 0,0 0 0 0 0,0 0 0 0 0,0 0 0 0 0,0 0 0 0 0,0 0 0 0 0,0 0 0 0 0,0 0 0 0 0,0 0 0 0 0,1 0 0 0 0,-1-1 0 0 0,0 1 0 0 0,0 0 0 0 0,1 0 0 0 0,-1 0 0 0 0,1 0 0 0 0,-1-1 0 0 0,1 1 0 0 0,-1 0 0 0 0,1 0 0 0 0,-1-1 0 0 0,1 1 0 0 0,0 0 0 0 0,0-1 0 0 0,-1 1 0 0 0,1-1 0 0 0,0 1 0 0 0,0-1 0 0 0,-1 1 0 0 0,1-1 0 0 0,0 1 0 0 0,0-1 0 0 0,0 0 0 0 0,0 0 0 0 0,0 1 0 0 0,0-1 0 0 0,-1 0 0 0 0,3 0 0 0 0,2 0 48 0 0,0 0 0 0 0,0 0 0 0 0,0 0 0 0 0,0-1 0 0 0,0 0 0 0 0,0 0 0 0 0,0 0 0 0 0,0 0 0 0 0,0-1 0 0 0,0 0 0 0 0,-1 0 0 0 0,1-1 0 0 0,7-4 0 0 0,4-4 73 0 0,0-1-1 0 0,16-15 0 0 0,-32 26-144 0 0,39-36 59 0 0,-1-2 0 0 0,-2-2 1 0 0,57-85-1 0 0,8-21-1641 0 0,-92 134 85 0 0,0 1 0 0 0,17-17 0 0 0,-17 20-5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43 6447 0 0,'0'2'499'0'0,"2"6"-600"0"0,7 23 1390 0 0,-4 2 3971 0 0,-5-31-4762 0 0,0 1 0 0 0,1-1-1 0 0,-1 0 1 0 0,1 0 0 0 0,-1 1 0 0 0,1-1-1 0 0,0 0 1 0 0,0 0 0 0 0,0 0 0 0 0,0 0-1 0 0,0 0 1 0 0,0 0 0 0 0,3 3 0 0 0,-3-3-251 0 0,1-1-1 0 0,-1 0 1 0 0,1 1 0 0 0,0-1 0 0 0,0 0 0 0 0,-1 0 0 0 0,1 0 0 0 0,0 0-1 0 0,0 0 1 0 0,0-1 0 0 0,0 1 0 0 0,4 0 0 0 0,-1 0-104 0 0,0-1 0 0 0,0 0-1 0 0,1 0 1 0 0,-1 0 0 0 0,0-1 0 0 0,0 1 0 0 0,1-1 0 0 0,-1-1-1 0 0,0 1 1 0 0,8-4 0 0 0,86-42 196 0 0,-88 42-326 0 0,0-1 0 0 0,-1 0 0 0 0,0-1 1 0 0,12-9-1 0 0,-18 13-93 0 0,0-1-1 0 0,-1 0 1 0 0,1 1-1 0 0,-1-1 1 0 0,1-1 0 0 0,-1 1-1 0 0,0 0 1 0 0,-1-1-1 0 0,1 1 1 0 0,-1-1 0 0 0,3-9-1 0 0,-5 13 63 0 0,0 1 1 0 0,0 0-1 0 0,0-1 0 0 0,0 1 1 0 0,0 0-1 0 0,0 0 0 0 0,0-1 1 0 0,-1 1-1 0 0,1 0 0 0 0,0 0 1 0 0,0-1-1 0 0,0 1 0 0 0,-1 0 1 0 0,1 0-1 0 0,0-1 0 0 0,0 1 1 0 0,-1 0-1 0 0,1 0 0 0 0,0 0 1 0 0,0-1-1 0 0,-1 1 0 0 0,1 0 1 0 0,0 0-1 0 0,-1 0 0 0 0,1 0 0 0 0,0 0 1 0 0,-1 0-1 0 0,1 0 0 0 0,-10-2-180 0 0,4 2 136 0 0,0 1 0 0 0,0 0-1 0 0,0 0 1 0 0,0 0-1 0 0,0 1 1 0 0,0 0-1 0 0,0 1 1 0 0,-10 4-1 0 0,7-2 32 0 0,-20 9 4 0 0,1 1 1 0 0,-49 36-1 0 0,-43 48-21 0 0,113-93 62 0 0,1 0-1 0 0,-1 0 1 0 0,2 1-1 0 0,-1 0 1 0 0,1 0-1 0 0,0 0 1 0 0,-5 10-1 0 0,9-15-10 0 0,0-1 0 0 0,1 1 0 0 0,-1 0 0 0 0,0 0-1 0 0,1 0 1 0 0,-1 0 0 0 0,1 0 0 0 0,-1 0 0 0 0,1 0 0 0 0,0 0-1 0 0,0 0 1 0 0,0 0 0 0 0,0 0 0 0 0,0 0 0 0 0,0 0 0 0 0,1 0-1 0 0,-1 0 1 0 0,1 0 0 0 0,-1 0 0 0 0,1-1 0 0 0,0 1 0 0 0,-1 0 0 0 0,1 0-1 0 0,0 0 1 0 0,0-1 0 0 0,1 1 0 0 0,-1 0 0 0 0,0-1 0 0 0,0 1-1 0 0,1-1 1 0 0,-1 0 0 0 0,1 1 0 0 0,-1-1 0 0 0,1 0 0 0 0,0 0-1 0 0,0 0 1 0 0,2 1 0 0 0,0 0-126 0 0,1 0-1 0 0,0 0 1 0 0,-1 0-1 0 0,1-1 1 0 0,0 0-1 0 0,0 0 1 0 0,0 0-1 0 0,0 0 1 0 0,0-1-1 0 0,6 0 0 0 0,6 0-1301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78 2759 0 0,'7'-7'295'0'0,"0"0"-1"0"0,0 0 0 0 0,0 1 0 0 0,1 0 0 0 0,0 0 0 0 0,1 1 0 0 0,10-5 0 0 0,8-3 4452 0 0,1 3 7086 0 0,-38 20-11018 0 0,-166 163-428 0 0,135-134-351 0 0,19-19-73 0 0,0 2 0 0 0,1 0 0 0 0,2 1 0 0 0,-19 29 0 0 0,34-37-157 0 0,4-14 54 0 0,1 0-3 0 0,30 27-92 0 0,-20-19 266 0 0,-1 1 1 0 0,0 0 0 0 0,0 0 0 0 0,-1 1-1 0 0,11 16 1 0 0,-10-7 288 0 0,-1 1-1 0 0,-1 0 0 0 0,0 1 1 0 0,5 27-1 0 0,-12-47-225 0 0,0 1 0 0 0,-1-1 0 0 0,1 1 0 0 0,-1 0 0 0 0,0-1 0 0 0,0 1 0 0 0,0 0-1 0 0,0-1 1 0 0,0 1 0 0 0,-1 0 0 0 0,1-1 0 0 0,-1 1 0 0 0,1-1 0 0 0,-1 1 0 0 0,0-1 0 0 0,0 1 0 0 0,0-1 0 0 0,-3 5-1 0 0,2-5-29 0 0,-1 1 0 0 0,1-1 0 0 0,-1 0 0 0 0,0 1 0 0 0,1-1 0 0 0,-1 0 0 0 0,0-1 0 0 0,0 1 0 0 0,0 0 0 0 0,-1-1 0 0 0,1 0 0 0 0,0 1 0 0 0,-7 0 0 0 0,-34 7-133 0 0,-1-2 1 0 0,0-2 0 0 0,0-2-1 0 0,-58-4 1 0 0,97 1-342 0 0,0 0-1 0 0,0 0 0 0 0,1-1 1 0 0,-1 0-1 0 0,-8-3 1 0 0,13 4-856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298 256 5063 0 0,'0'0'803'0'0,"-2"-1"638"0"0,-3 0-843 0 0,0-1 0 0 0,1 2 0 0 0,-1-1 0 0 0,0 0-1 0 0,0 1 1 0 0,1 0 0 0 0,-1 0 0 0 0,0 0-1 0 0,0 1 1 0 0,0 0 0 0 0,1 0 0 0 0,-6 1 0 0 0,3 1-306 0 0,0-1 1 0 0,1 1 0 0 0,-1 0 0 0 0,1 1-1 0 0,0-1 1 0 0,0 1 0 0 0,-10 9 0 0 0,-7 7 205 0 0,1 2 0 0 0,1 0 1 0 0,-34 48-1 0 0,52-65-451 0 0,-7 9 184 0 0,-12 23 0 0 0,20-34-174 0 0,1 1 0 0 0,-1 0 0 0 0,1-1 0 0 0,-1 1 0 0 0,1 0 0 0 0,1 0 0 0 0,-1 0 0 0 0,0 0 0 0 0,1 0 0 0 0,0 0 0 0 0,0 8 0 0 0,0-11-15 0 0,1 0 1 0 0,-1 1-1 0 0,1-1 0 0 0,0 0 0 0 0,-1 0 1 0 0,1 1-1 0 0,0-1 0 0 0,-1 0 0 0 0,1 0 1 0 0,0 0-1 0 0,0 0 0 0 0,0 0 0 0 0,0 0 1 0 0,0 0-1 0 0,0 0 0 0 0,1-1 0 0 0,-1 1 1 0 0,0 0-1 0 0,0-1 0 0 0,0 1 0 0 0,1-1 1 0 0,-1 1-1 0 0,0-1 0 0 0,3 1 0 0 0,1 0 72 0 0,1 0 0 0 0,-1 0-1 0 0,0-1 1 0 0,10 0-1 0 0,1-1 9 0 0,-1-1 1 0 0,1 0-1 0 0,-1-2 0 0 0,1 0 0 0 0,-1 0 0 0 0,0-1 1 0 0,-1-1-1 0 0,19-10 0 0 0,-16 6-94 0 0,-1 0 0 0 0,0-2 0 0 0,0 1 0 0 0,-1-2 0 0 0,-1 0 0 0 0,18-20 0 0 0,-27 27-56 0 0,0-1 0 0 0,-1 0 0 0 0,1 0 0 0 0,-1 0 0 0 0,-1 0 0 0 0,1 0 0 0 0,-1-1 0 0 0,-1 0 0 0 0,1 1 0 0 0,-1-1-1 0 0,-1 0 1 0 0,1 0 0 0 0,-1 0 0 0 0,-1 0 0 0 0,0 0 0 0 0,0-10 0 0 0,-3-8-139 0 0,-2 0 1 0 0,0 0-1 0 0,-14-40 0 0 0,13 47 184 0 0,3 7-147 0 0,-1 2-65 0 0,1-1-1 0 0,1 1 1 0 0,-1 0 0 0 0,0-14 0 0 0,3 22 65 0 0,0 1 0 0 0,1-1 0 0 0,-1 1 0 0 0,0-1 0 0 0,1 1 0 0 0,-1-1 0 0 0,1 1 0 0 0,-1 0 0 0 0,1-1 0 0 0,0 1 1 0 0,0-2-1 0 0,7-7-4994 0 0,-1 3-1168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289 805 5527 0 0,'40'-9'12839'0'0,"-30"8"-10978"0"0,-4-2-1520 0 0,-1 0 0 0 0,0-1 0 0 0,-1 1 0 0 0,1-1 0 0 0,-1 0 0 0 0,6-7 0 0 0,25-33 664 0 0,-11 13-681 0 0,60-63-24 0 0,50-65 72 0 0,-37 11-712 0 0,-83 123 237 0 0,-1 0 0 0 0,-2-1 0 0 0,0 0-1 0 0,8-36 1 0 0,-17 55-68 0 0,0-1-1 0 0,-1 0 1 0 0,0 0 0 0 0,0 1-1 0 0,-1-1 1 0 0,-1-16-1 0 0,0 22 106 0 0,1-1-1 0 0,-1 1 1 0 0,1 0-1 0 0,-1-1 0 0 0,0 1 1 0 0,0 0-1 0 0,0 0 0 0 0,0-1 1 0 0,0 1-1 0 0,-1 0 1 0 0,1 0-1 0 0,-1 0 0 0 0,1 0 1 0 0,-1 1-1 0 0,0-1 0 0 0,0 0 1 0 0,1 1-1 0 0,-1-1 1 0 0,0 1-1 0 0,0 0 0 0 0,-1-1 1 0 0,1 1-1 0 0,0 0 0 0 0,0 0 1 0 0,-1 1-1 0 0,-2-2 1 0 0,-3 0 14 0 0,-1 1 1 0 0,0 0 0 0 0,0 1 0 0 0,1 0 0 0 0,-1 0 0 0 0,0 0 0 0 0,0 1 0 0 0,1 1 0 0 0,-1 0-1 0 0,0 0 1 0 0,-11 5 0 0 0,4-2 26 0 0,1 2 0 0 0,0 0 0 0 0,0 1 0 0 0,1 0 0 0 0,-16 14 0 0 0,13-8 13 0 0,2 0 1 0 0,0 1-1 0 0,0 1 1 0 0,2 1-1 0 0,0 0 1 0 0,1 1 0 0 0,-17 33-1 0 0,3 2 83 0 0,-28 88 0 0 0,-10 94 577 0 0,18 3 657 0 0,2-11 317 0 0,36-196-1440 0 0,-1 0 0 0 0,-1-1 0 0 0,-21 43-1 0 0,21-52-80 0 0,-2-1-1 0 0,0 0 0 0 0,-1-1 1 0 0,-1 0-1 0 0,-23 24 0 0 0,36-41-168 0 0,-1-1 0 0 0,1 0 1 0 0,0 1-1 0 0,0-1 0 0 0,-1 0 0 0 0,1 0 0 0 0,-1 0 0 0 0,1 0 0 0 0,-1 0 0 0 0,0 0 1 0 0,1 0-1 0 0,-1 0 0 0 0,0-1 0 0 0,1 1 0 0 0,-1-1 0 0 0,0 1 0 0 0,0-1 1 0 0,0 0-1 0 0,-3 1 0 0 0,-2-4-1343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20959 0 0,'0'0'1899'0'0,"8"-2"-1526"0"0,-1 1-229 0 0,0 0 1 0 0,1 0-1 0 0,-1 1 0 0 0,9 0 0 0 0,11 0 359 0 0,233-25 1752 0 0,-18 1-1393 0 0,-205 22-945 0 0,11-1-845 0 0,1-2 0 0 0,50-12-1 0 0,-76 10-5193 0 0,-4-2-1885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1291 15 10799 0 0,'2'0'496'0'0,"26"-14"3661"0"0,-29 17-2544 0 0,-8 11-723 0 0,-13 14-903 0 0,5-12 94 0 0,0-1 1 0 0,-1-1-1 0 0,0 0 0 0 0,-39 21 1 0 0,-300 187-73 0 0,301-184-8 0 0,-19 13 5 0 0,18-10-12 0 0,-106 55 0 0 0,143-86 13 0 0,0-2 0 0 0,-1 0-1 0 0,0-1 1 0 0,0-1-1 0 0,0-1 1 0 0,-1 0-1 0 0,0-2 1 0 0,1-1 0 0 0,-39-1-1 0 0,-35-15 78 0 0,89 14-263 0 0,0-1 0 0 0,1 0 0 0 0,-1 0 0 0 0,0 0 0 0 0,0-1 1 0 0,1 1-1 0 0,-1-1 0 0 0,1-1 0 0 0,0 1 0 0 0,0-1 0 0 0,0 0 0 0 0,0 0 0 0 0,-8-7 0 0 0,10 7 67 0 0,1 1 0 0 0,0-1 1 0 0,-1 0-1 0 0,1 0 0 0 0,0 0 1 0 0,1 0-1 0 0,-1 0 0 0 0,0 0 0 0 0,1 0 1 0 0,0 0-1 0 0,0-1 0 0 0,0 1 1 0 0,0-1-1 0 0,0 1 0 0 0,1-1 0 0 0,0 1 1 0 0,-1-1-1 0 0,1 1 0 0 0,0-1 1 0 0,1 1-1 0 0,-1-1 0 0 0,1 1 0 0 0,1-7 1 0 0,1 1 83 0 0,1-1 0 0 0,0 1 1 0 0,1 0-1 0 0,0 0 0 0 0,0 0 1 0 0,1 0-1 0 0,0 1 0 0 0,0 0 1 0 0,10-9-1 0 0,6-4 692 0 0,45-34-1 0 0,-32 31-153 0 0,0 2 0 0 0,2 1 0 0 0,0 2 0 0 0,1 1 0 0 0,67-20 0 0 0,-92 34-308 0 0,0 0 0 0 0,1 1 0 0 0,0 1 0 0 0,-1 0 0 0 0,25-1 0 0 0,-34 3-176 0 0,-1 1 1 0 0,1-1 0 0 0,0 1-1 0 0,0-1 1 0 0,-1 1-1 0 0,1 0 1 0 0,-1 0 0 0 0,1 0-1 0 0,-1 1 1 0 0,1-1-1 0 0,-1 1 1 0 0,0 0-1 0 0,0 0 1 0 0,0 0 0 0 0,0 0-1 0 0,0 1 1 0 0,0-1-1 0 0,-1 1 1 0 0,1 0-1 0 0,-1 0 1 0 0,0 0 0 0 0,1 0-1 0 0,-1 0 1 0 0,-1 0-1 0 0,1 0 1 0 0,1 4 0 0 0,3 12-24 0 0,0 0 0 0 0,-2 0 1 0 0,5 37-1 0 0,-8-39-4 0 0,2 0 1 0 0,0 0 0 0 0,1 1-1 0 0,1-2 1 0 0,9 23-1 0 0,-9-28 54 0 0,1-1 0 0 0,0 0 0 0 0,1 0 0 0 0,0-1 0 0 0,0 0 0 0 0,1 0 0 0 0,1 0 0 0 0,-1-1-1 0 0,1 0 1 0 0,1-1 0 0 0,15 10 0 0 0,-1-4 147 0 0,0-1 1 0 0,2-1-1 0 0,48 14 0 0 0,38 6 906 0 0,25 8-592 0 0,45 31-450 0 0,-181-69-49 0 0,1 0 0 0 0,-1-1-1 0 0,1 1 1 0 0,-1-1 0 0 0,1 1 0 0 0,-1-1 0 0 0,1 0-1 0 0,-1 1 1 0 0,1-1 0 0 0,-1 0 0 0 0,1 0-1 0 0,-1 0 1 0 0,1 0 0 0 0,-1 0 0 0 0,1-1-1 0 0,-1 1 1 0 0,1 0 0 0 0,-1-1 0 0 0,1 1 0 0 0,-1-1-1 0 0,1 0 1 0 0,-1 1 0 0 0,1-1 0 0 0,-1 0-1 0 0,3-1 1 0 0,4-7 364 0 0,0 0 0 0 0,0-1 0 0 0,11-17 0 0 0,-15 21-304 0 0,2 0 130 0 0,-2 3-61 0 0,4-1-124 0 0,6 1-20 0 0,-1 3-11 0 0,-2 2-47 0 0,-2 1-225 0 0,-1 0-1 0 0,0 0 1 0 0,0 1 0 0 0,10 6-1 0 0,18 7-3751 0 0,-25-13 2788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38 2303 0 0,'7'-8'-103'0'0,"13"-11"1970"0"0,-9 11 2484 0 0,0 5 3870 0 0,-12 15-7466 0 0,0-6-718 0 0,-1 1-1 0 0,0-1 1 0 0,0 0 0 0 0,-1 0-1 0 0,1 1 1 0 0,-2-2 0 0 0,1 1-1 0 0,0 0 1 0 0,-6 5 0 0 0,-1 5 12 0 0,-168 286 31 0 0,-44 69 277 0 0,190-322-253 0 0,-70 104 96 0 0,83-127-193 0 0,5-8-261 0 0,2 1 0 0 0,-18 34 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68 6447 0 0,'0'0'871'0'0,"1"2"190"0"0,1 1-745 0 0,0 0 0 0 0,1 0-1 0 0,-1 0 1 0 0,1 0 0 0 0,-1-1-1 0 0,1 1 1 0 0,0-1 0 0 0,0 0-1 0 0,0 0 1 0 0,0 0 0 0 0,0 0-1 0 0,1 0 1 0 0,-1-1 0 0 0,1 1-1 0 0,-1-1 1 0 0,1 0 0 0 0,-1 0-1 0 0,1-1 1 0 0,0 1 0 0 0,-1-1-1 0 0,1 1 1 0 0,0-1 0 0 0,3-1-1 0 0,11 0 196 0 0,1 0 0 0 0,-1-2 0 0 0,26-7 0 0 0,-28 6 40 0 0,160-42 1026 0 0,-167 43-1618 0 0,0 0 0 0 0,0-1-1 0 0,-1 0 1 0 0,0 0 0 0 0,11-8-1 0 0,-18 11-75 0 0,-20-8-1710 0 0,2 7 1674 0 0,1 1 0 0 0,-1 1 0 0 0,0 0 0 0 0,0 1 0 0 0,0 1 0 0 0,1 1 0 0 0,-27 7 0 0 0,26-5 230 0 0,1 1-1 0 0,0 0 1 0 0,0 2 0 0 0,0 0-1 0 0,1 0 1 0 0,0 2 0 0 0,-19 15-1 0 0,-86 88 757 0 0,89-83-767 0 0,21-20-37 0 0,0 0-1 0 0,1 0 1 0 0,0 1 0 0 0,1 0-1 0 0,0 1 1 0 0,-8 15-1 0 0,14-15 52 0 0,2-12-68 0 0,0 1 1 0 0,1 0-1 0 0,-1 0 0 0 0,1 0 0 0 0,-1 0 0 0 0,1 0 1 0 0,-1 0-1 0 0,1-1 0 0 0,0 1 0 0 0,-1 0 0 0 0,1 0 1 0 0,0-1-1 0 0,0 1 0 0 0,-1 0 0 0 0,1-1 0 0 0,0 1 0 0 0,0-1 1 0 0,0 1-1 0 0,0-1 0 0 0,0 0 0 0 0,0 1 0 0 0,0-1 1 0 0,0 0-1 0 0,0 0 0 0 0,-1 1 0 0 0,3-1 0 0 0,29 1 239 0 0,-29-1-231 0 0,44-3-506 0 0,1-3 0 0 0,-1-1 0 0 0,82-24 0 0 0,-90 19-706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6911 0 0,'-1'2'4660'0'0,"-41"73"1593"0"0,-4-2-3766 0 0,14-22-1776 0 0,-41 82-1 0 0,44-64-766 0 0,-29 62 192 0 0,42-101-626 0 0,0-1-1 0 0,-25 34 1 0 0,36-58 64 0 0,0 1 1 0 0,1-1 0 0 0,-2 0 0 0 0,-6 5 0 0 0,11-9-135 0 0,-3-9-3010 0 0,3-2-1604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91 155 14223 0 0,'0'0'1291'0'0,"2"1"-976"0"0,3 1-26 0 0,0 0 0 0 0,1 0 1 0 0,0 0-1 0 0,-1 0 0 0 0,1-1 0 0 0,0 0 1 0 0,0 0-1 0 0,0-1 0 0 0,0 0 1 0 0,0 0-1 0 0,10-1 0 0 0,10-3 619 0 0,32-7 1 0 0,-24 2-775 0 0,-1 0 1 0 0,-1-2 0 0 0,0-2-1 0 0,0-1 1 0 0,39-23-1 0 0,-67 35-215 0 0,-2 0 0 0 0,1 1 0 0 0,0-1-1 0 0,0 0 1 0 0,0-1 0 0 0,-1 1 0 0 0,1 0-1 0 0,-1-1 1 0 0,0 1 0 0 0,0-1 0 0 0,0 0-1 0 0,0 0 1 0 0,0 0 0 0 0,-1 0 0 0 0,1 0-1 0 0,1-4 1 0 0,-3 6-331 0 0,-8-5-458 0 0,7 6 831 0 0,0-1 1 0 0,0 0-1 0 0,0 1 0 0 0,1-1 0 0 0,-1 1 0 0 0,0-1 0 0 0,0 1 0 0 0,0-1 1 0 0,0 1-1 0 0,0 0 0 0 0,0-1 0 0 0,0 1 0 0 0,0 0 0 0 0,0 0 0 0 0,0 0 0 0 0,-2 0 1 0 0,-6 0-20 0 0,1 1 1 0 0,-1 1 0 0 0,1-1 0 0 0,0 1-1 0 0,-1 1 1 0 0,-11 5 0 0 0,-49 25 17 0 0,62-29 39 0 0,-53 29 431 0 0,2 3 0 0 0,-84 68 0 0 0,126-91-192 0 0,0 1 0 0 0,-15 18 0 0 0,27-27-191 0 0,1-1 1 0 0,-1 1 0 0 0,1-1 0 0 0,0 1-1 0 0,0 0 1 0 0,0 0 0 0 0,1 1 0 0 0,0-1-1 0 0,0 0 1 0 0,0 1 0 0 0,1-1-1 0 0,-2 11 1 0 0,3-14-36 0 0,0 0-1 0 0,0 1 1 0 0,0-1 0 0 0,1 0-1 0 0,-1 1 1 0 0,0-1 0 0 0,1 0-1 0 0,0 1 1 0 0,-1-1 0 0 0,1 0-1 0 0,0 0 1 0 0,0 0-1 0 0,0 1 1 0 0,1-1 0 0 0,-1 0-1 0 0,3 3 1 0 0,-2-3-4 0 0,1 0 1 0 0,0 1-1 0 0,0-1 1 0 0,0 0-1 0 0,0 0 0 0 0,0 0 1 0 0,0-1-1 0 0,0 1 1 0 0,1-1-1 0 0,3 1 0 0 0,3 1 8 0 0,1-1-1 0 0,-1 0 0 0 0,1-1 1 0 0,0 0-1 0 0,-1-1 0 0 0,16-1 1 0 0,40-5-1278 0 0,-34-1-202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15775 0 0,'0'0'2194'0'0,"-2"0"-1673"0"0,-13 6-203 0 0,0 1 1 0 0,0 0-1 0 0,1 1 0 0 0,-17 11 1 0 0,6-3-131 0 0,-12 7-80 0 0,0 2-1 0 0,1 1 1 0 0,-59 58 0 0 0,94-82-164 0 0,14 4-35 0 0,-2-1 56 0 0,0-1 0 0 0,1-1 1 0 0,20 4-1 0 0,-21-6 36 0 0,-1 1 0 0 0,1 1 0 0 0,-1 0 0 0 0,0 0 0 0 0,15 8 0 0 0,-19-8 73 0 0,-1 1 0 0 0,1 0 1 0 0,-1-1-1 0 0,0 2 0 0 0,0-1 1 0 0,-1 0-1 0 0,1 1 0 0 0,6 9 1 0 0,-9-12-38 0 0,-1 1 0 0 0,0-1 1 0 0,0 0-1 0 0,0 0 1 0 0,0 1-1 0 0,0-1 1 0 0,0 0-1 0 0,-1 1 1 0 0,1-1-1 0 0,-1 1 0 0 0,1-1 1 0 0,-1 1-1 0 0,0-1 1 0 0,0 1-1 0 0,0-1 1 0 0,-1 1-1 0 0,1-1 1 0 0,0 1-1 0 0,-1-1 0 0 0,0 0 1 0 0,1 1-1 0 0,-1-1 1 0 0,0 0-1 0 0,0 1 1 0 0,-3 2-1 0 0,-1 3 4 0 0,-1 0 0 0 0,-1-1 0 0 0,1 0 0 0 0,-1 0 0 0 0,-1 0 0 0 0,1-1 0 0 0,-1 0 0 0 0,0-1 1 0 0,-15 8-1 0 0,-9 3-8 0 0,-43 14 0 0 0,63-26-17 0 0,-2 1-94 0 0,-2 0-1 0 0,1-1 0 0 0,0-1 0 0 0,-1 0 0 0 0,1-1 0 0 0,-1-1 1 0 0,-29-1-1 0 0,41 0 23 0 0,1-1 1 0 0,-1 0-1 0 0,1 1 0 0 0,-1-1 1 0 0,1-1-1 0 0,0 1 0 0 0,-1 0 1 0 0,-2-3-1 0 0,5 4-31 0 0,0-1-1 0 0,0 1 1 0 0,0-1-1 0 0,0 0 1 0 0,0 0 0 0 0,0 1-1 0 0,0-1 1 0 0,1 0 0 0 0,-1 0-1 0 0,0 0 1 0 0,1 0-1 0 0,-1 0 1 0 0,1 0 0 0 0,-1 0-1 0 0,1 0 1 0 0,-1 0-1 0 0,1 0 1 0 0,-1 0 0 0 0,1 0-1 0 0,0 0 1 0 0,0 0-1 0 0,0 0 1 0 0,-1 0 0 0 0,1-1-1 0 0,0 1 1 0 0,1 0-1 0 0,-1 0 1 0 0,0 0 0 0 0,0-2-1 0 0,6-11-6724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13359 0 0,'0'0'1027'0'0,"-2"1"-520"0"0,-60 37 2955 0 0,-6 2-2398 0 0,25-18-854 0 0,-87 45 1108 0 0,98-49-912 0 0,-56 44 0 0 0,87-62-406 0 0,1 0 0 0 0,0 0 0 0 0,-1 0 0 0 0,1 0 0 0 0,0 1 0 0 0,0-1 0 0 0,-1 0 0 0 0,1 0 0 0 0,0 1 0 0 0,-1-1 0 0 0,1 0 0 0 0,0 0 0 0 0,0 1 0 0 0,0-1 0 0 0,-1 0 0 0 0,1 1 0 0 0,0-1 0 0 0,0 0 0 0 0,0 1-1 0 0,0-1 1 0 0,0 0 0 0 0,-1 1 0 0 0,1-1 0 0 0,0 0 0 0 0,0 1 0 0 0,0-1 0 0 0,0 0 0 0 0,0 1 0 0 0,0-1 0 0 0,0 1 0 0 0,0-1 0 0 0,0 0 0 0 0,1 1 0 0 0,-1-1 0 0 0,0 1 0 0 0,6 3-9 0 0,-5-4 6 0 0,16 11-17 0 0,-1 1-1 0 0,0 0 1 0 0,0 2 0 0 0,-1 0 0 0 0,-1 0 0 0 0,17 23 0 0 0,-15-13 42 0 0,15 30 0 0 0,-25-42 246 0 0,0 0 1 0 0,-2 0 0 0 0,1 1 0 0 0,4 22-1 0 0,-9-33-207 0 0,0 1 0 0 0,0-1 0 0 0,0 0 0 0 0,0 1 0 0 0,0-1-1 0 0,0 0 1 0 0,-1 1 0 0 0,1-1 0 0 0,-1 0 0 0 0,0 0-1 0 0,1 1 1 0 0,-1-1 0 0 0,0 0 0 0 0,0 0 0 0 0,-1 0-1 0 0,1 0 1 0 0,0 0 0 0 0,-1 0 0 0 0,1-1 0 0 0,-1 1-1 0 0,0 0 1 0 0,1-1 0 0 0,-5 3 0 0 0,-2 2 15 0 0,-1 0-1 0 0,0-1 1 0 0,-19 8-1 0 0,18-9-33 0 0,0 0-63 0 0,0-1-1 0 0,-1 0 1 0 0,1 0-1 0 0,-1-1 0 0 0,0-1 1 0 0,1 0-1 0 0,-1 0 0 0 0,0-1 1 0 0,0-1-1 0 0,-16-2 1 0 0,3-1-775 0 0,1-1 1 0 0,0-1-1 0 0,-37-15 1 0 0,38 12-540 0 0,2-1-44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5063 0 0,'-1'2'8052'0'0,"-6"6"-6801"0"0,0 0 0 0 0,-15 14 0 0 0,-8 8-1082 0 0,1 6 8 0 0,2 1 0 0 0,2 1 0 0 0,1 1 0 0 0,-28 62 0 0 0,12-12-99 0 0,-136 288 1112 0 0,142-314-1087 0 0,-1-2 0 0 0,-68 87 0 0 0,87-130-44 0 0,-26 23 0 0 0,15-15-309 0 0,25-25 5 0 0,9-12-5810 0 0,-4 7 4587 0 0,9-15-3548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47 2303 0 0,'-18'2'-59'0'0,"1"1"-1"0"0,-19 6 0 0 0,3 6 1709 0 0,28-13-192 0 0,0 1 0 0 0,1 1 0 0 0,-1-1 0 0 0,-5 6 0 0 0,10-9-1220 0 0,-1 1 0 0 0,1-1-1 0 0,0 1 1 0 0,-1-1 0 0 0,1 1 0 0 0,-1-1 0 0 0,1 1-1 0 0,0 0 1 0 0,-1-1 0 0 0,1 1 0 0 0,0-1 0 0 0,-1 1 0 0 0,1 0-1 0 0,0-1 1 0 0,0 1 0 0 0,0 0 0 0 0,0-1 0 0 0,0 1-1 0 0,0 0 1 0 0,0 0 0 0 0,0-1 0 0 0,0 1 0 0 0,0 0-1 0 0,0-1 1 0 0,0 1 0 0 0,1 1 0 0 0,-1-1-93 0 0,1 1 1 0 0,0-1-1 0 0,0 0 0 0 0,0 0 1 0 0,0 1-1 0 0,0-1 0 0 0,0 0 1 0 0,0 0-1 0 0,0 0 0 0 0,1 0 1 0 0,1 1-1 0 0,1 1-46 0 0,1-1 0 0 0,0 1-1 0 0,-1-1 1 0 0,1 0 0 0 0,0-1 0 0 0,9 3 0 0 0,6-2 195 0 0,1-1 1 0 0,0-1 0 0 0,0 0 0 0 0,0-2-1 0 0,21-4 1 0 0,103-28 321 0 0,-112 25-550 0 0,56-15-317 0 0,101-24 646 0 0,-63 25-8000 0 0,-101 19 1206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2759 0 0,'0'0'12206'0'0,"0"2"-11581"0"0,1 15-347 0 0,0-1-1 0 0,-1 0 1 0 0,-1 0 0 0 0,0 0-1 0 0,-2 0 1 0 0,1-1 0 0 0,-7 20-1 0 0,-42 109 207 0 0,41-121-372 0 0,-46 110 78 0 0,-120 204 0 0 0,143-287-158 0 0,-2-1 0 0 0,-2-2 0 0 0,-2-2 0 0 0,-60 55 0 0 0,93-95-17 0 0,0 1-1 0 0,0-1 0 0 0,0 0 1 0 0,-9 4-1 0 0,13-8 45 0 0,2-5-52 0 0,1 0 0 0 0,-1-1 0 0 0,1 1 0 0 0,0 0 0 0 0,0 0 0 0 0,1 0 0 0 0,-1 0 0 0 0,1 0 0 0 0,0 0 0 0 0,4-5 0 0 0,3-5-96 0 0,16-17 0 0 0,-16 20 47 0 0,24-30-41 0 0,3 1 0 0 0,1 2 0 0 0,44-34 0 0 0,-70 64 179 0 0,0 0-1 0 0,0 1 0 0 0,1 0 0 0 0,0 1 1 0 0,0 1-1 0 0,1 0 0 0 0,23-7 1 0 0,-30 11 8 0 0,-1 0 0 0 0,1 1 0 0 0,-1-1 0 0 0,1 1 1 0 0,-1 0-1 0 0,1 1 0 0 0,-1-1 0 0 0,1 1 0 0 0,7 2 1 0 0,-9-2-21 0 0,0 1 0 0 0,-1-1 0 0 0,1 1 0 0 0,-1 0 0 0 0,1 0 0 0 0,-1 0 1 0 0,0 0-1 0 0,0 1 0 0 0,0-1 0 0 0,0 1 0 0 0,0 0 0 0 0,-1 0 1 0 0,1 0-1 0 0,3 6 0 0 0,-2-2 17 0 0,0 1 0 0 0,0-1 1 0 0,0 1-1 0 0,-1 1 0 0 0,-1-1 0 0 0,1 0 1 0 0,-1 1-1 0 0,0-1 0 0 0,0 16 0 0 0,-2 1-64 0 0,0-1 0 0 0,-5 27-1 0 0,-2 31-6545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84 14711 0 0,'0'0'672'0'0,"2"-1"-9"0"0,13-8 93 0 0,0-1 0 0 0,-1 0 0 0 0,15-13 0 0 0,-28 22-233 0 0,-1 0-477 0 0,1 1 0 0 0,-1-1 0 0 0,1 1 0 0 0,-1 0 0 0 0,1-1 0 0 0,-1 0 0 0 0,1 1 0 0 0,-1-1 0 0 0,1 1 0 0 0,-1-1 0 0 0,0 1 0 0 0,1-1 0 0 0,-1 0 0 0 0,0 1 0 0 0,0-1 0 0 0,0 0 0 0 0,1 1 0 0 0,-1-1 0 0 0,0 0 0 0 0,0 1 0 0 0,0-1 0 0 0,0 0 0 0 0,0 1 0 0 0,0-1 0 0 0,0 0 1 0 0,0 1-1 0 0,0-1 0 0 0,-1 0 0 0 0,1 1 0 0 0,0-1 0 0 0,0 0 0 0 0,-1 1 0 0 0,1-1 0 0 0,0 0 0 0 0,-1 1 0 0 0,1-1 0 0 0,0 1 0 0 0,-1-1 0 0 0,1 1 0 0 0,-1-1 0 0 0,1 1 0 0 0,-1-1 0 0 0,1 1 0 0 0,-1-1 0 0 0,1 1 0 0 0,-1 0 0 0 0,0-1 0 0 0,1 1 0 0 0,-1 0 0 0 0,0-1 0 0 0,-2 1-45 0 0,1 0-1 0 0,0-1 0 0 0,0 1 0 0 0,0 0 0 0 0,0 0 0 0 0,-1 0 0 0 0,1 1 0 0 0,0-1 0 0 0,0 1 0 0 0,0-1 0 0 0,0 1 0 0 0,0-1 0 0 0,-2 2 0 0 0,-28 15-96 0 0,24-12 58 0 0,-11 7 14 0 0,0 0-1 0 0,1 2 1 0 0,-16 16-1 0 0,-48 51 102 0 0,62-60 15 0 0,17-17-90 0 0,-17 16 358 0 0,-17 24-1 0 0,33-38-235 0 0,-1 0 0 0 0,1 0 0 0 0,1 0-1 0 0,-1 1 1 0 0,1 0 0 0 0,0-1 0 0 0,1 1 0 0 0,0 0 0 0 0,-2 10 0 0 0,3-16-104 0 0,1 0 1 0 0,0 0 0 0 0,-1 1-1 0 0,1-1 1 0 0,0 0 0 0 0,0 0-1 0 0,0 0 1 0 0,0 0-1 0 0,0 1 1 0 0,0-1 0 0 0,1 0-1 0 0,-1 0 1 0 0,0 0 0 0 0,0 0-1 0 0,1 1 1 0 0,-1-1-1 0 0,1 0 1 0 0,-1 0 0 0 0,1 0-1 0 0,-1 0 1 0 0,1 0 0 0 0,0 0-1 0 0,0 0 1 0 0,-1 0-1 0 0,1-1 1 0 0,0 1 0 0 0,0 0-1 0 0,0 0 1 0 0,0-1 0 0 0,0 1-1 0 0,0 0 1 0 0,0-1-1 0 0,0 1 1 0 0,0-1 0 0 0,0 1-1 0 0,0-1 1 0 0,0 0 0 0 0,1 1-1 0 0,-1-1 1 0 0,0 0-1 0 0,0 0 1 0 0,2 0 0 0 0,2 0 19 0 0,0 0 0 0 0,0-1 1 0 0,0 0-1 0 0,0 0 0 0 0,0 0 0 0 0,0 0 1 0 0,-1-1-1 0 0,10-4 0 0 0,7-4-69 0 0,0-2-1 0 0,0 0 1 0 0,-1-2 0 0 0,-1 0-1 0 0,22-21 1 0 0,-40 34-127 0 0,-11 35-1393 0 0,7-26 1448 0 0,0 0 0 0 0,0 0 0 0 0,1 0 0 0 0,1 1 0 0 0,-1-1 0 0 0,0 16 0 0 0,3-23-26 0 0,-1 1 1 0 0,0-1-1 0 0,0 0 0 0 0,1 1 0 0 0,-1-1 0 0 0,0 0 1 0 0,1 1-1 0 0,0-1 0 0 0,-1 0 0 0 0,1 0 0 0 0,0 1 1 0 0,-1-1-1 0 0,1 0 0 0 0,1 1 0 0 0,11 7-5316 0 0,0-5-1096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171 160 8751 0 0,'-89'60'1205'0'0,"53"-32"3052"0"0,-8 7 2029 0 0,43-34-5243 0 0,3 0-979 0 0,1-1 0 0 0,0 0 0 0 0,-1 0-1 0 0,1 0 1 0 0,0-1 0 0 0,-1 1 0 0 0,1 0 0 0 0,0-1 0 0 0,-1 0 0 0 0,1 1 0 0 0,-1-1 0 0 0,1 0 0 0 0,-1-1 0 0 0,3 0-1 0 0,-2 1-17 0 0,46-24 108 0 0,87-57 0 0 0,-88 50-42 0 0,84-40 1 0 0,-104 59-113 0 0,57-23 0 0 0,-76 33 0 0 0,1 0 0 0 0,0 0 0 0 0,-1 1 0 0 0,1 1 0 0 0,0 0 0 0 0,19 0 0 0 0,-18 4 0 0 0,-10-3 6 0 0,0 1-1 0 0,-1 0 0 0 0,1 0 1 0 0,0 0-1 0 0,0 0 0 0 0,-1 0 1 0 0,1 0-1 0 0,-1 0 0 0 0,1 0 1 0 0,-1 0-1 0 0,1 0 1 0 0,-1 0-1 0 0,0 0 0 0 0,1 0 1 0 0,-1 1-1 0 0,0-1 0 0 0,0 0 1 0 0,0 0-1 0 0,0 0 0 0 0,0 0 1 0 0,0 3-1 0 0,-7 27 166 0 0,6-24-151 0 0,-14 46 111 0 0,9-36-90 0 0,1 0 0 0 0,1 1-1 0 0,1-1 1 0 0,0 1 0 0 0,0 32-1 0 0,3-44-32 0 0,1-1 0 0 0,1 1 1 0 0,-1 0-1 0 0,1 0 0 0 0,0-1 0 0 0,0 1 0 0 0,1-1 1 0 0,0 1-1 0 0,0-1 0 0 0,0 0 0 0 0,0 0 0 0 0,1 0 0 0 0,0-1 1 0 0,0 1-1 0 0,0-1 0 0 0,0 0 0 0 0,1 0 0 0 0,9 6 1 0 0,7 3-133 0 0,0-1 1 0 0,0-1 0 0 0,28 11 0 0 0,-48-22 105 0 0,31 12-2229 0 0,-15-10 909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5527 0 0,'0'0'14278'0'0,"-1"1"-14222"0"0,-4 5-46 0 0,-2 1-10 0 0,0-2 15 0 0,-46 32 444 0 0,52-36-318 0 0,16-15-90 0 0,3-5-210 0 0,-17 18 215 0 0,-1 3 21 0 0,-3 4 3 0 0,-4 10 66 0 0,7-15-74 0 0,-1 0-44 0 0,0-1 0 0 0,1 1 1 0 0,-1-1-1 0 0,0 1 1 0 0,1-1-1 0 0,-1 1 1 0 0,1-1-1 0 0,-1 1 0 0 0,1 0 1 0 0,-1-1-1 0 0,1 1 1 0 0,-1 0-1 0 0,1-1 1 0 0,0 1-1 0 0,-1 0 1 0 0,1 0-1 0 0,0-1 0 0 0,0 1 1 0 0,0 0-1 0 0,-1 1 1 0 0,1 5 0 0 0,-2-1 1 0 0,1 1 0 0 0,-1-1-1 0 0,-2 8 1 0 0,-1-3 13 0 0,2-3-22 0 0,3-6 0 0 0,3-11-3733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2759 0 0,'0'0'12950'0'0,"-1"1"-12825"0"0,-21 14 139 0 0,-34 31 0 0 0,52-43-267 0 0,-15 14 96 0 0,-7 5 541 0 0,-40 45 1 0 0,63-64-590 0 0,-77 101 1313 0 0,72-92-1182 0 0,0 1-1 0 0,1 0 0 0 0,0 1 0 0 0,1 0 1 0 0,0 0-1 0 0,-5 23 0 0 0,11-35-148 0 0,-1 1 0 0 0,1 0 0 0 0,0-1 0 0 0,0 1 0 0 0,0-1 0 0 0,0 1 0 0 0,0 0-1 0 0,1-1 1 0 0,-1 1 0 0 0,1-1 0 0 0,-1 1 0 0 0,1-1 0 0 0,0 1 0 0 0,2 3 0 0 0,-2-5-15 0 0,-1 0 1 0 0,1 0-1 0 0,0 1 1 0 0,0-1-1 0 0,0 0 1 0 0,0 0-1 0 0,1 0 1 0 0,-1 0-1 0 0,0 0 1 0 0,0 0-1 0 0,0-1 1 0 0,1 1-1 0 0,-1 0 0 0 0,0 0 1 0 0,1-1-1 0 0,-1 1 1 0 0,1-1-1 0 0,-1 0 1 0 0,1 1-1 0 0,-1-1 1 0 0,1 0-1 0 0,-1 0 1 0 0,1 0-1 0 0,-1 0 1 0 0,4 0-1 0 0,8-2 43 0 0,1-1-1 0 0,0-1 1 0 0,-1 0-1 0 0,16-6 1 0 0,52-28 93 0 0,-55 26-137 0 0,-26 11-11 0 0,125-64 59 0 0,-104 53-90 0 0,-1-1 0 0 0,0-1 0 0 0,31-30 0 0 0,-46 39-32 0 0,-1 1 1 0 0,0-1-1 0 0,0 0 1 0 0,0 0-1 0 0,-1 0 1 0 0,0-1-1 0 0,0 1 1 0 0,0-1-1 0 0,-1 0 1 0 0,0 0-1 0 0,2-7 1 0 0,-3 10 18 0 0,-1 0-1 0 0,0 0 1 0 0,1 0 0 0 0,-1 0 0 0 0,0 0 0 0 0,-1 0 0 0 0,1 0-1 0 0,0 0 1 0 0,-1 1 0 0 0,0-1 0 0 0,0 0 0 0 0,1 0-1 0 0,-2 0 1 0 0,1 0 0 0 0,0 1 0 0 0,-1-1 0 0 0,1 0-1 0 0,-1 1 1 0 0,0-1 0 0 0,1 1 0 0 0,-1 0 0 0 0,-1 0 0 0 0,1 0-1 0 0,-5-4 1 0 0,2 3-91 0 0,0 0 0 0 0,0 0-1 0 0,0 1 1 0 0,0-1 0 0 0,-1 1-1 0 0,1 1 1 0 0,-1-1 0 0 0,0 1-1 0 0,1 0 1 0 0,-1 0 0 0 0,0 0-1 0 0,-11 1 1 0 0,4 1-150 0 0,0 0 0 0 0,0 0 0 0 0,-1 2 0 0 0,-19 5 0 0 0,32-8 191 0 0,-1 1-156 0 0,0-1 1 0 0,1 1-1 0 0,-1-1 0 0 0,0 1 1 0 0,0 0-1 0 0,0 0 0 0 0,1 0 1 0 0,-4 2-1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10 341 11519 0 0,'-1'-2'96'0'0,"0"-1"-1"0"0,-1 1 0 0 0,1-1 0 0 0,0 1 1 0 0,0-1-1 0 0,1 1 0 0 0,-1-1 1 0 0,1 0-1 0 0,-1 1 0 0 0,1-1 0 0 0,0 0 1 0 0,0 1-1 0 0,0-1 0 0 0,0 0 0 0 0,0 0 1 0 0,1 1-1 0 0,-1-1 0 0 0,1 1 1 0 0,0-1-1 0 0,0 0 0 0 0,0 1 0 0 0,0-1 1 0 0,0 1-1 0 0,0 0 0 0 0,1-1 0 0 0,-1 1 1 0 0,1 0-1 0 0,-1 0 0 0 0,4-3 1 0 0,4-4 363 0 0,1 0 0 0 0,0 1 0 0 0,1 0 0 0 0,21-11 1 0 0,-19 10-572 0 0,207-114 821 0 0,-214 121-697 0 0,30-18 84 0 0,50-17 0 0 0,-75 33-37 0 0,0 1 1 0 0,0-1-1 0 0,0 2 1 0 0,1 0-1 0 0,-1 0 1 0 0,1 1-1 0 0,-1 1 1 0 0,1 0-1 0 0,17 2 1 0 0,-25-2 20 0 0,0 1 0 0 0,0 0 1 0 0,0 0-1 0 0,0 0 0 0 0,0 1 0 0 0,-1-1 1 0 0,1 1-1 0 0,0 0 0 0 0,-1 0 1 0 0,0 0-1 0 0,1 0 0 0 0,-1 0 0 0 0,0 1 1 0 0,0 0-1 0 0,0 0 0 0 0,0-1 0 0 0,-1 2 1 0 0,1-1-1 0 0,-1 0 0 0 0,0 0 0 0 0,0 1 1 0 0,0-1-1 0 0,0 1 0 0 0,-1 0 1 0 0,1-1-1 0 0,-1 1 0 0 0,0 0 0 0 0,0 0 1 0 0,-1 0-1 0 0,1 0 0 0 0,-1 0 0 0 0,1 0 1 0 0,-1 0-1 0 0,-1 5 0 0 0,0 3-18 0 0,-1-1 0 0 0,0 1 0 0 0,0-1 0 0 0,-1 0 0 0 0,-1 0 0 0 0,0 0 0 0 0,-10 20 0 0 0,5-17-1 0 0,0 0 1 0 0,0 0-1 0 0,-2-1 0 0 0,1 0 1 0 0,-13 11-1 0 0,0-5 42 0 0,0 0-1 0 0,0-1 1 0 0,-2-2 0 0 0,0 0-1 0 0,-52 23 1 0 0,61-32-79 0 0,-1-1 0 0 0,0-1 0 0 0,-1 0 0 0 0,1-1 0 0 0,-23 2 0 0 0,30-4-103 0 0,3-1-101 0 0,1 0 1 0 0,0-1-1 0 0,-1 1 1 0 0,-11-2-1 0 0,17 1 149 0 0,1 0 0 0 0,-1 0 0 0 0,0 0 0 0 0,0 0 0 0 0,0-1 0 0 0,1 1 0 0 0,-1 0 1 0 0,0-1-1 0 0,1 1 0 0 0,-1 0 0 0 0,0-1 0 0 0,1 1 0 0 0,-1-1 0 0 0,0 1 0 0 0,1-1 0 0 0,-1 1 0 0 0,1-1 0 0 0,-2-1 0 0 0,2 1 4 0 0,0 0 1 0 0,0 0-1 0 0,-1 0 0 0 0,1 0 0 0 0,0 0 0 0 0,0 0 0 0 0,0 0 0 0 0,0 0 0 0 0,0 0 0 0 0,0 0 0 0 0,0 0 0 0 0,0 0 1 0 0,1 0-1 0 0,-1 0 0 0 0,0 0 0 0 0,1 0 0 0 0,-1 0 0 0 0,1-1 0 0 0,7-12-2127 0 0,6-3-4576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2303 0 0,'0'0'14599'0'0,"0"2"-14255"0"0,-7 11-243 0 0,-1 0 1 0 0,0-1-1 0 0,-1 0 0 0 0,0 0 0 0 0,-19 18 1 0 0,7-7-45 0 0,-11 13 169 0 0,-33 50 0 0 0,55-71-150 0 0,1 1 1 0 0,1 0-1 0 0,0 0 0 0 0,0 1 1 0 0,2 0-1 0 0,-7 27 1 0 0,12-38 31 0 0,0 0 0 0 0,0-1 0 0 0,1 1-1 0 0,0 0 1 0 0,0-1 0 0 0,0 1 0 0 0,1 0 0 0 0,-1-1 0 0 0,1 1 0 0 0,4 10 0 0 0,-4-14-53 0 0,0 1 1 0 0,0-1-1 0 0,0 1 1 0 0,1-1-1 0 0,-1 0 1 0 0,1 0-1 0 0,-1 0 1 0 0,1 0-1 0 0,0 0 1 0 0,0 0-1 0 0,0 0 1 0 0,0 0-1 0 0,0-1 0 0 0,0 1 1 0 0,0-1-1 0 0,1 0 1 0 0,-1 1-1 0 0,0-1 1 0 0,1 0-1 0 0,-1 0 1 0 0,1-1-1 0 0,-1 1 1 0 0,1 0-1 0 0,0-1 1 0 0,3 1-1 0 0,3-2 58 0 0,-1 0 0 0 0,1 0 0 0 0,-1-1 0 0 0,0 0 0 0 0,0 0-1 0 0,0-1 1 0 0,0 0 0 0 0,13-7 0 0 0,-5 3 6 0 0,13-7-70 0 0,0-1 0 0 0,-1-1 0 0 0,-1-1 0 0 0,37-31 0 0 0,-54 39-142 0 0,0 0 0 0 0,-1-1-1 0 0,-1-1 1 0 0,1 1 0 0 0,-1-1-1 0 0,-1-1 1 0 0,0 1 0 0 0,-1-1-1 0 0,7-16 1 0 0,-11 21 34 0 0,1 0 0 0 0,-1 0-1 0 0,0 0 1 0 0,-1 0 0 0 0,0 0 0 0 0,0 0-1 0 0,0 0 1 0 0,-1 0 0 0 0,0-1 0 0 0,-1 1-1 0 0,1 0 1 0 0,-1 0 0 0 0,-1 0 0 0 0,1 0-1 0 0,-1 0 1 0 0,-1 0 0 0 0,1 0 0 0 0,-7-12 0 0 0,7 16 19 0 0,-1 0 1 0 0,1 0 0 0 0,-1 0 0 0 0,0 0-1 0 0,0 0 1 0 0,0 1 0 0 0,0 0 0 0 0,0-1-1 0 0,0 1 1 0 0,-1 0 0 0 0,1 0 0 0 0,-1 1-1 0 0,1-1 1 0 0,-1 1 0 0 0,0 0 0 0 0,0 0 0 0 0,1 0-1 0 0,-1 0 1 0 0,0 1 0 0 0,0 0 0 0 0,0-1-1 0 0,-4 2 1 0 0,-2-1-41 0 0,0 1-1 0 0,0 0 1 0 0,1 1 0 0 0,-1 0-1 0 0,1 0 1 0 0,-1 1 0 0 0,-15 7-1 0 0,8-2-1363 0 0,0 1 0 0 0,1 1-1 0 0,-15 12 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15 12439 0 0,'1'-2'958'0'0,"12"-11"1506"0"0,-15 26-298 0 0,-2 0-2020 0 0,-1-1-1 0 0,-1 0 0 0 0,0 0 0 0 0,0 0 1 0 0,-12 15-1 0 0,1 0 121 0 0,9-14-112 0 0,-87 148 1098 0 0,68-109-1052 0 0,-25 66 0 0 0,36-73 346 0 0,2 1-1 0 0,-13 70 0 0 0,26-110-505 0 0,0 0 8 0 0,0-1 0 0 0,0 1 0 0 0,-1 0 0 0 0,1-1 0 0 0,-1 1 0 0 0,-1-1 0 0 0,1 1 0 0 0,-6 7 0 0 0,-2 1-9176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5063 0 0,'0'0'3190'0'0,"1"2"-1721"0"0,3 16 928 0 0,3 38 0 0 0,-6-43-2052 0 0,1 1 0 0 0,0-1 0 0 0,0 0 0 0 0,2 0 0 0 0,-1 0 0 0 0,8 17 0 0 0,-9-26-310 0 0,6 10 171 0 0,-1 1 0 0 0,9 30 0 0 0,-15-40-188 0 0,0 0 0 0 0,0 0-1 0 0,0 0 1 0 0,-1 0 0 0 0,0-1 0 0 0,0 1 0 0 0,0 0 0 0 0,0 0-1 0 0,-1 0 1 0 0,0 0 0 0 0,0 0 0 0 0,0 0 0 0 0,-1 0-1 0 0,-2 4 1 0 0,-3 5 62 0 0,-1-1 0 0 0,-1 0 0 0 0,0 0 0 0 0,0-1 0 0 0,-2-1 0 0 0,1 1 0 0 0,-1-2 0 0 0,-1 0 0 0 0,0 0 0 0 0,0-1 0 0 0,-19 11 0 0 0,11-11-145 0 0,18-9-224 0 0,2-1-806 0 0,0-7-340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71 146 11487 0 0,'0'0'1040'0'0,"0"2"-853"0"0,-21 51 1724 0 0,11-28-862 0 0,-9 29 0 0 0,12-30-676 0 0,2 0-1 0 0,-3 28 1 0 0,7-34-278 0 0,1 0 0 0 0,1 0 0 0 0,1 0 0 0 0,5 28 1 0 0,-4-31-75 0 0,-2-14 436 0 0,1-2-297 0 0,17-15-20 0 0,0 0-1 0 0,-1-1 1 0 0,-1-1 0 0 0,26-35-1 0 0,11-11-121 0 0,-48 56-18 0 0,-4 5 2 0 0,0 1 0 0 0,1-1-1 0 0,-1 0 1 0 0,0 1 0 0 0,1 0 0 0 0,4-4-1 0 0,-6 6 3 0 0,-1 0 0 0 0,0 0 0 0 0,0 0-1 0 0,1 0 1 0 0,-1 1 0 0 0,0-1 0 0 0,0 0 0 0 0,0 0 0 0 0,1 0-1 0 0,-1 1 1 0 0,0-1 0 0 0,0 0 0 0 0,0 0 0 0 0,1 1-1 0 0,-1-1 1 0 0,0 0 0 0 0,0 0 0 0 0,0 1 0 0 0,0-1 0 0 0,0 0-1 0 0,0 1 1 0 0,0-1 0 0 0,0 0 0 0 0,0 0 0 0 0,0 1-1 0 0,0-1 1 0 0,0 0 0 0 0,0 1 0 0 0,0-1 0 0 0,0 1 0 0 0,1 10 17 0 0,-5 53 542 0 0,1-41-412 0 0,2 35-1 0 0,2-44-139 0 0,0-1 0 0 0,1 1-1 0 0,1-1 1 0 0,1 0 0 0 0,4 15-1 0 0,-7-25 1 0 0,1 0-1 0 0,-1 0 1 0 0,0 0 0 0 0,1 0-1 0 0,-1-1 1 0 0,1 1-1 0 0,0 0 1 0 0,0-1-1 0 0,0 1 1 0 0,0-1 0 0 0,1 0-1 0 0,-1 1 1 0 0,1-1-1 0 0,-1 0 1 0 0,5 2 0 0 0,-4-3 14 0 0,-1 0 0 0 0,1 0 0 0 0,-1-1 1 0 0,1 1-1 0 0,-1-1 0 0 0,1 1 0 0 0,0-1 1 0 0,-1 0-1 0 0,1 0 0 0 0,0 0 0 0 0,-1 0 1 0 0,1-1-1 0 0,0 1 0 0 0,4-2 1 0 0,1-1 41 0 0,1-1 1 0 0,-1 0 0 0 0,0 0 0 0 0,0-1 0 0 0,0 0-1 0 0,-1 0 1 0 0,0-1 0 0 0,8-7 0 0 0,24-29 235 0 0,-2-1-1 0 0,58-88 1 0 0,-33 42-234 0 0,40-49-260 0 0,-97 131 107 0 0,44-53-711 0 0,-44 55 376 0 0,1-1 1 0 0,0 1-1 0 0,0 0 0 0 0,0 0 0 0 0,0 1 1 0 0,1 0-1 0 0,11-6 0 0 0,-17 10-805 0 0,1 0-37 0 0,7 0-10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1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61 114 5063 0 0,'0'0'11236'0'0,"1"1"-10069"0"0,3 3-957 0 0,0-1 1 0 0,0 1 0 0 0,0-1-1 0 0,0 0 1 0 0,0 0-1 0 0,0-1 1 0 0,1 1-1 0 0,0-1 1 0 0,-1 0 0 0 0,1 0-1 0 0,0 0 1 0 0,0-1-1 0 0,7 1 1 0 0,-3-1-166 0 0,0-1 0 0 0,0 0 0 0 0,0 0 0 0 0,0-1 1 0 0,-1 0-1 0 0,1-1 0 0 0,0 0 0 0 0,0 0 0 0 0,11-6 0 0 0,-2 1-87 0 0,1-2-1 0 0,-1 0 1 0 0,17-13-1 0 0,-26 16-18 0 0,-1 0-1 0 0,0-1 0 0 0,11-11 1 0 0,-15 14 28 0 0,-1 0 1 0 0,0 0 0 0 0,0 0-1 0 0,-1 0 1 0 0,1-1-1 0 0,-1 1 1 0 0,0-1-1 0 0,0 1 1 0 0,2-6 0 0 0,-4 8-84 0 0,-3 2 71 0 0,-1-1 0 0 0,0 1 0 0 0,1 0 0 0 0,-1 0 0 0 0,1 0 0 0 0,-1 0 0 0 0,1 0 0 0 0,-1 1 0 0 0,0 0 0 0 0,1-1 0 0 0,-6 3 0 0 0,-3 2-10 0 0,-21 13-1 0 0,15-8 1 0 0,-14 8 21 0 0,1 1 0 0 0,2 2 0 0 0,0 1 1 0 0,1 1-1 0 0,1 1 0 0 0,-32 39 0 0 0,53-57 30 0 0,0 1 1 0 0,1 1-1 0 0,0-1 1 0 0,1 1-1 0 0,-1-1 1 0 0,1 1-1 0 0,-4 14 1 0 0,7-19 19 0 0,0 0 1 0 0,1-1 0 0 0,-1 1-1 0 0,1 0 1 0 0,-1 0 0 0 0,1 0-1 0 0,0 0 1 0 0,0 0 0 0 0,0 0-1 0 0,1 0 1 0 0,-1 0-1 0 0,1 0 1 0 0,0 0 0 0 0,-1 0-1 0 0,1 0 1 0 0,0-1 0 0 0,1 1-1 0 0,-1 0 1 0 0,1-1 0 0 0,-1 1-1 0 0,1 0 1 0 0,0-1 0 0 0,-1 0-1 0 0,1 0 1 0 0,1 1 0 0 0,1 1-1 0 0,3 1 55 0 0,-1-1 1 0 0,1 0-1 0 0,-1 0 0 0 0,1-1 0 0 0,1 1 1 0 0,-1-2-1 0 0,0 1 0 0 0,9 1 0 0 0,66 11 260 0 0,-44-9-239 0 0,-24-4 28 0 0,13 3-1147 0 0,0-1 1 0 0,46 0-1 0 0,-51-5-93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4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3223 0 0,'-1'2'427'0'0,"-6"8"800"0"0,1 1 1 0 0,1 0-1 0 0,0 0 0 0 0,1 0 0 0 0,-6 23 1 0 0,-6 63 1000 0 0,13-78-1811 0 0,-8 22-1 0 0,0 9 15 0 0,-4 45-135 0 0,-4 122 0 0 0,1 1-16 0 0,18-215 709 0 0,1-5-581 0 0,23-29 464 0 0,19-35 0 0 0,-2 2-460 0 0,91-138 408 0 0,-79 120-545 0 0,-27 39-131 0 0,60-72 1 0 0,-86 115-153 0 0,1 1 1 0 0,-1-1-1 0 0,1 1 0 0 0,-1-1 0 0 0,1 1 1 0 0,-1-1-1 0 0,1 1 0 0 0,-1-1 0 0 0,0 1 0 0 0,1 0 1 0 0,-1-1-1 0 0,0 1 0 0 0,0 0 0 0 0,1-1 1 0 0,-1 1-1 0 0,0 0 0 0 0,0 0 0 0 0,3 9-8 0 0,-1 0-1 0 0,0 0 1 0 0,-1 1-1 0 0,-1 19 1 0 0,-6 44 19 0 0,1-17-57 0 0,3 321 43 0 0,4-298 11 0 0,1-61 24 0 0,0-16 33 0 0,-2 2 22 0 0,3-6 60 0 0,-4 1-129 0 0,1 0 0 0 0,0 0 0 0 0,-1 0 1 0 0,1 0-1 0 0,0 0 0 0 0,-1 0 0 0 0,1 0 1 0 0,0 0-1 0 0,-1 0 0 0 0,1-1 1 0 0,0 1-1 0 0,-1 0 0 0 0,1 0 0 0 0,-1-1 1 0 0,2 0-1 0 0,11-13 239 0 0,-1 0 1 0 0,0-1 0 0 0,13-24-1 0 0,27-57 189 0 0,5-6-70 0 0,132-173 138 0 0,-143 216-361 0 0,3 2 0 0 0,82-71 0 0 0,-100 100-238 0 0,-29 26 11 0 0,-1 3-404 0 0,0 0 443 0 0,0 0 0 0 0,-1 0 0 0 0,1 0-1 0 0,0 0 1 0 0,-1 0 0 0 0,1 0-1 0 0,0 0 1 0 0,-1 0 0 0 0,1 2-1 0 0,-1-3-22 0 0,2 4-243 0 0,-1 0 0 0 0,0 0-1 0 0,0 1 1 0 0,-1-1 0 0 0,1 0-1 0 0,-1 5 1 0 0,0 10-958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4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13 11975 0 0,'0'0'547'0'0,"0"-2"-11"0"0,-2-6-159 0 0,1 6 603 0 0,-2 3 299 0 0,-1 1-1100 0 0,0-1-1 0 0,0 2 1 0 0,0-1 0 0 0,1 0-1 0 0,-1 1 1 0 0,0 0 0 0 0,1 0-1 0 0,0 0 1 0 0,0 0 0 0 0,0 1-1 0 0,0-1 1 0 0,0 1 0 0 0,1-1-1 0 0,-1 1 1 0 0,1 0 0 0 0,0 0-1 0 0,-1 5 1 0 0,-5 11-317 0 0,1 0-1 0 0,-6 29 1 0 0,7-24 450 0 0,-6 21-245 0 0,-11 43 42 0 0,19-57-125 0 0,4-26-253 0 0,-3 5-1887 0 0,2-11 1960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8 2303 0 0,'6'-7'11155'0'0,"-21"24"-6285"0"0,-5 11-4715 0 0,6-8 67 0 0,-12 18-83 0 0,1 2 1 0 0,3 1 0 0 0,-32 76 0 0 0,-32 139 539 0 0,64-184-631 0 0,-4 3 39 0 0,-3-1 0 0 0,-58 108 1 0 0,73-156-99 0 0,-2-1 0 0 0,-1-1 0 0 0,-37 42 0 0 0,42-53-2084 0 0,-1-1 0 0 0,-17 12 1 0 0,21-18-3904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4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7831 0 0,'0'0'9572'0'0,"2"0"-8573"0"0,160-39 1889 0 0,-66 19-2165 0 0,242-75-817 0 0,-245 62-2346 0 0,-45 16 984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7 11055 0 0,'2'-1'852'0'0,"-1"0"-721"0"0,0 1-1 0 0,0-1 0 0 0,0 0 0 0 0,0 1 1 0 0,0-1-1 0 0,0 1 0 0 0,0 0 0 0 0,0-1 0 0 0,0 1 1 0 0,0 0-1 0 0,1 0 0 0 0,-1 0 0 0 0,0-1 1 0 0,0 1-1 0 0,0 0 0 0 0,0 1 0 0 0,0-1 1 0 0,2 0-1 0 0,-2 1-12 0 0,0-1 1 0 0,0 0 0 0 0,0 1-1 0 0,-1 0 1 0 0,1-1-1 0 0,0 1 1 0 0,0-1-1 0 0,-1 1 1 0 0,1 0-1 0 0,-1-1 1 0 0,1 1 0 0 0,0 0-1 0 0,-1 0 1 0 0,1 0-1 0 0,-1-1 1 0 0,0 1-1 0 0,1 1 1 0 0,0 2 178 0 0,0 0-1 0 0,0 0 1 0 0,0 0 0 0 0,0 0-1 0 0,-1 0 1 0 0,0 7 0 0 0,-2 17 128 0 0,-1 0 0 0 0,-2 0 1 0 0,-11 36-1 0 0,-32 80 498 0 0,43-130-831 0 0,-2 8-78 0 0,-130 338 304 0 0,91-255-223 0 0,-81 138 0 0 0,113-220-96 0 0,-65 103-28 0 0,57-94 8 0 0,-48 54-1 0 0,43-63 1 0 0,18-17 44 0 0,0 1 1 0 0,-11 11-1 0 0,19-30 52 0 0,3 8-71 0 0,-1-1-1 0 0,1 0 1 0 0,0 1 0 0 0,0-1 0 0 0,0 1 0 0 0,1-1-1 0 0,3-5 1 0 0,26-27 18 0 0,-23 26-21 0 0,7-7-13 0 0,1 0 0 0 0,39-31 0 0 0,-49 44 9 0 0,0 0 1 0 0,0 0-1 0 0,0 1 0 0 0,1 0 0 0 0,-1 1 1 0 0,1-1-1 0 0,0 1 0 0 0,0 1 0 0 0,0 0 0 0 0,1 0 1 0 0,-1 0-1 0 0,13 0 0 0 0,-17 3 10 0 0,0-1-1 0 0,0 1 0 0 0,0 0 1 0 0,0 0-1 0 0,0 0 1 0 0,0 1-1 0 0,0-1 0 0 0,-1 1 1 0 0,1 0-1 0 0,-1 0 1 0 0,1 0-1 0 0,-1 0 0 0 0,0 1 1 0 0,0 0-1 0 0,0-1 0 0 0,0 1 1 0 0,0 0-1 0 0,-1 0 1 0 0,1 1-1 0 0,-1-1 0 0 0,3 5 1 0 0,0 0 13 0 0,-1 1 0 0 0,1 0 0 0 0,-2-1 0 0 0,1 2 0 0 0,-1-1 0 0 0,0 0 0 0 0,2 19 0 0 0,-2 38 100 0 0,-3-45-36 0 0,4 33 0 0 0,0-43-2027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13359 0 0,'0'0'1210'0'0,"-1"2"-849"0"0,-35 92 3761 0 0,-32 47-2877 0 0,19-40-127 0 0,-5 11-863 0 0,-6-2-1 0 0,-125 175 1 0 0,155-249-1784 0 0,17-23-4754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406 206 1839 0 0,'0'0'7470'0'0,"9"8"-3882"0"0,-8-7-3420 0 0,1 0 0 0 0,-1-1 1 0 0,1 1-1 0 0,-1 0 0 0 0,1-1 1 0 0,0 1-1 0 0,-1-1 1 0 0,1 0-1 0 0,0 1 0 0 0,-1-1 1 0 0,1 0-1 0 0,-1 0 0 0 0,1 0 1 0 0,0 0-1 0 0,-1-1 0 0 0,1 1 1 0 0,0 0-1 0 0,-1-1 0 0 0,1 1 1 0 0,-1-1-1 0 0,1 1 1 0 0,-1-1-1 0 0,1 0 0 0 0,-1 1 1 0 0,1-1-1 0 0,-1 0 0 0 0,0 0 1 0 0,1 0-1 0 0,1-2 0 0 0,0-1-44 0 0,1 0-1 0 0,0 0 0 0 0,-1 0 0 0 0,0-1 0 0 0,0 1 0 0 0,-1-1 0 0 0,1 0 0 0 0,2-5 0 0 0,-2 0-67 0 0,0 0-1 0 0,0 0 1 0 0,-1 0-1 0 0,0 0 1 0 0,1-17-1 0 0,-3 23-50 0 0,1-1 0 0 0,-2 0 0 0 0,1 0 0 0 0,0 1 0 0 0,-1-1 0 0 0,0 0 0 0 0,0 1 0 0 0,0-1 0 0 0,-1 0 0 0 0,0 1 0 0 0,0 0 0 0 0,0-1 0 0 0,0 1 0 0 0,-4-6 0 0 0,5 9-9 0 0,0 0-1 0 0,0 0 0 0 0,0 0 0 0 0,-1 0 1 0 0,1 0-1 0 0,0 1 0 0 0,0-1 1 0 0,0 0-1 0 0,-1 1 0 0 0,1-1 0 0 0,0 0 1 0 0,-1 1-1 0 0,1-1 0 0 0,0 1 1 0 0,-1 0-1 0 0,1 0 0 0 0,-1-1 0 0 0,-2 1 1 0 0,1 0-16 0 0,-1 1 0 0 0,1-1 0 0 0,-1 1 0 0 0,0 0 1 0 0,1 0-1 0 0,0 0 0 0 0,-6 2 0 0 0,-3 3-37 0 0,1 0-1 0 0,-1 1 0 0 0,-10 9 1 0 0,-36 29-16 0 0,2 3 1 0 0,3 2 0 0 0,-83 99-1 0 0,129-140 73 0 0,-5 5 0 0 0,1 1 0 0 0,-12 20 0 0 0,21-32 0 0 0,0 1 0 0 0,0 0 0 0 0,0-1 0 0 0,1 1 0 0 0,0 0 0 0 0,-1 0 0 0 0,1 0 0 0 0,1 0 0 0 0,-1 0 0 0 0,0 0 0 0 0,1 0 0 0 0,0 0 0 0 0,0 0 0 0 0,0 1 0 0 0,1-1 0 0 0,0 5 0 0 0,0-7 2 0 0,0 0-1 0 0,0 0 0 0 0,0 0 1 0 0,0 0-1 0 0,0 0 0 0 0,0-1 0 0 0,1 1 1 0 0,-1 0-1 0 0,1-1 0 0 0,-1 1 1 0 0,1-1-1 0 0,-1 0 0 0 0,1 1 1 0 0,0-1-1 0 0,0 0 0 0 0,0 0 1 0 0,0 0-1 0 0,0 0 0 0 0,0 0 1 0 0,0-1-1 0 0,0 1 0 0 0,0-1 1 0 0,0 1-1 0 0,0-1 0 0 0,0 0 1 0 0,0 1-1 0 0,4-2 0 0 0,1 2 14 0 0,0-2 0 0 0,0 1-1 0 0,1-1 1 0 0,-1-1 0 0 0,0 1 0 0 0,13-5-1 0 0,3-4 134 0 0,-1-1 0 0 0,39-23 0 0 0,38-36 284 0 0,-2 2 19 0 0,-65 52-376 0 0,-31 15-75 0 0,-1 1 0 0 0,0 0 1 0 0,1 0-1 0 0,-1-1 0 0 0,1 1 1 0 0,-1 0-1 0 0,0 0 0 0 0,1 0 1 0 0,-1 0-1 0 0,0 0 0 0 0,1 0 1 0 0,-1 0-1 0 0,1 0 0 0 0,-1 0 1 0 0,1 0-1 0 0,-1 0 0 0 0,0 0 1 0 0,1 0-1 0 0,-1 0 0 0 0,1 0 1 0 0,-1 0-1 0 0,0 0 0 0 0,1 0 1 0 0,-1 1-1 0 0,0-1 0 0 0,1 0 1 0 0,-1 0-1 0 0,1 0 0 0 0,-1 1 1 0 0,2 5-14 0 0,-2-5 10 0 0,0 5-11 0 0,1 0 0 0 0,-1 1-1 0 0,0-1 1 0 0,0 0 0 0 0,-2 13-1 0 0,-1 19 72 0 0,3-35-50 0 0,1-1 0 0 0,-1 1 1 0 0,0 0-1 0 0,1-1 0 0 0,0 1 0 0 0,0 0 0 0 0,0-1 0 0 0,0 1 0 0 0,0-1 0 0 0,0 1 0 0 0,3 2 0 0 0,-3-3-21 0 0,0-1-1 0 0,1 1 1 0 0,-1-1-1 0 0,1 0 1 0 0,-1 0-1 0 0,1 0 1 0 0,-1 0-1 0 0,1 0 1 0 0,0 0-1 0 0,0 0 0 0 0,0 0 1 0 0,-1-1-1 0 0,1 1 1 0 0,3 0-1 0 0,27 2-5446 0 0,-32-3 5460 0 0,23 0-6279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11687 0 0,'0'0'532'0'0,"-2"1"-4"0"0,-4 3-468 0 0,0-1 0 0 0,1 1 0 0 0,-1 0-1 0 0,1 1 1 0 0,0-1 0 0 0,-6 8 0 0 0,-27 37 1168 0 0,25-31-607 0 0,-23 32 634 0 0,-40 75 0 0 0,-20 63-556 0 0,53-100-692 0 0,21-41-7 0 0,11-20 0 0 0,-2-1 0 0 0,-28 42 0 0 0,35-60-48 0 0,5-6-194 0 0,6-18-10564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3 696 5527 0 0,'-2'-7'568'0'0,"2"-1"-189"0"0,0 0 0 0 0,0 0-1 0 0,1 0 1 0 0,0 0 0 0 0,0 1-1 0 0,1-1 1 0 0,0 1 0 0 0,0-1-1 0 0,4-7 1 0 0,6-12 495 0 0,17-27 0 0 0,-22 42-669 0 0,17-31 569 0 0,117-188 2093 0 0,-125 207-2695 0 0,2 2 1 0 0,1 0-1 0 0,1 1 0 0 0,0 1 0 0 0,2 1 0 0 0,0 1 1 0 0,33-21-1 0 0,-40 31-21 0 0,1 1 1 0 0,-1 0-1 0 0,1 1 1 0 0,0 0-1 0 0,1 1 1 0 0,0 1-1 0 0,-1 1 1 0 0,1 1-1 0 0,0 0 1 0 0,0 1-1 0 0,0 0 1 0 0,21 3-1 0 0,-24-1-64 0 0,-1 1-1 0 0,0 1 1 0 0,0 0-1 0 0,-1 0 1 0 0,1 1-1 0 0,0 1 1 0 0,-1 0-1 0 0,0 1 1 0 0,-1 0-1 0 0,1 1 1 0 0,-1 0-1 0 0,0 1 1 0 0,-1 0-1 0 0,0 0 1 0 0,0 1-1 0 0,10 13 1 0 0,-14-14-78 0 0,-1-1 1 0 0,0 1 0 0 0,-1 0-1 0 0,0 0 1 0 0,0 1-1 0 0,-1-1 1 0 0,0 1 0 0 0,0 0-1 0 0,-1 0 1 0 0,0 0-1 0 0,0 0 1 0 0,-1 0-1 0 0,-1 0 1 0 0,0 1 0 0 0,-1 13-1 0 0,0-12 1 0 0,-1 1 1 0 0,0-1-1 0 0,-1 0 0 0 0,0 0 0 0 0,0 0 1 0 0,-2 0-1 0 0,1 0 0 0 0,-1-1 0 0 0,-1 0 1 0 0,0 0-1 0 0,0 0 0 0 0,-9 9 1 0 0,-10 9 52 0 0,-2-2 1 0 0,-1 0 0 0 0,-1-2-1 0 0,-46 29 1 0 0,-135 69 26 0 0,189-111-80 0 0,-48 24-107 0 0,-140 49 0 0 0,161-71-567 0 0,29-12-5179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14711 0 0,'0'0'1654'0'0,"2"1"-1217"0"0,7-1-119 0 0,-1 0 0 0 0,0 0 0 0 0,1 0 0 0 0,-1-1 0 0 0,0 0 0 0 0,0-1 0 0 0,10-3 0 0 0,58-23 1612 0 0,-37 12-1191 0 0,67-20 354 0 0,-16 4-4122 0 0,-70 25 1381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16 148 4143 0 0,'2'-1'319'0'0,"22"-12"3421"0"0,-12 21 1760 0 0,-11-7-5397 0 0,0 1 0 0 0,0-1 0 0 0,-1 1-1 0 0,1-1 1 0 0,0 1 0 0 0,0-1 0 0 0,-1 1 0 0 0,1-1 0 0 0,-1 1 0 0 0,1 0 0 0 0,-1-1 0 0 0,0 1-1 0 0,1 0 1 0 0,-1-1 0 0 0,0 1 0 0 0,0 0 0 0 0,-1 1 0 0 0,-1 39 1042 0 0,-2 0 0 0 0,-20 81 1 0 0,15-83-884 0 0,1 2 0 0 0,2-1 1 0 0,-1 43-1 0 0,5-10 340 0 0,11-84 14 0 0,52-78 517 0 0,-17 24-828 0 0,81-106 215 0 0,-81 116-263 0 0,52-50-1 0 0,-76 85-204 0 0,72-66 241 0 0,-80 76-319 0 0,0 0 1 0 0,1 0-1 0 0,0 1 1 0 0,0 1-1 0 0,1 0 0 0 0,14-5 1 0 0,-23 11-87 0 0,0 0 1 0 0,0 0-1 0 0,0 0 1 0 0,0 1-1 0 0,0 0 1 0 0,0 0 0 0 0,-1 0-1 0 0,1 1 1 0 0,0-1-1 0 0,6 2 1 0 0,-7-1-768 0 0,-1 0 0 0 0,1 1 0 0 0,0-1 0 0 0,-1 1 0 0 0,0-1 0 0 0,1 1 0 0 0,-1 0 0 0 0,4 3 0 0 0,4 6-5495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356 146 13215 0 0,'2'-1'604'0'0,"4"-4"-466"0"0,0 0 0 0 0,-1 0-1 0 0,1-1 1 0 0,-1 0-1 0 0,7-9 1 0 0,7-8 412 0 0,-6 10 334 0 0,-1-1 0 0 0,18-28 0 0 0,-29 39-690 0 0,-1 3-194 0 0,0 0 1 0 0,0-1-1 0 0,0 1 1 0 0,0 0 0 0 0,0-1-1 0 0,0 1 1 0 0,0 0-1 0 0,-1-1 1 0 0,1 1 0 0 0,0 0-1 0 0,0-1 1 0 0,0 1 0 0 0,0 0-1 0 0,-1 0 1 0 0,1-1-1 0 0,0 1 1 0 0,0 0 0 0 0,0-1-1 0 0,-1 1 1 0 0,1 0-1 0 0,0 0 1 0 0,-1 0 0 0 0,1-1-1 0 0,0 1 1 0 0,0 0 0 0 0,-1 0-1 0 0,1 0 1 0 0,0 0-1 0 0,-1 0 1 0 0,1 0 0 0 0,0 0-1 0 0,-1-1 1 0 0,1 1-1 0 0,0 0 1 0 0,-1 0 0 0 0,1 0-1 0 0,0 0 1 0 0,-1 0-1 0 0,1 0 1 0 0,-1 1 0 0 0,1-1-1 0 0,0 0 1 0 0,0 0 0 0 0,-1 0-1 0 0,0 0 1 0 0,-5 1-14 0 0,0-1 1 0 0,-1 1-1 0 0,1 1 1 0 0,0-1-1 0 0,0 1 1 0 0,0 0 0 0 0,0 0-1 0 0,-6 4 1 0 0,-47 28-17 0 0,40-22 36 0 0,-23 15 233 0 0,2 2 0 0 0,1 2 0 0 0,2 1-1 0 0,1 3 1 0 0,-55 65 0 0 0,83-89-54 0 0,0 0-1 0 0,1 0 1 0 0,-6 14 0 0 0,13-23 72 0 0,6 2 32 0 0,-5-3-257 0 0,1-1 1 0 0,0 1 0 0 0,0-1 0 0 0,0 1 0 0 0,0-1-1 0 0,0 0 1 0 0,0 0 0 0 0,-1 0 0 0 0,1 0-1 0 0,0-1 1 0 0,4 0 0 0 0,21-6 139 0 0,-27 6-171 0 0,32-11 82 0 0,54-30 0 0 0,-43 19-216 0 0,-41 22 12 0 0,-7 22-727 0 0,-7 14 260 0 0,11-34 193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40 9671 0 0,'27'-39'8491'0'0,"-28"51"-8196"0"0,0 0 0 0 0,0 0 1 0 0,-1 0-1 0 0,-1 0 0 0 0,-6 19 0 0 0,-28 55-15 0 0,21-51-79 0 0,-178 335 315 0 0,140-274-463 0 0,-85 135 11 0 0,108-179-25 0 0,-23 42-3659 0 0,50-83-2791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45 103 5527 0 0,'0'0'250'0'0,"2"0"-2"0"0,7 1 6857 0 0,-8 9-5777 0 0,-1 1-838 0 0,-1 1 0 0 0,-1-1 0 0 0,0 0 0 0 0,0 0 0 0 0,-1 0 0 0 0,-8 20 0 0 0,-2 9 405 0 0,10-28-658 0 0,-13 55 885 0 0,15-59-969 0 0,0 0 0 0 0,0 0 1 0 0,1 1-1 0 0,0-1 0 0 0,0 0 0 0 0,2 10 0 0 0,-1-17-99 0 0,-1 0 0 0 0,1 0 0 0 0,-1 0 0 0 0,1 0 0 0 0,0 0 0 0 0,-1 0 0 0 0,1 0 0 0 0,0 0 0 0 0,-1 0 0 0 0,1 0 0 0 0,0 0 0 0 0,0 0 0 0 0,0 0 0 0 0,0-1 0 0 0,0 1 0 0 0,0 0 0 0 0,0-1 0 0 0,0 1 0 0 0,0-1 0 0 0,1 1 0 0 0,-1-1 0 0 0,0 1 0 0 0,2-1 0 0 0,1 1 70 0 0,0 0 0 0 0,0 0 1 0 0,0-1-1 0 0,0 0 0 0 0,6 0 0 0 0,0-1 12 0 0,-1 0-1 0 0,1-1 1 0 0,-1-1-1 0 0,0 1 1 0 0,0-1-1 0 0,0-1 1 0 0,-1 0-1 0 0,14-8 1 0 0,7-7 70 0 0,28-23 0 0 0,-31 22-119 0 0,34-24-649 0 0,77-63 1378 0 0,-120 90-2119 0 0,25-28 1 0 0,-32 31-1176 0 0,0 0 0 0 0,16-30 0 0 0,-16 22-4088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7:5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12895 0 0,'0'0'1172'0'0,"2"1"-966"0"0,6 3 198 0 0,0-1 0 0 0,0-1 0 0 0,1 0 0 0 0,-1 0 0 0 0,1 0 0 0 0,-1-1 0 0 0,1-1 0 0 0,16 0 0 0 0,-4-1 804 0 0,0-1 1 0 0,34-8 0 0 0,-2-4-582 0 0,83-33-1 0 0,-132 46-725 0 0,0-1-1 0 0,0 0 1 0 0,0 0-1 0 0,0 0 1 0 0,0-1-1 0 0,0 1 1 0 0,-1-1-1 0 0,1 0 1 0 0,-1 0-1 0 0,1 0 0 0 0,-1 0 1 0 0,0-1-1 0 0,-1 1 1 0 0,4-5-1 0 0,-6 7-317 0 0,-2 1-486 0 0,-2 1 886 0 0,0-1 0 0 0,-1 1-1 0 0,1 0 1 0 0,0 1 0 0 0,0-1 0 0 0,0 1 0 0 0,-1 0-1 0 0,2 0 1 0 0,-1 0 0 0 0,0 0 0 0 0,-6 5-1 0 0,-4 4 75 0 0,-19 20 0 0 0,3-1 402 0 0,-38 49 0 0 0,60-68-331 0 0,1 0 0 0 0,0 0 0 0 0,0 0-1 0 0,1 1 1 0 0,1 0 0 0 0,0 0 0 0 0,1 1-1 0 0,0-1 1 0 0,-2 16 0 0 0,5-23-100 0 0,0-1 0 0 0,1 1 1 0 0,0-1-1 0 0,0 1 0 0 0,0 0 1 0 0,0-1-1 0 0,1 1 0 0 0,0-1 1 0 0,0 1-1 0 0,0-1 0 0 0,0 1 1 0 0,1-1-1 0 0,4 8 0 0 0,-4-8-17 0 0,1 0 0 0 0,0-1 0 0 0,0 1 0 0 0,1-1-1 0 0,-1 1 1 0 0,1-1 0 0 0,0 0 0 0 0,0-1 0 0 0,0 1 0 0 0,0-1-1 0 0,0 1 1 0 0,0-1 0 0 0,7 2 0 0 0,3 0-361 0 0,0-1 1 0 0,1 0-1 0 0,-1-1 0 0 0,1 0 1 0 0,0-1-1 0 0,0-1 0 0 0,26-2 1 0 0,-16 0-6849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3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694 900 8287 0 0,'0'0'639'0'0,"0"3"-415"0"0,1 24 1077 0 0,-1-25 127 0 0,0 1 68 0 0,0 9 4051 0 0,3-15-4903 0 0,9-7-351 0 0,-1 0 1 0 0,0-2-1 0 0,-1 1 1 0 0,0-1-1 0 0,-1-1 1 0 0,0 0-1 0 0,7-14 1 0 0,46-106 359 0 0,-40 82-413 0 0,75-139 515 0 0,10-21-278 0 0,-97 186-480 0 0,2-2-111 0 0,13-43 0 0 0,-23 62-19 0 0,0 0 0 0 0,0 0-1 0 0,-1-1 1 0 0,0 1 0 0 0,-1 0 0 0 0,0-1 0 0 0,0 1 0 0 0,-1-1 0 0 0,-3-15-1 0 0,4 22 86 0 0,-1 1-1 0 0,1-1 0 0 0,-1 1 1 0 0,1-1-1 0 0,-1 1 0 0 0,0-1 1 0 0,0 1-1 0 0,1 0 0 0 0,-1-1 1 0 0,0 1-1 0 0,-1 0 0 0 0,1 0 0 0 0,0-1 1 0 0,0 1-1 0 0,0 0 0 0 0,-1 0 1 0 0,1 0-1 0 0,0 1 0 0 0,-1-1 1 0 0,1 0-1 0 0,-1 0 0 0 0,1 1 0 0 0,-1-1 1 0 0,1 1-1 0 0,-1-1 0 0 0,1 1 1 0 0,-1 0-1 0 0,0 0 0 0 0,1-1 1 0 0,-1 1-1 0 0,0 0 0 0 0,1 1 0 0 0,-1-1 1 0 0,1 0-1 0 0,-1 0 0 0 0,-1 1 1 0 0,-5 1-58 0 0,1 0 0 0 0,-1 0 1 0 0,1 1-1 0 0,0 0 0 0 0,0 0 1 0 0,-9 7-1 0 0,1 0 61 0 0,1 0-1 0 0,1 1 0 0 0,0 1 1 0 0,1 0-1 0 0,0 1 0 0 0,-18 25 0 0 0,-52 94 1 0 0,73-116 22 0 0,-66 123 167 0 0,-77 198-1 0 0,115-242-136 0 0,-45 186-1 0 0,73-245-51 0 0,-1-1 1 0 0,-1-1-1 0 0,-2 0 0 0 0,-2 0 0 0 0,0-2 0 0 0,-3 0 0 0 0,0-1 0 0 0,-2 0 1 0 0,-2-2-1 0 0,-37 42 0 0 0,-199 198-456 0 0,256-267 415 0 0,11-13-1055 0 0,39-36-1059 0 0,-26 28-3387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1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54 132 4143 0 0,'0'0'810'0'0,"3"9"3851"0"0,-2-8-4210 0 0,0 1 1 0 0,0 0-1 0 0,-1 0 0 0 0,1-1 0 0 0,0 1 1 0 0,1-1-1 0 0,-1 1 0 0 0,0-1 0 0 0,0 1 1 0 0,1-1-1 0 0,-1 0 0 0 0,1 0 1 0 0,-1 1-1 0 0,1-1 0 0 0,3 1 0 0 0,-2 0-69 0 0,0-1 0 0 0,1 0 0 0 0,-1 0-1 0 0,1 0 1 0 0,0 0 0 0 0,-1-1-1 0 0,8 1 1 0 0,3-2-68 0 0,0 0 1 0 0,1 0-1 0 0,18-6 0 0 0,-23 5 99 0 0,16-4-200 0 0,80-18 139 0 0,2-11-280 0 0,-93 29-89 0 0,0-1 0 0 0,0-1 1 0 0,-1 0-1 0 0,26-19 0 0 0,-28 12-327 0 0,-11 14 152 0 0,-3-8-150 0 0,1 8 318 0 0,1 0 0 0 0,-1 0 0 0 0,0 0 0 0 0,1 1 0 0 0,-1-1 0 0 0,0 0 0 0 0,0 0 0 0 0,0 1 0 0 0,0-1 0 0 0,0 1 0 0 0,0-1 0 0 0,0 1 0 0 0,0-1 1 0 0,0 1-1 0 0,0-1 0 0 0,0 1 0 0 0,0 0 0 0 0,0-1 0 0 0,-2 1 0 0 0,-23-2-85 0 0,22 2 73 0 0,-23 0-26 0 0,0 2 1 0 0,0 1 0 0 0,0 2 0 0 0,-41 11 0 0 0,54-12 113 0 0,-1 1 0 0 0,1 0 0 0 0,-1 0-1 0 0,1 2 1 0 0,1 0 0 0 0,0 0 0 0 0,0 1 0 0 0,0 1-1 0 0,1 0 1 0 0,0 1 0 0 0,1 0 0 0 0,-12 14 0 0 0,3-1 263 0 0,2 0 1 0 0,0 2 0 0 0,-20 38-1 0 0,29-47-217 0 0,2 1 0 0 0,0 0 0 0 0,1 1 0 0 0,0-1 0 0 0,2 1 0 0 0,-5 34-1 0 0,9-49-92 0 0,-1 0-1 0 0,1 0 1 0 0,0 0-1 0 0,0 0 0 0 0,1 0 1 0 0,-1 0-1 0 0,0-1 0 0 0,1 1 1 0 0,0 0-1 0 0,-1 0 0 0 0,1-1 1 0 0,0 1-1 0 0,1 0 0 0 0,-1-1 1 0 0,0 1-1 0 0,1-1 0 0 0,2 4 1 0 0,-2-4 4 0 0,1 0-1 0 0,-1 0 1 0 0,0 0 0 0 0,1 0 0 0 0,0-1 0 0 0,-1 0 0 0 0,1 1 0 0 0,0-1 0 0 0,0 0 0 0 0,0 0-1 0 0,0 0 1 0 0,0-1 0 0 0,-1 1 0 0 0,2-1 0 0 0,-1 1 0 0 0,4-1 0 0 0,16 0 35 0 0,1-1 1 0 0,-1-1-1 0 0,24-5 0 0 0,70-20 25 0 0,-23 4-78 0 0,-70 18-271 0 0,14-4 72 0 0,-14 8-6268 0 0,-14 2-592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3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22 218 5063 0 0,'-3'2'153'0'0,"-15"7"13017"0"0,22-4-12623 0 0,-2-2-295 0 0,0-1-210 0 0,0-1 1 0 0,0 0 0 0 0,0 0-1 0 0,0 0 1 0 0,0 0 0 0 0,0 0 0 0 0,0 0-1 0 0,1 0 1 0 0,-1-1 0 0 0,0 1 0 0 0,0-1-1 0 0,1 0 1 0 0,-1 1 0 0 0,0-1 0 0 0,3 0-1 0 0,38-6 347 0 0,-31 4-189 0 0,194-43 1763 0 0,-122 25-1472 0 0,116-32 505 0 0,-1 1-703 0 0,-101 27-555 0 0,10-2-1288 0 0,-35 11-5071 0 0,-40 8-179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3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68 9327 0 0,'0'0'846'0'0,"2"-1"-700"0"0,0 0-132 0 0,0 0-1 0 0,-1-1 1 0 0,1 1-1 0 0,0 0 0 0 0,-1-1 1 0 0,1 1-1 0 0,-1 0 0 0 0,1-1 1 0 0,-1 0-1 0 0,0 1 1 0 0,1-1-1 0 0,-1 0 0 0 0,2-3 1 0 0,4-8 1522 0 0,8-10 3980 0 0,-39 17-5196 0 0,19 6-320 0 0,0 1 0 0 0,-1 1 0 0 0,1-1 0 0 0,0 0 0 0 0,0 1 0 0 0,0 0 0 0 0,-6 4 0 0 0,-35 22 0 0 0,31-18 0 0 0,-246 185 1448 0 0,253-189-1240 0 0,1 1 1 0 0,0 0-1 0 0,0 0 0 0 0,1 1 0 0 0,-10 15 1 0 0,15-23-188 0 0,1 1 0 0 0,0-1 0 0 0,-1 1 1 0 0,1 0-1 0 0,0-1 0 0 0,0 1 0 0 0,-1 0 1 0 0,1-1-1 0 0,0 1 0 0 0,0 0 0 0 0,0-1 0 0 0,0 1 1 0 0,0 0-1 0 0,0 0 0 0 0,0-1 0 0 0,0 1 1 0 0,0 0-1 0 0,1 0 0 0 0,-1 1 45 0 0,0-1-50 0 0,1 0 1 0 0,-1-1 0 0 0,0 1-1 0 0,0 0 1 0 0,0-1-1 0 0,1 1 1 0 0,-1 0-1 0 0,0-1 1 0 0,1 1 0 0 0,-1 0-1 0 0,1-1 1 0 0,-1 1-1 0 0,0-1 1 0 0,1 1-1 0 0,0-1 1 0 0,-1 1-1 0 0,1-1 1 0 0,-1 1 0 0 0,1-1-1 0 0,-1 1 1 0 0,2-1-1 0 0,0 2 33 0 0,1 0-32 0 0,0 0 0 0 0,0-1-1 0 0,1 1 1 0 0,-1-1 0 0 0,0 1 0 0 0,1-1 0 0 0,-1 0-1 0 0,1 0 1 0 0,0 0 0 0 0,-1-1 0 0 0,1 0-1 0 0,0 1 1 0 0,-1-1 0 0 0,1 0 0 0 0,0-1 0 0 0,5 0-1 0 0,8-2 53 0 0,0-1-1 0 0,18-6 1 0 0,-33 10-60 0 0,181-74 301 0 0,-56 20-778 0 0,-125 54 264 0 0,-1-1 116 0 0,0 1 1 0 0,0 0 0 0 0,0 0 0 0 0,0 0-1 0 0,-1 0 1 0 0,1 0 0 0 0,0 0 0 0 0,0 1-1 0 0,0-1 1 0 0,0 0 0 0 0,0 0 0 0 0,0 1-1 0 0,0 0 1 0 0,-5 10 31 0 0,-2 0 0 0 0,0-1 1 0 0,0 1-1 0 0,-1-1 0 0 0,0 0 0 0 0,-1-1 0 0 0,0 0 0 0 0,0 0 0 0 0,-1 0 0 0 0,-10 7 1 0 0,17-15-472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3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7831 0 0,'1'1'10774'0'0,"2"1"-10557"0"0,0 0 0 0 0,-1 0 0 0 0,1 0 0 0 0,-1 1 0 0 0,0-1 0 0 0,0 0 1 0 0,0 1-1 0 0,0 0 0 0 0,0 0 0 0 0,0-1 0 0 0,-1 1 0 0 0,1 0 0 0 0,1 5 1 0 0,1 5 130 0 0,-1 1 0 0 0,3 13 0 0 0,-1-2-15 0 0,0-3-275 0 0,0 0 1 0 0,-2 0-1 0 0,0 0 0 0 0,-1 34 1 0 0,-7-27 103 0 0,5-28 114 0 0,-1 7 763 0 0,11-27-919 0 0,1 0-1 0 0,1 2 1 0 0,24-28-1 0 0,50-45 366 0 0,-73 77-472 0 0,73-64-13 0 0,-27 25 0 0 0,-39 33-173 0 0,1 1 1 0 0,1 1-1 0 0,0 1 0 0 0,43-23 0 0 0,-62 38 6 0 0,-1 0 1 0 0,0 0-1 0 0,1 0 0 0 0,-1 0 1 0 0,0 1-1 0 0,1-1 0 0 0,-1 1 0 0 0,1-1 1 0 0,4 1-1 0 0,-6 0-234 0 0,1 1 0 0 0,0-1 0 0 0,-1 0 1 0 0,1 1-1 0 0,-1-1 0 0 0,1 1 0 0 0,-1-1 0 0 0,1 1 0 0 0,2 2 0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29 1839 0 0,'1'-1'134'0'0,"44"-27"19723"0"0,-58 38-19507 0 0,10-7-339 0 0,-44 37-11 0 0,3 3 0 0 0,-76 93 0 0 0,118-135 31 0 0,1 1 0 0 0,-1 0 0 0 0,1-1 1 0 0,0 1-1 0 0,0 0 0 0 0,0 0 0 0 0,0 0 0 0 0,0 0 0 0 0,1 0 0 0 0,-1 0 0 0 0,0 0 0 0 0,1 0 0 0 0,0 0 0 0 0,-1 0 0 0 0,1 0 1 0 0,0 0-1 0 0,0 1 0 0 0,0-1 0 0 0,0 0 0 0 0,1 4 0 0 0,0-4 13 0 0,1 1 1 0 0,-1-1-1 0 0,0 0 0 0 0,1 1 1 0 0,-1-1-1 0 0,1 0 0 0 0,0 0 1 0 0,-1 0-1 0 0,1 0 0 0 0,0-1 1 0 0,0 1-1 0 0,0 0 0 0 0,1-1 1 0 0,-1 1-1 0 0,0-1 0 0 0,4 2 1 0 0,5 2 50 0 0,0 0 1 0 0,0-1-1 0 0,1 0 1 0 0,14 2-1 0 0,-19-5-51 0 0,0 0 0 0 0,0 0 0 0 0,1 0 0 0 0,-1-1 0 0 0,0-1 0 0 0,0 1 0 0 0,0-1 0 0 0,10-2 0 0 0,-15 2-44 0 0,0 0 0 0 0,0 0 0 0 0,0 0 0 0 0,0 0 0 0 0,0 0 0 0 0,0 0 0 0 0,0-1 0 0 0,0 1 0 0 0,0-1 0 0 0,-1 1 0 0 0,1-1 0 0 0,0 0 0 0 0,-1 0 0 0 0,0 0 0 0 0,1 0 0 0 0,-1 0 0 0 0,0 0 0 0 0,0 0 0 0 0,0 0 0 0 0,1-4 0 0 0,1-5 0 0 0,-1 1 0 0 0,0-1 0 0 0,1-14 0 0 0,-1 10 0 0 0,6-37-161 0 0,-3 26-106 0 0,-1-1 1 0 0,-1 1 0 0 0,-2-41-1 0 0,-1 67 193 0 0,0 0 0 0 0,0-1-1 0 0,0 1 1 0 0,0-1-1 0 0,0 1 1 0 0,0-1-1 0 0,0 1 1 0 0,0-1-1 0 0,0 1 1 0 0,0 0 0 0 0,0-1-1 0 0,-1 1 1 0 0,1-1-1 0 0,0 1 1 0 0,0-1-1 0 0,-1 1 1 0 0,1 0-1 0 0,0-1 1 0 0,0 1 0 0 0,-1 0-1 0 0,1-1 1 0 0,0 1-1 0 0,-1 0 1 0 0,1-1-1 0 0,0 1 1 0 0,-1 0-1 0 0,1 0 1 0 0,-1-1 0 0 0,1 1-1 0 0,0 0 1 0 0,-1 0-1 0 0,1 0 1 0 0,-1 0-1 0 0,1 0 1 0 0,-1 0-1 0 0,1-1 1 0 0,0 1-1 0 0,-1 0 1 0 0,1 0 0 0 0,-1 0-1 0 0,1 0 1 0 0,-1 1-1 0 0,1-1 1 0 0,-1 0-1 0 0,1 0 1 0 0,-1 0-1 0 0,1 0 1 0 0,0 0 0 0 0,-1 0-1 0 0,1 1 1 0 0,-1-1-1 0 0,1 0 1 0 0,0 0-1 0 0,-1 1 1 0 0,1-1-1 0 0,0 0 1 0 0,-1 1 0 0 0,1-1-1 0 0,0 0 1 0 0,-1 1-1 0 0,-1 1-204 0 0,-1 0 1 0 0,1 0-1 0 0,0 0 0 0 0,0 1 1 0 0,0-1-1 0 0,-3 5 0 0 0,-1 11-4482 0 0,5-8 2873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1 611 9215 0 0,'5'7'12984'0'0,"14"-32"-11208"0"0,30-55 0 0 0,-31 47-1409 0 0,26-32 1 0 0,-16 29-282 0 0,2 2 1 0 0,56-51 0 0 0,-61 63-86 0 0,1 2 0 0 0,1 1 0 0 0,1 2 0 0 0,43-21 0 0 0,35-11-221 0 0,1 0-1004 0 0,-37 16-2468 0 0,-43 20-4252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36 3223 0 0,'-1'1'240'0'0,"-59"42"8503"0"0,25-19-6462 0 0,-51 45-1 0 0,79-62-2088 0 0,-61 62 1432 0 0,61-60-1456 0 0,1-1-1 0 0,0 1 1 0 0,0 0 0 0 0,0 0-1 0 0,1 1 1 0 0,-7 19 0 0 0,12-27-113 0 0,-1 0 1 0 0,1 0 0 0 0,-1 0-1 0 0,1 0 1 0 0,-1 0 0 0 0,1 0 0 0 0,0 0-1 0 0,0 0 1 0 0,0 0 0 0 0,0 0 0 0 0,1 0-1 0 0,-1 0 1 0 0,0 0 0 0 0,1 0-1 0 0,-1 0 1 0 0,1 0 0 0 0,0-1 0 0 0,0 1-1 0 0,0 0 1 0 0,0 0 0 0 0,0 0 0 0 0,0-1-1 0 0,0 1 1 0 0,0-1 0 0 0,1 1 0 0 0,-1-1-1 0 0,0 1 1 0 0,1-1 0 0 0,0 0-1 0 0,-1 1 1 0 0,1-1 0 0 0,0 0 0 0 0,-1 0-1 0 0,1 0 1 0 0,0-1 0 0 0,3 2 0 0 0,1 0 22 0 0,1 0 1 0 0,-1 0 0 0 0,1-1-1 0 0,0 0 1 0 0,0 0 0 0 0,0 0 0 0 0,0-1-1 0 0,0 0 1 0 0,9-2 0 0 0,0 0 38 0 0,0-2-1 0 0,0 0 1 0 0,-1-1 0 0 0,1 0-1 0 0,27-15 1 0 0,-33 14-99 0 0,0 1 0 0 0,0-2 0 0 0,-1 0-1 0 0,0 0 1 0 0,0 0 0 0 0,0-1 0 0 0,-1-1 0 0 0,-1 1 0 0 0,8-12-1 0 0,-11 14-23 0 0,-1 0 0 0 0,0 0 0 0 0,0-1-1 0 0,-1 1 1 0 0,0-1 0 0 0,0 1-1 0 0,-1-1 1 0 0,1 0 0 0 0,-1 0 0 0 0,-1 0-1 0 0,1 0 1 0 0,-1 0 0 0 0,-1 0-1 0 0,-1-10 1 0 0,0 5-96 0 0,0 0-1 0 0,-1 0 1 0 0,-1 0 0 0 0,0 0-1 0 0,-1 0 1 0 0,0 1 0 0 0,-8-14-1 0 0,9 20-94 0 0,-1 0 0 0 0,1 0 0 0 0,-1 1-1 0 0,0-1 1 0 0,0 1 0 0 0,-1 0 0 0 0,1 0 0 0 0,-1 1-1 0 0,0-1 1 0 0,-9-3 0 0 0,14 7 138 0 0,0-1-590 0 0,19-8-6414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544 791 7367 0 0,'0'0'10864'0'0,"2"-1"-10432"0"0,2-1-329 0 0,1-1 0 0 0,0 1-1 0 0,-1-1 1 0 0,0-1 0 0 0,0 1-1 0 0,0 0 1 0 0,0-1 0 0 0,3-4-1 0 0,29-37 379 0 0,-28 34-324 0 0,45-69 1048 0 0,70-139 0 0 0,-113 199-1162 0 0,10-20 112 0 0,27-75 1 0 0,-41 96-200 0 0,0-1-1 0 0,-1-1 1 0 0,-2 1 0 0 0,0-1 0 0 0,-1 1-1 0 0,-1-25 1 0 0,-1 41-6 0 0,0 0 0 0 0,-1-1 0 0 0,0 1 1 0 0,0-1-1 0 0,0 1 0 0 0,0 0 0 0 0,-1 0 0 0 0,-2-6 0 0 0,3 9 27 0 0,1 0 0 0 0,-1 0 0 0 0,0-1 0 0 0,1 1 0 0 0,-1 0 0 0 0,0 0 1 0 0,0 0-1 0 0,0 0 0 0 0,0 0 0 0 0,0 1 0 0 0,0-1 0 0 0,0 0 0 0 0,0 0 0 0 0,-1 1 0 0 0,1-1 0 0 0,0 1 0 0 0,0-1 0 0 0,-1 1 0 0 0,1-1 1 0 0,0 1-1 0 0,0 0 0 0 0,-1-1 0 0 0,1 1 0 0 0,-1 0 0 0 0,1 0 0 0 0,0 0 0 0 0,-1 0 0 0 0,1 0 0 0 0,0 1 0 0 0,-1-1 0 0 0,0 0 1 0 0,-3 2-15 0 0,1 0 1 0 0,0-1 0 0 0,0 1 0 0 0,0 1-1 0 0,0-1 1 0 0,0 1 0 0 0,0-1 0 0 0,1 1-1 0 0,-1 0 1 0 0,1 0 0 0 0,0 1 0 0 0,-5 5-1 0 0,-3 6-34 0 0,-15 30-1 0 0,17-28 37 0 0,-72 154-37 0 0,14 8 93 0 0,32-81 30 0 0,-48 156 267 0 0,52-152-148 0 0,-32 61 61 0 0,63-162-227 0 0,-18 36 50 0 0,-2-1 0 0 0,-1 0 0 0 0,-26 33 0 0 0,26-41-274 0 0,-2 0 1 0 0,0-2 0 0 0,-2 0-1 0 0,-1-2 1 0 0,-1-1-1 0 0,-59 39 1 0 0,80-58-386 0 0,-1 0 0 0 0,0 0 0 0 0,0-1 0 0 0,0 0 0 0 0,-12 3 1 0 0,7-5-1258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76 5527 0 0,'-1'1'423'0'0,"-19"9"-807"0"0,13-6 2774 0 0,-1 0-1 0 0,-12 9 1 0 0,18-12-1927 0 0,1 1-1 0 0,-1 0 1 0 0,0-1 0 0 0,0 1-1 0 0,1 0 1 0 0,-1 0 0 0 0,1 0-1 0 0,0 0 1 0 0,0 0 0 0 0,-1 0 0 0 0,1 1-1 0 0,0-1 1 0 0,1 0 0 0 0,-2 4-1 0 0,2-6-411 0 0,0 1-1 0 0,0 0 0 0 0,0-1 1 0 0,0 1-1 0 0,0-1 0 0 0,0 1 0 0 0,1 0 1 0 0,-1-1-1 0 0,0 1 0 0 0,0 0 1 0 0,0-1-1 0 0,1 1 0 0 0,-1-1 1 0 0,0 1-1 0 0,1-1 0 0 0,-1 1 1 0 0,1-1-1 0 0,-1 1 0 0 0,0-1 1 0 0,1 1-1 0 0,-1-1 0 0 0,1 0 1 0 0,-1 1-1 0 0,1-1 0 0 0,-1 1 1 0 0,1-1-1 0 0,0 0 0 0 0,0 1 1 0 0,16 4 283 0 0,-7-5-208 0 0,0 0 0 0 0,0-1 0 0 0,0 0 1 0 0,-1 0-1 0 0,1-1 0 0 0,14-5 0 0 0,-6 2 33 0 0,107-33-197 0 0,121-53 0 0 0,-207 76-598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21 6447 0 0,'2'-9'686'0'0,"-2"9"-560"0"0,0-3-358 0 0,-2-5 7837 0 0,-6 16-5222 0 0,5-4-1177 0 0,-10 13-902 0 0,1 0 0 0 0,0 1 0 0 0,2 1 0 0 0,-11 23 0 0 0,-27 83-5 0 0,42-109-172 0 0,-16 48 99 0 0,-34 88 374 0 0,40-115-349 0 0,-41 71 0 0 0,-177 220 260 0 0,180-256-499 0 0,50-67 459 0 0,24-19-10593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79 10135 0 0,'61'-58'1777'0'0,"-41"37"5968"0"0,-31 28-6571 0 0,-11 10-860 0 0,1 1 0 0 0,0 1 0 0 0,1 1 0 0 0,1 0 0 0 0,1 2 0 0 0,1 0 0 0 0,1 0 1 0 0,-17 34-1 0 0,-9 26-181 0 0,-37 102 1 0 0,46-102 311 0 0,-19 38-182 0 0,-5-3 0 0 0,-79 120 0 0 0,31-67-135 0 0,101-164-147 0 0,3-4-67 0 0,3-7-2439 0 0,0-1 1579 0 0,0 1 0 0 0,1-10 0 0 0,-1 7 138 0 0,1-9-724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08:2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122 282 2303 0 0,'0'0'102'0'0,"-2"0"-1"0"0,-8 3-80 0 0,-1-3-21 0 0,1 0 0 0 0,-3-5 27 0 0,10 2 54 0 0,2 2 22 0 0,-1-1 377 0 0,-1 0 0 0 0,1 1 0 0 0,-1-1-1 0 0,1 0 1 0 0,0-1 0 0 0,0 1 0 0 0,-4-4 0 0 0,-3-5 2716 0 0,7 11-3075 0 0,0 1 1 0 0,0-1 0 0 0,0 1 0 0 0,0 0 0 0 0,0-1 0 0 0,0 1-1 0 0,-3 2 1 0 0,4-2-78 0 0,0 0 239 0 0,-12 7 622 0 0,6-4 4197 0 0,11-7-5044 0 0,8-1-46 0 0,4 2-12 0 0,-2 2 0 0 0,2 1 0 0 0,-2 2 14 0 0,-3-1 45 0 0,-1 1 1 0 0,1-2 0 0 0,0 1 0 0 0,0-2 0 0 0,-1 1-1 0 0,16-2 1 0 0,1 0 115 0 0,100 3 258 0 0,-112-2-422 0 0,24 1 126 0 0,-15-1 91 0 0,9-5-2 0 0,0-1 0 0 0,-1-2 0 0 0,57-22 0 0 0,-10 7-26 0 0,-59 17-118 0 0,35-6-1 0 0,-27 7-17 0 0,66-9 94 0 0,19-5-71 0 0,18-3 90 0 0,-86 16 147 0 0,50-13-1 0 0,-57 11-248 0 0,73-7-1 0 0,-95 13-63 0 0,33-1-11 0 0,0 1 0 0 0,89 10 0 0 0,-68-3 0 0 0,17 1 0 0 0,-34 0 0 0 0,103-2 0 0 0,-14-3 0 0 0,-31 12 0 0 0,32 0 0 0 0,37 2 0 0 0,-95-6 0 0 0,48-2 0 0 0,-37-3 0 0 0,192-4 0 0 0,-46-1 0 0 0,-76-1 0 0 0,-123 0 0 0 0,123-1 168 0 0,141-8-16 0 0,-133-5-46 0 0,-161 14-81 0 0,16-1 49 0 0,1 1 0 0 0,-1 2 0 0 0,48 4 0 0 0,-28 5 67 0 0,-40-8-117 0 0,-1 1-1 0 0,0-1 0 0 0,14 0 0 0 0,9-1 47 0 0,4 1 138 0 0,53-7 0 0 0,-40 0-50 0 0,-16 3 15 0 0,-1-2-1 0 0,58-17 1 0 0,-64 14-109 0 0,0 0 0 0 0,1 2 0 0 0,0 1 1 0 0,0 1-1 0 0,1 1 0 0 0,31 0 0 0 0,92 23-64 0 0,-74-8 0 0 0,-30-5 0 0 0,-16-2 0 0 0,-1-1 0 0 0,1-1 0 0 0,45-2 0 0 0,-57-3 10 0 0,-9 2 7 0 0,0-1 0 0 0,1 0 1 0 0,-1 0-1 0 0,0-1 0 0 0,0 0 1 0 0,13-6-1 0 0,101-37 507 0 0,-106 39-452 0 0,14-4-6 0 0,0 2 0 0 0,0 1-1 0 0,1 1 1 0 0,35-1 0 0 0,-6 9-66 0 0,0 1 0 0 0,-36-3 0 0 0,0 2 0 0 0,47 9 0 0 0,-3 0 0 0 0,-26-6 0 0 0,-29-5 0 0 0,2-1 0 0 0,-1 1 0 0 0,0 0 0 0 0,-1 0 0 0 0,0 3 0 0 0,-1-1 0 0 0,1 1 0 0 0,0-5 0 0 0,2 1 0 0 0,-2 0 0 0 0,0 4 0 0 0,1 2 0 0 0,0 0 0 0 0,9 1 0 0 0,-20-5 0 0 0,14 9 0 0 0,-13-9 0 0 0,17 13-12 0 0,-5 0-42 0 0,12 8-100 0 0,-16-15 62 0 0,-1 2-4 0 0,7 4-40 0 0,-15-11 111 0 0,4-1-70 0 0,-3 1 50 0 0,0-1 1 0 0,1 0-1 0 0,-1 0 1 0 0,1-1-1 0 0,0 1 0 0 0,-1-1 1 0 0,1 0-1 0 0,-1-1 0 0 0,1 0 1 0 0,-1 0-1 0 0,1 0 1 0 0,-1 0-1 0 0,0-1 0 0 0,1 0 1 0 0,-1 0-1 0 0,0 0 0 0 0,0-1 1 0 0,7-4-1 0 0,0-2-638 0 0,6-4-5172 0 0,0 2-1335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54 116 9671 0 0,'-54'-29'12636'0'0,"57"29"-12145"0"0,35-3 152 0 0,0-1 0 0 0,0-2 1 0 0,42-12-1 0 0,10-1-322 0 0,-28 6-465 0 0,-23 5-2321 0 0,71-7 0 0 0,-90 15 958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9671 0 0,'0'0'10311'0'0,"1"2"-9206"0"0,1 3-909 0 0,-1 0 0 0 0,0 1 0 0 0,0-1 0 0 0,0 0 0 0 0,-1 0-1 0 0,1 0 1 0 0,-1 1 0 0 0,0-1 0 0 0,-1 0 0 0 0,1 0 0 0 0,-4 10 0 0 0,-4 10-7 0 0,-1-1 0 0 0,-1 0 0 0 0,-1-1 0 0 0,-1 0 1 0 0,-1-1-1 0 0,-1 0 0 0 0,-19 21 0 0 0,28-36-408 0 0,0-1 1 0 0,0 1-1 0 0,1 0 0 0 0,0 0 1 0 0,0 0-1 0 0,0 1 0 0 0,-3 10 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441 136 2303 0 0,'1'1'3810'0'0,"0"2"-3156"0"0,1 1 0 0 0,-1-1 0 0 0,1 0 0 0 0,-1 1 0 0 0,0-1 0 0 0,0 6 0 0 0,1 4 310 0 0,-1 24 0 0 0,2 8 6474 0 0,8-47-7016 0 0,-8 1-389 0 0,1-1 1 0 0,-1 1-1 0 0,1-1 0 0 0,-1 0 0 0 0,1 0 0 0 0,-1-1 0 0 0,0 1 1 0 0,0-1-1 0 0,0 1 0 0 0,0-1 0 0 0,3-5 0 0 0,2-2-13 0 0,0 0 1 0 0,7-14-1 0 0,-6 8-32 0 0,-2 0 0 0 0,11-27 0 0 0,-15 35-49 0 0,-1 0 0 0 0,0 1 0 0 0,-1-1-1 0 0,1 0 1 0 0,-1 0 0 0 0,-1 0 0 0 0,0 0-1 0 0,-1-9 1 0 0,1 15 41 0 0,0 1 0 0 0,0 0-1 0 0,0-1 1 0 0,0 1 0 0 0,-1 0-1 0 0,1 0 1 0 0,-1-1 0 0 0,1 1-1 0 0,-1 0 1 0 0,1 0 0 0 0,-1 0-1 0 0,0 0 1 0 0,0-1 0 0 0,1 1-1 0 0,-1 0 1 0 0,0 1 0 0 0,0-1-1 0 0,0 0 1 0 0,0 0 0 0 0,0 0-1 0 0,-2-1 1 0 0,2 2-4 0 0,-1-1 0 0 0,0 1 1 0 0,0-1-1 0 0,0 1 0 0 0,1 0 0 0 0,-1 0 0 0 0,0 0 1 0 0,0 0-1 0 0,0 0 0 0 0,0 0 0 0 0,1 0 0 0 0,-1 0 1 0 0,-2 1-1 0 0,-5 2-38 0 0,1 0 1 0 0,0 0-1 0 0,-1 1 1 0 0,-13 9-1 0 0,-32 25-6 0 0,3 2 0 0 0,-57 56 0 0 0,11-10 64 0 0,64-58 8 0 0,-5 2 138 0 0,-50 56 0 0 0,85-83-91 0 0,0 1 0 0 0,1-1-1 0 0,-1 1 1 0 0,-2 7 0 0 0,4-9 139 0 0,15 4 254 0 0,-8-5-374 0 0,-1 0 0 0 0,1-1 0 0 0,0 0 0 0 0,0 0-1 0 0,0 0 1 0 0,-1-1 0 0 0,1 1 0 0 0,0-2 0 0 0,7-1 0 0 0,52-20 514 0 0,-59 20-531 0 0,44-19 233 0 0,80-51 0 0 0,-55 29-282 0 0,-71 41-4 0 0,14-5-16 0 0,-16 8-63 0 0,10 18-346 0 0,-11-13 391 0 0,0 0-1 0 0,0 1 1 0 0,-1-1 0 0 0,0 0-1 0 0,0 1 1 0 0,0-1-1 0 0,-1 8 1 0 0,-10 40 72 0 0,8-40-57 0 0,0-4 1 0 0,2-7-76 0 0,1-2 96 0 0,1 0 0 0 0,-1 0-1 0 0,0 0 1 0 0,0 0 0 0 0,0 0-1 0 0,0 0 1 0 0,1 0 0 0 0,-1 1-1 0 0,0-1 1 0 0,0 0 0 0 0,0 0 0 0 0,0 0-1 0 0,0 0 1 0 0,0 0 0 0 0,1 0-1 0 0,-1 0 1 0 0,0 0 0 0 0,0 1-1 0 0,0-1 1 0 0,0 0 0 0 0,0 0 0 0 0,0 0-1 0 0,0 0 1 0 0,0 0 0 0 0,0 1-1 0 0,0-1 1 0 0,0 0 0 0 0,0 0 0 0 0,0 0-1 0 0,0 0 1 0 0,1 1 0 0 0,-1-1-1 0 0,0 0 1 0 0,2 5-1259 0 0,12 0-10112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22 15119 0 0,'6'-18'694'0'0,"-5"15"-22"0"0,-2 3-563 0 0,-1 1 0 0 0,1 0 0 0 0,0 0 1 0 0,-1 0-1 0 0,1 0 0 0 0,0 0 0 0 0,0 0 1 0 0,0 0-1 0 0,0 0 0 0 0,0 1 0 0 0,0-1 1 0 0,-1 2-1 0 0,-1 0 148 0 0,-46 62 1102 0 0,-77 133-1 0 0,-24 117-891 0 0,54-104-403 0 0,46-110-555 0 0,-109 162-1 0 0,145-245-2481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96 196 2303 0 0,'-6'2'28'0'0,"1"-1"0"0"0,-1 1 0 0 0,0-1 0 0 0,0-1 0 0 0,1 1 0 0 0,-1-1 0 0 0,-12-1 0 0 0,-2 3 6420 0 0,3 1 4944 0 0,29-4-10865 0 0,1-1 0 0 0,-1 0-1 0 0,0-1 1 0 0,0 0 0 0 0,17-8 0 0 0,-17 7-240 0 0,94-34 476 0 0,4-2-455 0 0,123-28 0 0 0,-138 50-1089 0 0,1 5-3801 0 0,-62 9 2694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407 239 2303 0 0,'2'1'2078'0'0,"5"5"4306"0"0,-5-5-4848 0 0,2 0-1167 0 0,-1-1 0 0 0,0 1 0 0 0,0-1 1 0 0,1 1-1 0 0,-1-1 0 0 0,1 0 1 0 0,-1-1-1 0 0,0 1 0 0 0,1 0 0 0 0,-1-1 1 0 0,0 0-1 0 0,0 0 0 0 0,1 0 0 0 0,-1 0 1 0 0,0 0-1 0 0,0-1 0 0 0,0 0 1 0 0,0 1-1 0 0,0-1 0 0 0,-1 0 0 0 0,1 0 1 0 0,0 0-1 0 0,2-3 0 0 0,-1 0-177 0 0,0 1-1 0 0,1-1 1 0 0,-2 0-1 0 0,1 0 1 0 0,0-1 0 0 0,-1 1-1 0 0,0-1 1 0 0,0 0-1 0 0,-1 1 1 0 0,0-1-1 0 0,3-12 1 0 0,-3 8-95 0 0,-1-1 1 0 0,0 1-1 0 0,0-1 1 0 0,-3-17-1 0 0,2 23-116 0 0,-1 1-1 0 0,1-1 1 0 0,-1 0 0 0 0,-1 1-1 0 0,1 0 1 0 0,0-1 0 0 0,-1 1-1 0 0,0 0 1 0 0,0 0-1 0 0,-1 0 1 0 0,1 0 0 0 0,-1 0-1 0 0,-3-4 1 0 0,4 6-18 0 0,0 1 1 0 0,0-1-1 0 0,-1 1 1 0 0,1 0-1 0 0,0 0 1 0 0,-1-1-1 0 0,1 1 1 0 0,-1 1-1 0 0,1-1 1 0 0,-1 0-1 0 0,1 1 1 0 0,-1-1-1 0 0,0 1 1 0 0,1 0-1 0 0,-1 0 1 0 0,1 0-1 0 0,-1 0 1 0 0,0 0-1 0 0,1 1 1 0 0,-1-1-1 0 0,1 1 0 0 0,-1 0 1 0 0,1-1-1 0 0,-4 3 1 0 0,-5 1-74 0 0,1 1 0 0 0,-1 0 0 0 0,1 1 0 0 0,-11 7 0 0 0,-131 112-356 0 0,104-81 428 0 0,4-6 2 0 0,-77 86 0 0 0,118-120 36 0 0,0 0 0 0 0,0 0-1 0 0,1 0 1 0 0,-1 1 0 0 0,1-1 0 0 0,-2 5-1 0 0,4-8 2 0 0,-1 0 0 0 0,1 0-1 0 0,0 0 1 0 0,0 0-1 0 0,-1 0 1 0 0,1 0 0 0 0,0 0-1 0 0,0 0 1 0 0,0 0-1 0 0,0 0 1 0 0,0 0 0 0 0,0 0-1 0 0,0-1 1 0 0,0 1-1 0 0,1 0 1 0 0,-1 0 0 0 0,0 0-1 0 0,1 0 1 0 0,-1 0 0 0 0,0 0-1 0 0,1 0 1 0 0,-1 0-1 0 0,1-1 1 0 0,-1 1 0 0 0,1 0-1 0 0,0 0 1 0 0,-1-1-1 0 0,1 1 1 0 0,0 0 0 0 0,-1-1-1 0 0,1 1 1 0 0,0-1-1 0 0,0 1 1 0 0,0-1 0 0 0,-1 1-1 0 0,1-1 1 0 0,1 1 0 0 0,3 1 36 0 0,0-1 0 0 0,1 0 1 0 0,-1 0-1 0 0,0-1 1 0 0,0 1-1 0 0,1-1 1 0 0,-1 0-1 0 0,0 0 1 0 0,1-1-1 0 0,-1 0 1 0 0,10-2-1 0 0,6-3 94 0 0,30-13-1 0 0,-44 16-111 0 0,32-16 43 0 0,-1-1 0 0 0,-1-2 0 0 0,39-30 0 0 0,-67 46-61 0 0,27-15-109 0 0,-34 20-29 0 0,-3 3-305 0 0,1 0 429 0 0,-1 0 0 0 0,0 0 1 0 0,1 0-1 0 0,-1 0 0 0 0,0 0 1 0 0,0 0-1 0 0,-1-1 0 0 0,-1 4 1 0 0,-1 0-19 0 0,-12 20 15 0 0,4-8 58 0 0,0 2-1 0 0,1-1 1 0 0,1 2 0 0 0,-11 28-1 0 0,21-48-65 0 0,-1 1 0 0 0,1-1 1 0 0,0 1-1 0 0,0-1 0 0 0,0 1 0 0 0,-1-1 0 0 0,1 1 0 0 0,0-1 1 0 0,0 1-1 0 0,0 0 0 0 0,0-1 0 0 0,0 1 0 0 0,0-1 0 0 0,0 1 0 0 0,0-1 1 0 0,0 1-1 0 0,1-1 0 0 0,-1 1 0 0 0,0-1 0 0 0,0 1 0 0 0,0-1 0 0 0,1 1 1 0 0,-1-1-1 0 0,1 2 0 0 0,5-1-473 0 0,-5-1 365 0 0,12 1-1227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10 10135 0 0,'7'-9'9623'0'0,"-12"19"-8528"0"0,-9 16-427 0 0,-20 36-86 0 0,-7 5-216 0 0,-59 142-1 0 0,38-74-341 0 0,32-76 20 0 0,11-23-185 0 0,-25 65-1 0 0,44-101 108 0 0,-1 1-1 0 0,1 0 1 0 0,0-1-1 0 0,0 1 1 0 0,0 0-1 0 0,-1-1 0 0 0,1 1 1 0 0,0 0-1 0 0,0-1 1 0 0,0 1-1 0 0,0 0 1 0 0,0-1-1 0 0,0 1 1 0 0,0 0-1 0 0,1-1 1 0 0,-1 1-1 0 0,0 0 1 0 0,0-1-1 0 0,1 2 1 0 0,-1-2-58 0 0,0 0 1 0 0,1 1-1 0 0,-1-1 1 0 0,1 0-1 0 0,-1 1 1 0 0,0-1-1 0 0,1 0 1 0 0,-1 0-1 0 0,1 0 1 0 0,-1 0-1 0 0,0 1 1 0 0,1-1-1 0 0,-1 0 1 0 0,1 0-1 0 0,-1 0 1 0 0,1 0-1 0 0,-1 0 1 0 0,1 0-1 0 0,-1 0 1 0 0,1 0-1 0 0,0 0 1 0 0,3-1-1033 0 0,-1 0 1 0 0,1 0 0 0 0,0-1 0 0 0,0 1 0 0 0,4-4 0 0 0,10-6-4583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337 212 5063 0 0,'9'-12'114'0'0,"4"-7"93"0"0,18-17 0 0 0,35-33 1916 0 0,-13 13 4558 0 0,-31 36-1957 0 0,-25 36-3726 0 0,-4 3-725 0 0,-1 0 1 0 0,-2-1-1 0 0,-12 22 1 0 0,7-15-111 0 0,-159 250 1117 0 0,165-262-1226 0 0,-104 173 330 0 0,88-138-200 0 0,-37 102 0 0 0,55-128-130 0 0,1-4-244 0 0,-10 25 0 0 0,13-38-387 0 0,1 0 1 0 0,-1 0 0 0 0,0 0-1 0 0,-1-1 1 0 0,1 1-1 0 0,-1-1 1 0 0,0 0 0 0 0,0 0-1 0 0,-6 5 1 0 0,-3 0-1981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14 6911 0 0,'2'-1'315'0'0,"9"-12"1921"0"0,-23 17 2614 0 0,3-2-3584 0 0,-10 7-605 0 0,0 1 0 0 0,1 1 0 0 0,-25 20 0 0 0,-1-1-141 0 0,-35 26-69 0 0,-136 125 1 0 0,211-177-438 0 0,-33 30 384 0 0,-36 44 0 0 0,72-77-331 0 0,0 0-1 0 0,0 0 1 0 0,0 0-1 0 0,0 1 1 0 0,0-1 0 0 0,1 0-1 0 0,-1 0 1 0 0,0 0-1 0 0,1 1 1 0 0,-1-1-1 0 0,1 0 1 0 0,-1 0 0 0 0,1 1-1 0 0,0-1 1 0 0,0 0-1 0 0,-1 1 1 0 0,1-1-1 0 0,0 1 1 0 0,0-1 0 0 0,0 0-1 0 0,1 1 1 0 0,-1-1-1 0 0,0 2 1 0 0,1-2-29 0 0,0 1 0 0 0,0-1 0 0 0,0 1 0 0 0,0-1 0 0 0,0 1 0 0 0,1-1 0 0 0,-1 0 0 0 0,0 0 1 0 0,1 0-1 0 0,-1 1 0 0 0,1-1 0 0 0,-1 0 0 0 0,1-1 0 0 0,-1 1 0 0 0,3 1 0 0 0,5 1-1 0 0,-1 0 0 0 0,1 0 0 0 0,1-1 0 0 0,-1-1 0 0 0,13 2 0 0 0,5-1-805 0 0,0-2 1 0 0,0-1-1 0 0,37-6 0 0 0,-29 1-366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 4143 0 0,'-2'1'3390'0'0,"-11"3"-638"0"0,1 2 0 0 0,-1-1 0 0 0,-13 10 0 0 0,7-3-1471 0 0,-22 20-1 0 0,-66 71-747 0 0,81-76-397 0 0,2 2 1 0 0,1 0-1 0 0,-32 54 0 0 0,53-79-132 0 0,0 0 0 0 0,0 1 0 0 0,0-1-1 0 0,0 0 1 0 0,1 1 0 0 0,0-1-1 0 0,0 1 1 0 0,0-1 0 0 0,0 1 0 0 0,1-1-1 0 0,0 9 1 0 0,0-11 9 0 0,0 0 0 0 0,1 0 0 0 0,-1 0-1 0 0,1 0 1 0 0,0 0 0 0 0,-1 0 0 0 0,1 0 0 0 0,0-1 0 0 0,0 1 0 0 0,0 0 0 0 0,0-1-1 0 0,0 1 1 0 0,1 0 0 0 0,-1-1 0 0 0,0 1 0 0 0,1-1 0 0 0,-1 0 0 0 0,1 0 0 0 0,0 1-1 0 0,-1-1 1 0 0,1 0 0 0 0,0 0 0 0 0,0-1 0 0 0,0 1 0 0 0,-1 0 0 0 0,1 0 0 0 0,0-1-1 0 0,0 1 1 0 0,3-1 0 0 0,1 1 60 0 0,0 0 1 0 0,1-1-1 0 0,-1 0 0 0 0,0-1 0 0 0,1 1 1 0 0,-1-1-1 0 0,0 0 0 0 0,0-1 0 0 0,1 1 1 0 0,-1-1-1 0 0,0-1 0 0 0,8-3 0 0 0,4-4 75 0 0,0 0 0 0 0,25-19 0 0 0,-23 14-75 0 0,-1 0 0 0 0,0-2 0 0 0,20-22 0 0 0,-32 30-48 0 0,0 0-1 0 0,0-1 0 0 0,-1 1 1 0 0,0-2-1 0 0,0 1 1 0 0,-1-1-1 0 0,-1 1 1 0 0,7-24-1 0 0,-8 22-132 0 0,0 1 1 0 0,-1-1-1 0 0,-1 0 0 0 0,0 0 0 0 0,0-1 1 0 0,-1 1-1 0 0,-1 0 0 0 0,0 0 0 0 0,0 0 1 0 0,-5-17-1 0 0,5 27 13 0 0,0-1 0 0 0,0 1 1 0 0,0 0-1 0 0,0 0 0 0 0,0-1 1 0 0,-1 1-1 0 0,1 0 0 0 0,-1 0 1 0 0,1 0-1 0 0,-1 1 0 0 0,0-1 1 0 0,1 0-1 0 0,-1 1 0 0 0,0-1 1 0 0,-5-2-1 0 0,6 3-52 0 0,-1 0 1 0 0,0 1-1 0 0,0-1 1 0 0,0 1-1 0 0,0-1 0 0 0,0 1 1 0 0,0 0-1 0 0,1 0 1 0 0,-1-1-1 0 0,0 1 1 0 0,0 1-1 0 0,0-1 0 0 0,0 0 1 0 0,0 0-1 0 0,0 1 1 0 0,0-1-1 0 0,0 1 0 0 0,0 0 1 0 0,-3 1-1 0 0,4-1-655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5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1097 0 9095 0 0,'0'0'4578'0'0,"-6"6"-4132"0"0,-5 1-130 0 0,1-2 1 0 0,-1 1-1 0 0,0-1 0 0 0,0-1 0 0 0,-1 0 0 0 0,0 0 0 0 0,-17 2 0 0 0,-14 6 50 0 0,-47 20-247 0 0,-91 47-1 0 0,49-20-66 0 0,111-50-81 0 0,-1-1 0 0 0,-1-2 0 0 0,0 0 0 0 0,1-2-1 0 0,-2 0 1 0 0,1-1 0 0 0,0-2 0 0 0,-31-1 0 0 0,47 0-29 0 0,-1-1 0 0 0,1 0 1 0 0,0-1-1 0 0,0 0 1 0 0,0 0-1 0 0,0 0 1 0 0,0-1-1 0 0,0 0 0 0 0,-11-7 1 0 0,16 8 12 0 0,0 1 1 0 0,0 0-1 0 0,1-1 1 0 0,-1 1-1 0 0,0-1 0 0 0,1 0 1 0 0,-1 1-1 0 0,1-1 1 0 0,-1 0-1 0 0,1 0 1 0 0,0 0-1 0 0,0 0 0 0 0,0 0 1 0 0,0 0-1 0 0,0 0 1 0 0,0-1-1 0 0,1 1 0 0 0,-1 0 1 0 0,1 0-1 0 0,-1-1 1 0 0,1 1-1 0 0,0 0 1 0 0,0-1-1 0 0,0 1 0 0 0,0 0 1 0 0,0-1-1 0 0,1 1 1 0 0,-1 0-1 0 0,1 0 1 0 0,-1-1-1 0 0,1 1 0 0 0,0 0 1 0 0,0 0-1 0 0,1-3 1 0 0,0 3 29 0 0,-1 0-1 0 0,0 0 1 0 0,1 0 0 0 0,-1 1 0 0 0,1-1 0 0 0,-1 0 0 0 0,1 1 0 0 0,0-1 0 0 0,0 1 0 0 0,0 0 0 0 0,0-1 0 0 0,0 1 0 0 0,0 0 0 0 0,0 0 0 0 0,0 0 0 0 0,0 1 0 0 0,0-1 0 0 0,1 0 0 0 0,-1 1-1 0 0,0-1 1 0 0,1 1 0 0 0,-1 0 0 0 0,0 0 0 0 0,0 0 0 0 0,1 0 0 0 0,3 1 0 0 0,-1-1 30 0 0,1 1 0 0 0,-1 0-1 0 0,0 1 1 0 0,1-1 0 0 0,-1 1 0 0 0,0 0 0 0 0,0 0-1 0 0,0 1 1 0 0,-1 0 0 0 0,7 3 0 0 0,-7-2 4 0 0,1 0-1 0 0,-1 0 1 0 0,0 0 0 0 0,0 0 0 0 0,-1 1 0 0 0,1-1 0 0 0,-1 1 0 0 0,0 0 0 0 0,0 0 0 0 0,-1 0-1 0 0,1 0 1 0 0,1 8 0 0 0,-2-5 10 0 0,0 0 0 0 0,-1 0 0 0 0,0 1 0 0 0,0-1 0 0 0,0 1 0 0 0,-2-1 0 0 0,0 13 0 0 0,-4 3 47 0 0,0 0 0 0 0,-1 0-1 0 0,-2-1 1 0 0,-18 40 0 0 0,-2-5 2 0 0,-3 0 0 0 0,-66 90 0 0 0,73-118-43 0 0,-1 0 0 0 0,-2-2-1 0 0,-40 33 1 0 0,45-46 29 0 0,20-14-7 0 0,22-5 203 0 0,143-50 2023 0 0,-102 38-1501 0 0,68-9 0 0 0,-105 22-733 0 0,133-16 335 0 0,-146 19-3438 0 0,-11 8 1724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98 306 8287 0 0,'-2'1'382'0'0,"-42"30"1445"0"0,38-27-320 0 0,-1-1 0 0 0,1 1 1 0 0,0-2-1 0 0,-1 1 0 0 0,-12 3 2997 0 0,26-15-4298 0 0,12-9-238 0 0,0 2 0 0 0,0 0 1 0 0,28-16-1 0 0,-13 8-129 0 0,-2 0-56 0 0,29-19-102 0 0,-52 37 328 0 0,1 0 1 0 0,0 1 0 0 0,0 1-1 0 0,16-6 1 0 0,-24 9 30 0 0,0 1 0 0 0,0-1 0 0 0,0 1 0 0 0,0-1 0 0 0,0 1 1 0 0,0 0-1 0 0,1 0 0 0 0,-1 0 0 0 0,0 0 0 0 0,0 0 0 0 0,0 1 0 0 0,0-1 0 0 0,0 1 0 0 0,0-1 1 0 0,0 1-1 0 0,0 0 0 0 0,0-1 0 0 0,0 1 0 0 0,2 2 0 0 0,-2-1 10 0 0,1 0 0 0 0,-1 0 0 0 0,-1 0 0 0 0,1 0 0 0 0,0 0 0 0 0,0 0 0 0 0,-1 1 0 0 0,1-1 0 0 0,-1 1 0 0 0,0-1-1 0 0,0 1 1 0 0,2 5 0 0 0,-1-1 1 0 0,-1 0-1 0 0,0 1 1 0 0,0-1-1 0 0,0 1 1 0 0,-1 0-1 0 0,0-1 0 0 0,-1 1 1 0 0,1-1-1 0 0,-5 15 1 0 0,4-18-76 0 0,-1 1 1 0 0,0 0-1 0 0,0 0 1 0 0,0-1-1 0 0,-1 1 1 0 0,1-1 0 0 0,-1 0-1 0 0,0 0 1 0 0,-1 0-1 0 0,1 0 1 0 0,-1 0-1 0 0,1-1 1 0 0,-1 1-1 0 0,0-1 1 0 0,0 0-1 0 0,-1-1 1 0 0,1 1-1 0 0,-1-1 1 0 0,1 1 0 0 0,-1-1-1 0 0,0-1 1 0 0,-7 3-1 0 0,10-4-7 0 0,1 0 1 0 0,-1 0-1 0 0,1 0 0 0 0,-1 0 0 0 0,1 0 0 0 0,-1 0 1 0 0,1-1-1 0 0,-1 1 0 0 0,1 0 0 0 0,-1-1 0 0 0,1 1 1 0 0,-1-1-1 0 0,1 0 0 0 0,-1 1 0 0 0,1-1 1 0 0,0 0-1 0 0,0 0 0 0 0,-1 0 0 0 0,1 0 0 0 0,0 0 1 0 0,0 0-1 0 0,0 0 0 0 0,0 0 0 0 0,0-1 0 0 0,0 1 1 0 0,0 0-1 0 0,1-1 0 0 0,-1 1 0 0 0,0 0 1 0 0,1-1-1 0 0,-1 1 0 0 0,1-1 0 0 0,-1 1 0 0 0,1-1 1 0 0,0 1-1 0 0,-1-1 0 0 0,1-2 0 0 0,0 0 2 0 0,1 0-1 0 0,-1 0 1 0 0,1 1-1 0 0,0-1 1 0 0,0 0-1 0 0,0 1 1 0 0,0-1-1 0 0,0 0 1 0 0,1 1-1 0 0,0-1 1 0 0,0 1 0 0 0,0 0-1 0 0,0 0 1 0 0,0 0-1 0 0,4-4 1 0 0,5-6-62 0 0,27-22 0 0 0,-34 32 90 0 0,22-20-2 0 0,2 2 1 0 0,0 0-1 0 0,1 2 0 0 0,1 1 1 0 0,1 2-1 0 0,1 0 1 0 0,0 3-1 0 0,1 0 0 0 0,52-12 1 0 0,-74 23 20 0 0,88-17 561 0 0,-84 17-377 0 0,2 0 1 0 0,-1 2-1 0 0,0 0 0 0 0,18 2 0 0 0,-30-2-178 0 0,-1 1 1 0 0,1-1-1 0 0,-1 1 0 0 0,0 0 0 0 0,1 0 1 0 0,-1 0-1 0 0,0 0 0 0 0,0 1 1 0 0,0-1-1 0 0,0 1 0 0 0,0 0 0 0 0,0 0 1 0 0,-1 0-1 0 0,4 3 0 0 0,-5-3-10 0 0,1 0-1 0 0,-1 0 1 0 0,0 0-1 0 0,1 0 1 0 0,-1 1-1 0 0,-1-1 1 0 0,1 0-1 0 0,0 1 1 0 0,0-1-1 0 0,-1 0 1 0 0,1 1-1 0 0,-1-1 1 0 0,0 1-1 0 0,0-1 1 0 0,0 1 0 0 0,0-1-1 0 0,0 1 1 0 0,-1-1-1 0 0,1 0 1 0 0,-1 4-1 0 0,-2 3-5 0 0,0 1 0 0 0,0-1-1 0 0,-1 1 1 0 0,0-1 0 0 0,-1 0 0 0 0,1-1 0 0 0,-2 1-1 0 0,1-1 1 0 0,-8 8 0 0 0,-9 9 41 0 0,-35 30 0 0 0,-6 5-57 0 0,63-59-483 0 0,-5 4 1185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4143 0 0,'0'0'18160'0'0,"0"-2"-17936"0"0,8-18-154 0 0,1 0 0 0 0,0 0 0 0 0,15-21 0 0 0,41-53 98 0 0,-59 85-168 0 0,1 0 0 0 0,1 0 0 0 0,0 1 0 0 0,0 0 0 0 0,1 0 0 0 0,0 1 0 0 0,0 1 0 0 0,14-9 0 0 0,-19 13 0 0 0,0 0 0 0 0,0 0 0 0 0,0 0 0 0 0,0 1 0 0 0,0 0 0 0 0,0-1 0 0 0,0 2 0 0 0,1-1 0 0 0,-1 0 0 0 0,0 1 0 0 0,0 0 0 0 0,1 0 0 0 0,-1 0 0 0 0,0 0 0 0 0,1 1 0 0 0,-1 0 0 0 0,0 0 0 0 0,0 0 0 0 0,0 0 0 0 0,0 1 0 0 0,0-1 0 0 0,0 1 0 0 0,0 0 0 0 0,0 0 0 0 0,3 3 0 0 0,6 5 30 0 0,-1 0-1 0 0,0 1 1 0 0,-1 0-1 0 0,-1 1 1 0 0,1 0-1 0 0,8 14 1 0 0,-16-21-17 0 0,0 0-1 0 0,0 0 1 0 0,0 0 0 0 0,-1 0-1 0 0,1 1 1 0 0,-1-1 0 0 0,-1 1 0 0 0,1-1-1 0 0,-1 1 1 0 0,0 0 0 0 0,0 0 0 0 0,0 0-1 0 0,-1 0 1 0 0,0-1 0 0 0,0 1 0 0 0,-1 0-1 0 0,0 0 1 0 0,0 0 0 0 0,-2 7-1 0 0,2-10 16 0 0,-1 0-1 0 0,1-1 1 0 0,-1 1 0 0 0,0-1-1 0 0,0 1 1 0 0,0-1-1 0 0,0 0 1 0 0,0 0-1 0 0,0 1 1 0 0,-1-2-1 0 0,1 1 1 0 0,-1 0-1 0 0,1 0 1 0 0,-1-1-1 0 0,0 0 1 0 0,-4 2-1 0 0,-1 0 11 0 0,0 0-1 0 0,0-1 0 0 0,0 0 1 0 0,-16 2-1 0 0,23-4-63 0 0,0 0-1 0 0,-1 0 0 0 0,1 1 1 0 0,0-1-1 0 0,0 0 0 0 0,0 0 1 0 0,0 0-1 0 0,-1 0 0 0 0,1-1 1 0 0,0 1-1 0 0,0 0 1 0 0,0 0-1 0 0,0-1 0 0 0,0 1 1 0 0,0 0-1 0 0,0-1 0 0 0,-1 1 1 0 0,1-1-1 0 0,0 0 0 0 0,0 1 1 0 0,1-1-1 0 0,-1 0 1 0 0,0 0-1 0 0,0 1 0 0 0,0-1 1 0 0,0 0-1 0 0,1 0 0 0 0,-1 0 1 0 0,0 0-1 0 0,1 0 0 0 0,-1 0 1 0 0,1 0-1 0 0,-1 0 1 0 0,1 0-1 0 0,0 0 0 0 0,-1-1 1 0 0,1 1-1 0 0,0 0 0 0 0,0 0 1 0 0,-1 0-1 0 0,1-2 0 0 0,1-2-30 0 0,-1 1 0 0 0,1-1-1 0 0,0 1 1 0 0,0-1 0 0 0,0 1-1 0 0,0-1 1 0 0,1 1 0 0 0,0 0-1 0 0,3-7 1 0 0,12-15 16 0 0,1 0-1 0 0,2 2 1 0 0,0 0 0 0 0,1 2-1 0 0,1 0 1 0 0,1 1 0 0 0,1 1-1 0 0,1 1 1 0 0,0 2 0 0 0,2 0-1 0 0,53-24 1 0 0,-67 36 151 0 0,1 0 0 0 0,0 0 0 0 0,0 1 0 0 0,0 1 0 0 0,0 1 0 0 0,21-2 0 0 0,-28 4-49 0 0,1 0 0 0 0,0 0 0 0 0,-1 1 0 0 0,1 0 0 0 0,-1 0 0 0 0,1 1 0 0 0,-1 0 0 0 0,1 0 0 0 0,-1 1 0 0 0,0 0 0 0 0,0 0 0 0 0,0 1 0 0 0,12 8 0 0 0,-16-9-34 0 0,0 0-1 0 0,0 0 0 0 0,0 0 1 0 0,0 1-1 0 0,-1 0 1 0 0,1-1-1 0 0,-1 1 1 0 0,0 0-1 0 0,0 0 1 0 0,0 0-1 0 0,-1 0 1 0 0,1 1-1 0 0,-1-1 0 0 0,0 0 1 0 0,0 1-1 0 0,-1-1 1 0 0,1 0-1 0 0,-1 1 1 0 0,0-1-1 0 0,0 1 1 0 0,-1 5-1 0 0,0 0-22 0 0,-1 0 0 0 0,0 0-1 0 0,0-1 1 0 0,-1 1 0 0 0,0 0 0 0 0,-1-1 0 0 0,0 0-1 0 0,-8 12 1 0 0,-88 118 56 0 0,67-97-56 0 0,20-23-95 0 0,13-18-378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37 8751 0 0,'0'0'14132'0'0,"-1"1"-13939"0"0,-147 175 93 0 0,82-91-281 0 0,63-82 8 0 0,0 1 1 0 0,0 0-1 0 0,1-1 0 0 0,-1 1 1 0 0,1 0-1 0 0,0 0 0 0 0,0 0 1 0 0,0 1-1 0 0,1-1 0 0 0,-1 0 1 0 0,0 9-1 0 0,2-12 58 0 0,1 1-31 0 0,1 0 0 0 0,0 0 0 0 0,0-1 0 0 0,0 1 1 0 0,0-1-1 0 0,0 0 0 0 0,3 2 0 0 0,0-1 18 0 0,1 0 1 0 0,0 0-1 0 0,-1-1 0 0 0,1 0 0 0 0,0 0 1 0 0,0 0-1 0 0,8-1 0 0 0,44-4 217 0 0,-40 2-256 0 0,-8 2-1 0 0,-1-1 0 0 0,1-1 0 0 0,-1 0 1 0 0,0 0-1 0 0,0-1 0 0 0,0 0 0 0 0,16-8 0 0 0,-20 8-17 0 0,-1 0-1 0 0,0 0 1 0 0,0 0-1 0 0,0 0 1 0 0,0-1 0 0 0,0 0-1 0 0,-1 0 1 0 0,1 0-1 0 0,-1 0 1 0 0,0 0 0 0 0,-1-1-1 0 0,1 1 1 0 0,-1-1 0 0 0,1 0-1 0 0,1-8 1 0 0,2-13-70 0 0,-1 1 0 0 0,-1-1-1 0 0,-1 0 1 0 0,-1-1 0 0 0,-4-49 0 0 0,1 70-54 0 0,1-1 0 0 0,-1 1 0 0 0,-1 0 0 0 0,-2-10-1 0 0,3 14 54 0 0,1 0 0 0 0,-1 0 0 0 0,0 0-1 0 0,0 0 1 0 0,0 0 0 0 0,-1 0 0 0 0,1 0-1 0 0,0 0 1 0 0,-1 0 0 0 0,1 0-1 0 0,-1 1 1 0 0,0-1 0 0 0,1 1 0 0 0,-1-1-1 0 0,-2 0 1 0 0,3 1-166 0 0,-2 2 192 0 0,1 0-1 0 0,-1 0 0 0 0,1 0 1 0 0,0 1-1 0 0,-1-1 0 0 0,1 1 1 0 0,0-1-1 0 0,0 1 1 0 0,-2 3-1 0 0,0-2-24 0 0,-7 8-329 0 0,0 0-1 0 0,1 1 1 0 0,0 0-1 0 0,-10 17 1 0 0,-15 20-7383 0 0,21-33 2513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16 255 16703 0 0,'0'0'1512'0'0,"-1"2"-1245"0"0,-9 26-183 0 0,10-26 195 0 0,-4 5 4406 0 0,4-19-3906 0 0,4-19-1061 0 0,0 19 286 0 0,0 0 1 0 0,1 0-1 0 0,1 0 0 0 0,0 0 1 0 0,1 1-1 0 0,0 0 0 0 0,0 1 0 0 0,1 0 1 0 0,12-13-1 0 0,1 3 36 0 0,0 1 1 0 0,1 1-1 0 0,28-18 0 0 0,-43 31-40 0 0,1 0 0 0 0,0 1 0 0 0,0 0 0 0 0,0 0 0 0 0,10-2 0 0 0,-13 5 0 0 0,-1-1 0 0 0,1 2 0 0 0,0-1 0 0 0,0 0 0 0 0,0 1 0 0 0,0 0 0 0 0,0 0 0 0 0,0 1 0 0 0,-1-1 0 0 0,9 3 0 0 0,-10-3 15 0 0,0 1 0 0 0,0 0 0 0 0,-1 0-1 0 0,1 0 1 0 0,-1 0 0 0 0,1 0 0 0 0,-1 1 0 0 0,1-1 0 0 0,-1 1-1 0 0,0 0 1 0 0,0-1 0 0 0,0 1 0 0 0,0 0 0 0 0,0 0 0 0 0,0 0-1 0 0,0 1 1 0 0,2 2 0 0 0,-1 1 47 0 0,0-2-36 0 0,0 1-1 0 0,-1 0 0 0 0,1 0 0 0 0,-1 0 1 0 0,-1 0-1 0 0,1 0 0 0 0,-1 1 1 0 0,0-1-1 0 0,0 0 0 0 0,0 1 0 0 0,-1-1 1 0 0,0 8-1 0 0,-1 9 142 0 0,-7 37-1 0 0,6-48-157 0 0,1-3-41 0 0,-1 0-1 0 0,0-1 0 0 0,-1 0 1 0 0,1 1-1 0 0,-1-1 1 0 0,-1 0-1 0 0,1 0 1 0 0,-1-1-1 0 0,0 1 0 0 0,-1-1 1 0 0,0 0-1 0 0,0 0 1 0 0,-6 6-1 0 0,10-11-199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4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17 10591 0 0,'2'-17'10203'0'0,"-8"33"-9702"0"0,-123 320 1515 0 0,92-248-1329 0 0,-91 149-1 0 0,77-161-608 0 0,-12 20-192 0 0,61-93-358 0 0,0 1-1 0 0,0-1 0 0 0,1 1 1 0 0,-1 0-1 0 0,1-1 1 0 0,0 1-1 0 0,-1 5 0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0,'0'2'634'0'0,"2"53"11995"0"0,0-39-10138 0 0,5 22 0 0 0,-4-28-2230 0 0,0 0 1 0 0,0 0-1 0 0,1 0 1 0 0,0-1-1 0 0,1 0 1 0 0,0 0 0 0 0,1 0-1 0 0,11 14 1 0 0,-11-15-192 0 0,1-1 0 0 0,0 0 0 0 0,11 9 0 0 0,-14-13-68 0 0,0-1 0 0 0,0 0 0 0 0,1 1 0 0 0,-1-1 0 0 0,1-1 0 0 0,-1 1 0 0 0,1-1 0 0 0,-1 1 0 0 0,7 0 0 0 0,-1-1-218 0 0,0 0 0 0 0,1-1 0 0 0,-1 0 0 0 0,0 0 0 0 0,13-3 0 0 0,-11 1-1114 0 0,0-1-1 0 0,12-4 1 0 0,-1-2-5506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21 9215 0 0,'0'0'422'0'0,"0"-2"-13"0"0,-2-16 8487 0 0,-5 27-7617 0 0,-18 29-33 0 0,1 1 0 0 0,-26 59 1 0 0,20-35-768 0 0,-108 242 513 0 0,30-59-928 0 0,61-150-64 0 0,-3 5 0 0 0,-54 157 0 0 0,84-191 49 0 0,-2 8-579 0 0,5-28-7037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110 128 2759 0 0,'0'0'126'0'0,"0"-1"-5"0"0,1-2-129 0 0,0 1 1 0 0,0 0-1 0 0,0-1 0 0 0,0 1 0 0 0,0 0 0 0 0,1-1 1 0 0,-1 1-1 0 0,3-2 0 0 0,-3 1 422 0 0,1 1 1 0 0,0 0-1 0 0,-1-1 1 0 0,1 0-1 0 0,-1 1 1 0 0,0-1-1 0 0,1 0 1 0 0,0-4-1 0 0,-1-13 11197 0 0,-1 20-11542 0 0,-6 10 520 0 0,-42 108 773 0 0,29-67-964 0 0,15-42-335 0 0,-37 106 348 0 0,36-97-352 0 0,1 0 0 0 0,0 0 0 0 0,1 0-1 0 0,-1 27 1 0 0,4-44-52 0 0,1-1 1 0 0,-1 1-1 0 0,0-1 0 0 0,1 1 0 0 0,-1-1 1 0 0,0 1-1 0 0,1-1 0 0 0,-1 1 0 0 0,0-1 1 0 0,1 0-1 0 0,-1 1 0 0 0,1-1 0 0 0,-1 1 1 0 0,0-1-1 0 0,1 0 0 0 0,-1 0 0 0 0,1 1 1 0 0,-1-1-1 0 0,1 0 0 0 0,0 0 0 0 0,-1 0 0 0 0,2 1 1 0 0,-1-1 17 0 0,1 1 7 0 0,0-1 0 0 0,1 1 0 0 0,-1-1 0 0 0,1 1 1 0 0,-1-1-1 0 0,1 0 0 0 0,-1 0 0 0 0,1 0 0 0 0,-1 0 0 0 0,1-1 0 0 0,-1 1 0 0 0,0-1 0 0 0,1 1 0 0 0,-1-1 0 0 0,1 0 0 0 0,2-1 1 0 0,6-3 86 0 0,-1-1 0 0 0,12-8-1 0 0,-13 8-63 0 0,21-15 82 0 0,-1-1-1 0 0,28-27 0 0 0,48-58-55 0 0,-79 81-29 0 0,80-93 65 0 0,-95 104-113 0 0,0-1-1 0 0,14-29 1 0 0,-9 16-1030 0 0,-15 28 165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66 1839 0 0,'69'-42'1255'0'0,"-45"29"2861"0"0,1 2 7183 0 0,-25 13-11137 0 0,-1 1-131 0 0,0 0-1 0 0,-1 0 0 0 0,1 1 1 0 0,-1-1-1 0 0,1 0 0 0 0,-1 0 1 0 0,0 0-1 0 0,-1-1 1 0 0,1 1-1 0 0,0 0 0 0 0,-1-1 1 0 0,1 0-1 0 0,-1 1 0 0 0,-3 1 1 0 0,-8 6 191 0 0,-26 13 0 0 0,23-14-166 0 0,-29 18-25 0 0,-119 66 110 0 0,149-85-141 0 0,6-4 0 0 0,1 1 0 0 0,1 0 0 0 0,-1 1 0 0 0,-8 6 0 0 0,17-12-1 0 0,-1 1-1 0 0,0-1 1 0 0,1 1 0 0 0,-1-1-1 0 0,0 1 1 0 0,1-1-1 0 0,-1 1 1 0 0,1-1 0 0 0,-1 1-1 0 0,1 0 1 0 0,-1-1-1 0 0,1 1 1 0 0,-1 0 0 0 0,1-1-1 0 0,0 1 1 0 0,0 0 0 0 0,-1 0-1 0 0,1-1 1 0 0,0 1-1 0 0,0 0 1 0 0,0 0 0 0 0,-1-1-1 0 0,1 1 1 0 0,0 0-1 0 0,0 0 1 0 0,0 0 0 0 0,0-1-1 0 0,1 1 1 0 0,-1 0-1 0 0,0 0 1 0 0,0 0 0 0 0,0-1-1 0 0,1 1 1 0 0,-1 1-1 0 0,1 0-9 0 0,0 0 12 0 0,1 1 0 0 0,-1 0 1 0 0,0-1-1 0 0,1 1 0 0 0,0-1 0 0 0,-1 1 0 0 0,1-1 0 0 0,0 0 0 0 0,0 0 0 0 0,4 3 1 0 0,27 19 119 0 0,-20-15-67 0 0,12 7 154 0 0,34 16 0 0 0,-41-24-25 0 0,-1 1-1 0 0,0 1 1 0 0,-1 1 0 0 0,0 0-1 0 0,14 13 1 0 0,-29-22-71 0 0,0-1-104 0 0,-1 0-1 0 0,0 0 1 0 0,0 1 0 0 0,0-1-1 0 0,0 0 1 0 0,0 0 0 0 0,-1 1-1 0 0,1-1 1 0 0,0 0 0 0 0,0 0-1 0 0,-1 1 1 0 0,1-1 0 0 0,-1 0-1 0 0,1 0 1 0 0,-1 0 0 0 0,0 0-1 0 0,1 0 1 0 0,-1 0 0 0 0,0 0-1 0 0,0 0 1 0 0,0 0 0 0 0,1 0-1 0 0,-1 0 1 0 0,0 0 0 0 0,0-1-1 0 0,0 1 1 0 0,-1 0 0 0 0,1-1-1 0 0,0 1 1 0 0,-1 0 0 0 0,-10 5 2 0 0,-1-1 0 0 0,0-1 0 0 0,0 0 1 0 0,0 0-1 0 0,0-2 0 0 0,-21 3 1 0 0,-6 1-1 0 0,-54 15-24 0 0,51-11 2 0 0,0-1-1 0 0,-1-2 1 0 0,-50 2-1 0 0,81-10 1 0 0,5-3-88 0 0,8 3 77 0 0,0 1-1 0 0,-1-1 1 0 0,1 0-1 0 0,0 0 1 0 0,0 0-1 0 0,0 1 1 0 0,0-1-1 0 0,0 0 1 0 0,0 0-1 0 0,0 0 1 0 0,0 1-1 0 0,0-1 1 0 0,1 0-1 0 0,-1 0 1 0 0,0 1 0 0 0,0-1-1 0 0,1 0 1 0 0,-1 0-1 0 0,1 1 1 0 0,-1-1-1 0 0,0 0 1 0 0,1 1-1 0 0,0-2 1 0 0,14-16-354 0 0,-15 18 365 0 0,43-38-1974 0 0,-15 15 172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75 8287 0 0,'0'0'756'0'0,"1"2"-622"0"0,24 26 649 0 0,-20-22 144 0 0,0-1 0 0 0,1 0 0 0 0,0 0 0 0 0,0 0 0 0 0,0-1 0 0 0,0 0 0 0 0,1-1 1 0 0,-1 1-1 0 0,1-1 0 0 0,8 2 0 0 0,5 1-241 0 0,0-1-1 0 0,1-1 1 0 0,0 0-1 0 0,39 0 1 0 0,-46-4-625 0 0,0-1 0 0 0,0 0 0 0 0,-1-1 0 0 0,1 0 0 0 0,-1-1 0 0 0,0-1 0 0 0,0 0 0 0 0,20-9 0 0 0,-29 10-84 0 0,1 0 0 0 0,-1 0 0 0 0,0 0 1 0 0,0 0-1 0 0,0-1 0 0 0,-1 1 0 0 0,1-1 0 0 0,-1 0 0 0 0,0 0 0 0 0,0 0 0 0 0,0-1 0 0 0,0 1 1 0 0,-1-1-1 0 0,3-5 0 0 0,-4 8-15 0 0,-1 0 0 0 0,1 0 1 0 0,0 0-1 0 0,-1 0 0 0 0,1-1 1 0 0,-1 1-1 0 0,0 0 0 0 0,1 0 0 0 0,-1-1 1 0 0,0 1-1 0 0,0 0 0 0 0,-1-1 1 0 0,1 1-1 0 0,0 0 0 0 0,-1 0 0 0 0,0-1 1 0 0,1 1-1 0 0,-1 0 0 0 0,0 0 1 0 0,0 0-1 0 0,0 0 0 0 0,0 0 1 0 0,0 0-1 0 0,-1 0 0 0 0,1 0 0 0 0,-1 1 1 0 0,1-1-1 0 0,-1 0 0 0 0,0 1 1 0 0,1 0-1 0 0,-1-1 0 0 0,0 1 1 0 0,-3-2-1 0 0,-1 0-63 0 0,0 1 1 0 0,-1 0-1 0 0,1 0 0 0 0,-1 0 1 0 0,0 1-1 0 0,0-1 1 0 0,1 2-1 0 0,-1-1 0 0 0,0 1 1 0 0,0 0-1 0 0,0 0 0 0 0,0 1 1 0 0,-10 2-1 0 0,-4 2-101 0 0,0 1 0 0 0,-40 16 0 0 0,38-12 183 0 0,1 1 1 0 0,0 1-1 0 0,1 1 0 0 0,-27 22 0 0 0,35-24 84 0 0,1 0-1 0 0,-1 1 1 0 0,2 1 0 0 0,0 0-1 0 0,0 0 1 0 0,1 1-1 0 0,-10 18 1 0 0,16-23-1 0 0,0-1 0 0 0,0 1 1 0 0,1-1-1 0 0,0 1 0 0 0,1 0 1 0 0,0 1-1 0 0,-1 14 0 0 0,2-19-19 0 0,1 0 0 0 0,0 0 0 0 0,1 0 0 0 0,-1 0 0 0 0,1 0 0 0 0,0 0 0 0 0,1 0 0 0 0,-1-1 0 0 0,1 1 0 0 0,-1 0 0 0 0,1-1-1 0 0,1 1 1 0 0,-1-1 0 0 0,1 0 0 0 0,6 8 0 0 0,-4-6-26 0 0,1-1-1 0 0,0 1 1 0 0,0-1-1 0 0,1-1 1 0 0,-1 1-1 0 0,1-1 1 0 0,0 0-1 0 0,0-1 1 0 0,1 1-1 0 0,8 1 1 0 0,-4-1-692 0 0,-1-1 0 0 0,1-1 0 0 0,17 2 0 0 0,-8-3-751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5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6911 0 0,'0'0'10135'0'0,"1"-2"-9656"0"0,3 0-234 0 0,1-1 1 0 0,-1 0-1 0 0,1 1 1 0 0,0 0-1 0 0,-1 0 1 0 0,1 0-1 0 0,0 1 1 0 0,6-2-1 0 0,48-5 403 0 0,-26 4-369 0 0,168-40 405 0 0,-2-17-3822 0 0,-175 53 760 0 0,-2 0-3572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62 384 4607 0 0,'19'2'692'0'0,"37"11"-1"0"0,-30-5 2730 0 0,2-3 9423 0 0,-28-6-12352 0 0,-2-2-377 0 0,0 0-1 0 0,0 0 0 0 0,0 0 1 0 0,0 0-1 0 0,0 0 0 0 0,0 1 1 0 0,-1-1-1 0 0,1 1 1 0 0,-6-4-1 0 0,-31-20 161 0 0,19 14-253 0 0,8 4-27 0 0,1-1 0 0 0,-1 0 0 0 0,2 0 0 0 0,-1-1 0 0 0,-12-16 0 0 0,20 23-25 0 0,0-1 0 0 0,0 1 0 0 0,1-1 0 0 0,0 0 0 0 0,0 0 0 0 0,0 0 0 0 0,0 0 0 0 0,1 0 0 0 0,-1-1 0 0 0,1 1 0 0 0,0 0 1 0 0,0-1-1 0 0,1 1 0 0 0,-1 0 0 0 0,1-1 0 0 0,0 1 0 0 0,0-1 0 0 0,1 1 0 0 0,-1-1 0 0 0,1 1 0 0 0,2-7 0 0 0,1 1-61 0 0,1 0 1 0 0,-1 1-1 0 0,2-1 0 0 0,0 1 0 0 0,0 0 0 0 0,0 1 1 0 0,1-1-1 0 0,0 1 0 0 0,1 1 0 0 0,0-1 1 0 0,0 1-1 0 0,1 1 0 0 0,-1-1 0 0 0,2 2 0 0 0,16-10 1 0 0,-12 9 120 0 0,0 0 0 0 0,0 1 0 0 0,0 0 0 0 0,1 1 0 0 0,0 1 0 0 0,-1 0 0 0 0,1 1 0 0 0,0 1 0 0 0,1 0-1 0 0,26 3 1 0 0,-22 0 136 0 0,1 2-1 0 0,-1 0 0 0 0,0 1 1 0 0,0 1-1 0 0,-1 1 0 0 0,1 1 1 0 0,-2 1-1 0 0,1 0 0 0 0,-1 1 1 0 0,-1 2-1 0 0,1-1 0 0 0,23 23 1 0 0,-39-32-151 0 0,0 0-1 0 0,0 0 1 0 0,0 0 0 0 0,0 0 0 0 0,0 1-1 0 0,-1-1 1 0 0,1 0 0 0 0,-1 1 0 0 0,0-1-1 0 0,0 1 1 0 0,0 0 0 0 0,0-1 0 0 0,0 1-1 0 0,0 0 1 0 0,-1-1 0 0 0,1 1 0 0 0,-1 0-1 0 0,0 0 1 0 0,0 0 0 0 0,0 3 0 0 0,-1-3-7 0 0,0 1 0 0 0,0-1 0 0 0,0 1 1 0 0,0-1-1 0 0,0 0 0 0 0,-1 0 0 0 0,1 0 0 0 0,-1 0 1 0 0,0 0-1 0 0,0 0 0 0 0,0 0 0 0 0,-1 0 0 0 0,1-1 1 0 0,0 1-1 0 0,-5 3 0 0 0,-7 4-11 0 0,1-1 0 0 0,-2 0 0 0 0,1-1 0 0 0,-1-1-1 0 0,-30 11 1 0 0,-84 17-451 0 0,110-31 316 0 0,-16 4-610 0 0,0-3 0 0 0,-38 3-1 0 0,67-8 457 0 0,1 0-1 0 0,-1 0 1 0 0,1-1 0 0 0,-1 1-1 0 0,1-1 1 0 0,-8-2-1 0 0,12 2 190 0 0,0 1 0 0 0,0 0-1 0 0,0-1 1 0 0,-1 1-1 0 0,1-1 1 0 0,0 1 0 0 0,0-1-1 0 0,0 1 1 0 0,0-1-1 0 0,0 0 1 0 0,1 0 0 0 0,-1 1-1 0 0,0-1 1 0 0,0 0-1 0 0,0 0 1 0 0,1 0 0 0 0,-1 0-1 0 0,0 0 1 0 0,1 0-1 0 0,-1 0 1 0 0,1 0 0 0 0,-1 0-1 0 0,1 0 1 0 0,0-1-1 0 0,-1 1 1 0 0,1 0 0 0 0,0 0-1 0 0,0 0 1 0 0,0 0-1 0 0,0-1 1 0 0,0 1-1 0 0,0 0 1 0 0,0 0 0 0 0,0 0-1 0 0,1-2 1 0 0,3-11-1720 0 0,2-2-3553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5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51 15319 0 0,'2'-5'144'0'0,"-1"1"24"0"0,1 0 1 0 0,-1 0-1 0 0,1 1 0 0 0,0-1 0 0 0,0 0 1 0 0,0 1-1 0 0,1 0 0 0 0,-1-1 0 0 0,1 1 0 0 0,0 0 1 0 0,4-4 1124 0 0,2 14-370 0 0,-8-6-878 0 0,1 1 0 0 0,-1 0 1 0 0,0-1-1 0 0,0 1 0 0 0,0 0 0 0 0,0 0 0 0 0,0 0 1 0 0,-1 0-1 0 0,1 0 0 0 0,-1 0 0 0 0,1 0 1 0 0,-1 0-1 0 0,0 0 0 0 0,1 0 0 0 0,-1 0 0 0 0,0 2 1 0 0,-6 36 357 0 0,5-36-355 0 0,-6 31 178 0 0,-3 0 0 0 0,-1-1 0 0 0,-1-1-1 0 0,-19 38 1 0 0,2-18-91 0 0,-56 80 0 0 0,-44 59-5 0 0,106-159-13 0 0,2 1 0 0 0,2 1 0 0 0,-27 65 0 0 0,45-96-87 0 0,-1 1-1 0 0,1 0 1 0 0,0 0 0 0 0,0-1-1 0 0,1 1 1 0 0,0 0 0 0 0,0 8-1 0 0,0-2 22 0 0,-1-2-28 0 0,1-7-145 0 0,-7 7-1887 0 0,0 0 777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1375 0 0,'0'0'19442'0'0,"2"-1"-19197"0"0,10-2 2404 0 0,-12 6-2522 0 0,-1 9-102 0 0,-1 2-25 0 0,0 0-16 0 0,2-12-60 0 0,14 0-797 0 0,2-5 50 0 0,0-3-37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42 1375 0 0,'2'-2'107'0'0,"23"-30"6484"0"0,-21 29-3748 0 0,4-1 1060 0 0,-6 7-3736 0 0,-1 1 0 0 0,1-1 0 0 0,-1 1 0 0 0,1 0 0 0 0,-1 0 0 0 0,-1-1-1 0 0,1 1 1 0 0,0 0 0 0 0,-1 0 0 0 0,0 0 0 0 0,0 0 0 0 0,0 0 0 0 0,0 0-1 0 0,0 0 1 0 0,-1 0 0 0 0,-2 6 0 0 0,-2 9 172 0 0,-1-1-1 0 0,-11 22 0 0 0,6-14 22 0 0,2-3-202 0 0,-14 38 193 0 0,-3-2 0 0 0,-38 65 0 0 0,44-87-295 0 0,-2 9-43 0 0,21-44-297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10591 0 0,'0'0'3647'0'0,"3"2"-2260"0"0,17 8-812 0 0,0 0 1 0 0,0-1 0 0 0,1-2 0 0 0,0 0-1 0 0,0-1 1 0 0,39 5 0 0 0,-4-4 290 0 0,85-1 0 0 0,-73-8-161 0 0,113-19-1 0 0,65-30-110 0 0,196-90-1159 0 0,-328 100-1179 0 0,-54 19-3483 0 0,-4 1-1604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8287 0 0,'0'0'756'0'0,"-1"1"-622"0"0,-9 14 386 0 0,-17 19 0 0 0,-5 8 2964 0 0,-55 87 2237 0 0,-42 65-5389 0 0,56-85 365 0 0,-52 108-472 0 0,1-1-190 0 0,84-156 19 0 0,33-52-33 0 0,6-7-13 0 0,1-1-1 0 0,0 0 1 0 0,0 1 0 0 0,-1-1 0 0 0,1 1 0 0 0,0-1 0 0 0,0 0-1 0 0,-1 0 1 0 0,1 1 0 0 0,0-1 0 0 0,-1 0 0 0 0,1 1-1 0 0,-1-1 1 0 0,1 0 0 0 0,0 0 0 0 0,-1 0 0 0 0,1 1 0 0 0,-1-1-1 0 0,1 0 1 0 0,-1 0 0 0 0,1 0 0 0 0,0 0 0 0 0,-1 0-1 0 0,1 0 1 0 0,-1 0 0 0 0,1 0 0 0 0,-1 0 0 0 0,1-1-5 0 0,-1 1 1 0 0,1-1 0 0 0,0 1 0 0 0,0-1-1 0 0,0 1 1 0 0,-1-1 0 0 0,1 0 0 0 0,0 1-1 0 0,0-1 1 0 0,0 1 0 0 0,0-1 0 0 0,0 0-1 0 0,0 1 1 0 0,0-1 0 0 0,1 1 0 0 0,-1-2-1 0 0,9-28 24 0 0,-3 19-37 0 0,0 0 0 0 0,0 0 0 0 0,2 1 0 0 0,-1 0 0 0 0,10-11 0 0 0,49-43-117 0 0,-53 52 122 0 0,8-7-3 0 0,1 0 0 0 0,2 2 0 0 0,-1 1 1 0 0,42-22-1 0 0,-49 30 67 0 0,1 1 1 0 0,0 0 0 0 0,0 2-1 0 0,0-1 1 0 0,1 2 0 0 0,0 1-1 0 0,-1 0 1 0 0,28-1 0 0 0,-39 4 4 0 0,0 1 0 0 0,0-1 1 0 0,-1 1-1 0 0,1 0 1 0 0,0 0-1 0 0,-1 0 0 0 0,1 1 1 0 0,-1 0-1 0 0,1 0 1 0 0,-1 1-1 0 0,0-1 0 0 0,0 1 1 0 0,0 0-1 0 0,9 7 1 0 0,-11-6-21 0 0,1-1 0 0 0,-1 1 1 0 0,0 0-1 0 0,0 0 1 0 0,0 0-1 0 0,-1 1 0 0 0,1-1 1 0 0,-1 1-1 0 0,0-1 1 0 0,0 1-1 0 0,-1 0 0 0 0,0-1 1 0 0,1 1-1 0 0,-1 0 1 0 0,-1 0-1 0 0,1 0 0 0 0,-1 8 1 0 0,-1-2-35 0 0,0 0 0 0 0,0 0 0 0 0,-1 0 1 0 0,-1-1-1 0 0,0 1 0 0 0,0-1 0 0 0,-1 1 0 0 0,-1-1 0 0 0,-9 16 1 0 0,-6 6 22 0 0,-33 42 1 0 0,50-71-34 0 0,-67 84-981 0 0,69-85 554 0 0,5-2-2738 0 0,-2-1 2826 0 0,0 1 0 0 0,0-1-1 0 0,0 1 1 0 0,0-1 0 0 0,0 1-1 0 0,0-1 1 0 0,0 0-1 0 0,-1 0 1 0 0,3-1 0 0 0,14-10-5439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31 10943 0 0,'0'0'987'0'0,"0"1"-810"0"0,0 14-554 0 0,2 29 4067 0 0,-2-41-3363 0 0,1 1-1 0 0,0 0 0 0 0,0-1 1 0 0,0 1-1 0 0,0-1 0 0 0,1 0 1 0 0,-1 1-1 0 0,1-1 0 0 0,0 0 1 0 0,3 4-1 0 0,-4-6-225 0 0,0 0 1 0 0,1-1 0 0 0,-1 1-1 0 0,1 0 1 0 0,-1 0-1 0 0,1-1 1 0 0,0 1 0 0 0,-1-1-1 0 0,1 1 1 0 0,-1-1-1 0 0,1 1 1 0 0,0-1 0 0 0,-1 0-1 0 0,1 0 1 0 0,2 0-1 0 0,-1 0 87 0 0,11 0 179 0 0,-1-1-1 0 0,1 0 1 0 0,-1 0 0 0 0,0-2-1 0 0,16-4 1 0 0,65-25 624 0 0,-65 22-900 0 0,-1-2 0 0 0,53-30 0 0 0,-81 41-117 0 0,1 1 0 0 0,0 0 0 0 0,-1-1-1 0 0,1 1 1 0 0,0-1 0 0 0,-1 1 0 0 0,1-1 0 0 0,-1 1-1 0 0,1-1 1 0 0,-1 0 0 0 0,1 1 0 0 0,-1-1 0 0 0,1 1-1 0 0,-1-1 1 0 0,0 0 0 0 0,1 0 0 0 0,-1 1 0 0 0,0-1 0 0 0,1 0-1 0 0,-1 0 1 0 0,0 0-27 0 0,0 1 0 0 0,0-1 0 0 0,-1 1 0 0 0,1-1-1 0 0,0 1 1 0 0,0-1 0 0 0,0 1 0 0 0,-1-1 0 0 0,1 1 0 0 0,0-1 0 0 0,-1 1 0 0 0,1 0-1 0 0,0-1 1 0 0,-1 1 0 0 0,1-1 0 0 0,-1 1 0 0 0,1 0 0 0 0,0-1 0 0 0,-1 1 0 0 0,1 0-1 0 0,-2-1 1 0 0,-1 0-145 0 0,-1-1 1 0 0,0 1-1 0 0,0 0 0 0 0,1 0 0 0 0,-1 1 0 0 0,-7-2 0 0 0,-6 3-184 0 0,-1 0-1 0 0,1 1 1 0 0,0 1-1 0 0,-1 0 1 0 0,1 2-1 0 0,-23 8 1 0 0,11-3 118 0 0,0 2 1 0 0,0 2-1 0 0,-48 29 1 0 0,57-29 386 0 0,-1 1 1 0 0,2 0-1 0 0,0 2 1 0 0,1 0-1 0 0,-21 26 1 0 0,34-37-19 0 0,1 1 1 0 0,0 0-1 0 0,0-1 1 0 0,0 1 0 0 0,1 0-1 0 0,0 1 1 0 0,0-1-1 0 0,1 1 1 0 0,0-1 0 0 0,0 1-1 0 0,0 0 1 0 0,0 11 0 0 0,2-14-64 0 0,0 0 0 0 0,1 0 0 0 0,-1 0 0 0 0,1 0 1 0 0,0 0-1 0 0,0 0 0 0 0,0 0 0 0 0,1 0 1 0 0,0-1-1 0 0,0 1 0 0 0,0 0 0 0 0,0-1 1 0 0,1 1-1 0 0,0-1 0 0 0,0 0 0 0 0,0 0 1 0 0,0 0-1 0 0,1 0 0 0 0,-1-1 0 0 0,5 4 1 0 0,0-2-67 0 0,-1 1 0 0 0,2-1 1 0 0,-1-1-1 0 0,0 1 0 0 0,1-2 1 0 0,0 1-1 0 0,0-1 1 0 0,0 0-1 0 0,0-1 0 0 0,14 2 1 0 0,-9-2-2883 0 0,24-2 1 0 0,-10-1-3278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16 524 4143 0 0,'0'0'11138'0'0,"0"-2"-10061"0"0,-4-9-705 0 0,1 0-1 0 0,1 0 1 0 0,-1 0-1 0 0,2 0 1 0 0,0-1 0 0 0,0 1-1 0 0,1-1 1 0 0,0 1-1 0 0,1 0 1 0 0,1-1 0 0 0,-1 1-1 0 0,2 0 1 0 0,0 0-1 0 0,7-20 1 0 0,-2 11-338 0 0,1 0-1 0 0,1 1 1 0 0,1 0-1 0 0,1 0 1 0 0,0 1 0 0 0,29-31-1 0 0,57-47-1297 0 0,-86 86 945 0 0,0 0 0 0 0,1 1 0 0 0,0 1 1 0 0,0 0-1 0 0,1 1 0 0 0,23-9 0 0 0,-32 15 110 0 0,0-1 1 0 0,0 1-1 0 0,0 1 0 0 0,0-1 0 0 0,0 1 0 0 0,0 0 1 0 0,0 0-1 0 0,0 0 0 0 0,0 1 0 0 0,8 1 0 0 0,3 3-689 0 0,29 11 0 0 0,-9-2 278 0 0,-11-8 420 0 0,-14-3 158 0 0,1 0 1 0 0,-1 1-1 0 0,22 10 0 0 0,-29-12 193 0 0,-1 0 0 0 0,0 1 0 0 0,1-1 0 0 0,-1 1-1 0 0,0 0 1 0 0,-1 0 0 0 0,1 0 0 0 0,0 0 0 0 0,-1 0-1 0 0,0 1 1 0 0,0-1 0 0 0,0 1 0 0 0,0-1 0 0 0,0 1 0 0 0,1 4-1 0 0,-1-2 227 0 0,0-1-1 0 0,1 0 1 0 0,0 1-1 0 0,0-1 0 0 0,0-1 1 0 0,6 7-1 0 0,-6-8-207 0 0,1 0 1 0 0,-1 0-1 0 0,1-1 0 0 0,0 0 0 0 0,0 1 0 0 0,0-1 0 0 0,0-1 1 0 0,0 1-1 0 0,0-1 0 0 0,1 1 0 0 0,-1-1 0 0 0,0 0 1 0 0,1-1-1 0 0,-1 1 0 0 0,1-1 0 0 0,-1 0 0 0 0,0 0 0 0 0,1 0 1 0 0,-1-1-1 0 0,1 1 0 0 0,4-2 0 0 0,4-1-5 0 0,0-1-1 0 0,0-1 1 0 0,0 0 0 0 0,0 0-1 0 0,20-13 1 0 0,42-31-6 0 0,-67 42-184 0 0,0 1 0 0 0,-1-1 0 0 0,0 0 0 0 0,0 0 0 0 0,-1 0 0 0 0,11-16 0 0 0,-17 22 8 0 0,1 0 1 0 0,-1 1-1 0 0,1-1 0 0 0,-1 0 1 0 0,0 0-1 0 0,1 0 0 0 0,-1 1 1 0 0,0-1-1 0 0,1 0 0 0 0,-1 0 0 0 0,0 0 1 0 0,0 1-1 0 0,0-1 0 0 0,0 0 1 0 0,0 0-1 0 0,0 0 0 0 0,0 0 0 0 0,0 0 1 0 0,-1-1-1 0 0,1 2-14 0 0,0-1-1 0 0,-1 1 1 0 0,1 0-1 0 0,0-1 1 0 0,-1 1 0 0 0,1-1-1 0 0,-1 1 1 0 0,1 0-1 0 0,-1 0 1 0 0,1-1 0 0 0,-1 1-1 0 0,1 0 1 0 0,-1 0-1 0 0,1-1 1 0 0,-1 1 0 0 0,1 0-1 0 0,-1 0 1 0 0,1 0-1 0 0,-1 0 1 0 0,1 0 0 0 0,-2 0-1 0 0,-2 0-130 0 0,-1 0-1 0 0,1 1 0 0 0,-1 0 0 0 0,1-1 1 0 0,-9 4-1 0 0,-3 3-207 0 0,-1 0 0 0 0,2 1 0 0 0,-27 17 1 0 0,-42 37-419 0 0,55-40 554 0 0,-135 112 137 0 0,131-103 323 0 0,2 0-1 0 0,-48 64 1 0 0,74-88-167 0 0,0 0-1 0 0,1 0 0 0 0,0 1 1 0 0,0 0-1 0 0,1-1 1 0 0,0 1-1 0 0,-3 12 0 0 0,5-18-45 0 0,1 0-1 0 0,-1 0 1 0 0,1 0-1 0 0,0 0 1 0 0,0 0-1 0 0,0 0 1 0 0,0 0-1 0 0,0 1 0 0 0,1-1 1 0 0,-1 0-1 0 0,0 0 1 0 0,1 0-1 0 0,0 0 1 0 0,-1 0-1 0 0,1 0 1 0 0,0-1-1 0 0,0 1 1 0 0,0 0-1 0 0,0 0 0 0 0,0 0 1 0 0,1-1-1 0 0,-1 1 1 0 0,0-1-1 0 0,1 1 1 0 0,-1-1-1 0 0,1 1 1 0 0,0-1-1 0 0,-1 0 0 0 0,1 0 1 0 0,0 0-1 0 0,0 0 1 0 0,0 0-1 0 0,0 0 1 0 0,3 0-1 0 0,4 2-24 0 0,-1-1 0 0 0,1 0 0 0 0,0-1 0 0 0,0 0-1 0 0,0-1 1 0 0,0 0 0 0 0,0 0 0 0 0,10-2 0 0 0,69-16-4948 0 0,-83 17 4320 0 0,48-13-5583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622 840 10735 0 0,'0'0'979'0'0,"-2"1"-808"0"0,-7 0-26 0 0,7-1 1380 0 0,-11 12 5424 0 0,18-20-6518 0 0,78-113 1193 0 0,91-152-1097 0 0,1-1-1130 0 0,-164 256 384 0 0,0-1-1 0 0,-1 0 1 0 0,-1 0 0 0 0,-1-1 0 0 0,9-35-1 0 0,-17 54 189 0 0,1 0 1 0 0,-1 0-1 0 0,0 0 0 0 0,0 0 1 0 0,1 0-1 0 0,-1 0 0 0 0,0 0 1 0 0,0 0-1 0 0,0 0 0 0 0,0 0 0 0 0,0 0 1 0 0,0 0-1 0 0,-1 0 0 0 0,1 0 1 0 0,0 0-1 0 0,0 0 0 0 0,-1 0 1 0 0,1 0-1 0 0,-1 1 0 0 0,1-1 0 0 0,-1 0 1 0 0,1 0-1 0 0,-1 0 0 0 0,1 0 1 0 0,-1 1-1 0 0,-1-2 0 0 0,1 2 4 0 0,0-1 1 0 0,0 1-1 0 0,-1 0 0 0 0,1 0 1 0 0,0 0-1 0 0,0 0 0 0 0,-1 0 1 0 0,1 0-1 0 0,0 0 0 0 0,-1 0 1 0 0,1 0-1 0 0,0 0 0 0 0,0 1 1 0 0,-1-1-1 0 0,1 1 0 0 0,0-1 1 0 0,0 1-1 0 0,0-1 0 0 0,-2 2 1 0 0,-16 9-52 0 0,0 1 0 0 0,1 1 0 0 0,-28 25 0 0 0,-42 53 24 0 0,63-61 54 0 0,0 1 0 0 0,-37 65 0 0 0,-25 77 0 0 0,12 5 213 0 0,-39 79 542 0 0,111-252-737 0 0,-44 86 323 0 0,-83 119 0 0 0,73-131-493 0 0,-3-4 0 0 0,-104 101 0 0 0,138-155-660 0 0,25-20 502 0 0,3-13-3888 0 0,1 1 2906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47 200 19839 0 0,'-3'-1'200'0'0,"0"0"-1"0"0,-1 1 1 0 0,1 0-1 0 0,0 0 1 0 0,0-1-1 0 0,0 2 0 0 0,-1-1 1 0 0,-2 1-1 0 0,5-1-187 0 0,0 0 0 0 0,1 0-1 0 0,-1 1 1 0 0,0-1 0 0 0,1 0-1 0 0,-1 0 1 0 0,0 1 0 0 0,1-1-1 0 0,-1 0 1 0 0,1 1 0 0 0,-1-1-1 0 0,0 1 1 0 0,1-1 0 0 0,-1 1-1 0 0,1-1 1 0 0,-1 1 0 0 0,1-1 0 0 0,0 1-1 0 0,-1-1 1 0 0,1 1 0 0 0,0 0-1 0 0,-1-1 1 0 0,1 1 0 0 0,0 0-1 0 0,0-1 1 0 0,-1 1 0 0 0,1 0-1 0 0,0-1 1 0 0,0 1 0 0 0,0 0-1 0 0,0-1 1 0 0,0 1 0 0 0,0 0-1 0 0,0 0 1 0 0,0-1 0 0 0,0 1-1 0 0,0 0 1 0 0,1-1 0 0 0,-1 1-1 0 0,0 0 1 0 0,0-1 0 0 0,1 1-1 0 0,-1 0 1 0 0,0-1 0 0 0,1 1-1 0 0,0 0 1 0 0,0 1 20 0 0,1 0 1 0 0,-1 1-1 0 0,1-1 0 0 0,0-1 0 0 0,-1 1 0 0 0,1 0 1 0 0,0 0-1 0 0,0-1 0 0 0,0 1 0 0 0,1-1 1 0 0,-1 1-1 0 0,0-1 0 0 0,1 0 0 0 0,-1 0 0 0 0,0 0 1 0 0,1 0-1 0 0,-1-1 0 0 0,5 2 0 0 0,7 0 76 0 0,-1 0-1 0 0,18 0 0 0 0,-28-2-81 0 0,55 0 400 0 0,0-2-1 0 0,0-2 1 0 0,111-25 0 0 0,165-64 390 0 0,-309 85-823 0 0,106-36-22 0 0,34-10-194 0 0,-55 29-5483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5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13935 0 0,'0'0'1555'0'0,"0"2"-1182"0"0,-1 32 705 0 0,2 42 386 0 0,0-68-1330 0 0,0 0 1 0 0,1 0-1 0 0,0 0 0 0 0,0 0 0 0 0,1 0 1 0 0,-1 0-1 0 0,6 8 0 0 0,-2-5 21 0 0,0 0 0 0 0,1-1-1 0 0,0 0 1 0 0,1 0-1 0 0,0 0 1 0 0,1-1 0 0 0,13 12-1 0 0,-15-16-110 0 0,0-1 0 0 0,0 1-1 0 0,0-1 1 0 0,0 0-1 0 0,1-1 1 0 0,0 1 0 0 0,0-2-1 0 0,0 1 1 0 0,0-1-1 0 0,0 0 1 0 0,0-1 0 0 0,10 1-1 0 0,10-1 63 0 0,47-6-1 0 0,-19 0-88 0 0,-18 8-1767 0 0,-38-2 1646 0 0,1-1 1 0 0,-1 0 0 0 0,1 1 0 0 0,-1-1-1 0 0,1 1 1 0 0,-1-1 0 0 0,1 0 0 0 0,-1 1-1 0 0,0-1 1 0 0,1 1 0 0 0,-1 0 0 0 0,0-1-1 0 0,1 1 1 0 0,-1-1 0 0 0,0 1 0 0 0,1-1-1 0 0,-1 1 1 0 0,0 0 0 0 0,0-1 0 0 0,0 2-1 0 0,4 13-1258 0 0,-3 2-790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22 5983 0 0,'0'0'464'0'0,"-2"-1"-97"0"0,-34-19 6493 0 0,34 20-5780 0 0,-7 1 109 0 0,4 0-884 0 0,-1 0 0 0 0,1 0 0 0 0,0 1 1 0 0,-1 0-1 0 0,1 0 0 0 0,0 0 0 0 0,0 1 0 0 0,0-1 0 0 0,0 1 0 0 0,-6 6 0 0 0,-5 4-4 0 0,-23 24 0 0 0,3-1-21 0 0,-16 9-215 0 0,3 2 0 0 0,-69 85 1 0 0,115-127-12 0 0,-1 0 1 0 0,1 0 0 0 0,-1 1 0 0 0,2 0-1 0 0,-1-1 1 0 0,1 1 0 0 0,-3 9 0 0 0,5-14-29 0 0,-1 0 0 0 0,1 1 1 0 0,-1-1-1 0 0,1 1 0 0 0,0-1 1 0 0,0 1-1 0 0,0-1 0 0 0,0 1 0 0 0,0-1 1 0 0,0 1-1 0 0,0-1 0 0 0,1 1 1 0 0,-1-1-1 0 0,0 0 0 0 0,1 1 1 0 0,-1-1-1 0 0,1 1 0 0 0,0-1 0 0 0,-1 0 1 0 0,1 0-1 0 0,0 1 0 0 0,0-1 1 0 0,0 0-1 0 0,0 0 0 0 0,0 0 0 0 0,0 0 1 0 0,0 0-1 0 0,0 0 0 0 0,0 0 1 0 0,1 0-1 0 0,-1 0 0 0 0,0-1 1 0 0,0 1-1 0 0,3 0 0 0 0,2 1 37 0 0,0-1 1 0 0,1 1-1 0 0,-1-2 0 0 0,0 1 0 0 0,0-1 0 0 0,1 0 0 0 0,-1 0 1 0 0,0-1-1 0 0,0 1 0 0 0,0-1 0 0 0,1-1 0 0 0,7-2 1 0 0,3-2 103 0 0,1-1 1 0 0,30-17-1 0 0,-29 13-150 0 0,0-1 1 0 0,-1-1-1 0 0,-1-1 0 0 0,0 0 0 0 0,-1-1 0 0 0,0-1 1 0 0,-1 0-1 0 0,-1-2 0 0 0,15-23 0 0 0,-25 35-68 0 0,-2 1 0 0 0,1 0 0 0 0,-1-1 0 0 0,1 0-1 0 0,-2 1 1 0 0,1-1 0 0 0,-1 0 0 0 0,1 0 0 0 0,-2 0 0 0 0,1 0 0 0 0,-1-11-1 0 0,0 13 10 0 0,-1 0-1 0 0,1 0 1 0 0,-1 0-1 0 0,0 0 1 0 0,0 1-1 0 0,-1-1 0 0 0,1 0 1 0 0,-1 1-1 0 0,0 0 1 0 0,1-1-1 0 0,-2 1 1 0 0,1 0-1 0 0,0 0 0 0 0,-1 0 1 0 0,1 0-1 0 0,-1 0 1 0 0,0 0-1 0 0,0 1 0 0 0,-3-3 1 0 0,-2 0-377 0 0,0 1 1 0 0,0 0-1 0 0,0 0 1 0 0,0 1-1 0 0,0 0 0 0 0,-1 1 1 0 0,0-1-1 0 0,1 2 1 0 0,-1-1-1 0 0,0 1 0 0 0,0 0 1 0 0,0 1-1 0 0,0 0 1 0 0,0 1-1 0 0,-13 2 1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38 496 6447 0 0,'2'3'483'0'0,"-1"1"-437"0"0,0 0-1 0 0,1 0 1 0 0,-2 0-1 0 0,1 0 1 0 0,0 6-1 0 0,-1-8 603 0 0,0-1 0 0 0,0 1 0 0 0,0-1 0 0 0,0 1 0 0 0,-1-1 0 0 0,1 1 0 0 0,-1-1 0 0 0,1 1 0 0 0,-1-1 0 0 0,0 1 0 0 0,-1 1 0 0 0,2-2-382 0 0,0 0-1 0 0,-1 0 0 0 0,1-1 0 0 0,-1 1 1 0 0,1 0-1 0 0,-1-1 0 0 0,1 1 0 0 0,-1 0 1 0 0,0-1-1 0 0,1 1 0 0 0,-1-1 0 0 0,0 1 1 0 0,0-1-1 0 0,1 1 0 0 0,-1-1 0 0 0,0 1 1 0 0,0-1-1 0 0,1 0 0 0 0,-1 1 0 0 0,0-1 1 0 0,0 0-1 0 0,0 0 0 0 0,0 0 0 0 0,0 0 1 0 0,0 0-1 0 0,0 0-176 0 0,0-1 0 0 0,0 1 1 0 0,0-1-1 0 0,0 1 0 0 0,0-1 0 0 0,0 1 1 0 0,0-1-1 0 0,0 0 0 0 0,1 0 0 0 0,-1 1 1 0 0,0-1-1 0 0,1 0 0 0 0,-1 0 0 0 0,0 0 0 0 0,1 0 1 0 0,-1 0-1 0 0,1 0 0 0 0,-1 0 0 0 0,1 0 1 0 0,-1-1-1 0 0,0-3 7 0 0,0-1 0 0 0,0 1 0 0 0,0-1-1 0 0,0 1 1 0 0,1 0 0 0 0,0-1 0 0 0,0 1 0 0 0,0-1 0 0 0,1 1 0 0 0,-1-1 0 0 0,2 1 0 0 0,1-8 0 0 0,3-6 29 0 0,1 1 0 0 0,10-20 0 0 0,1 5-74 0 0,1 1 0 0 0,2 0-1 0 0,1 2 1 0 0,1 0 0 0 0,2 2-1 0 0,30-28 1 0 0,-28 30-642 0 0,48-32 0 0 0,-61 48 311 0 0,2 0-1 0 0,0 1 1 0 0,0 1-1 0 0,0 1 0 0 0,23-7 1 0 0,-31 12-397 0 0,-1 0 0 0 0,1 0 0 0 0,12 0 0 0 0,0 2-822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226 110 8287 0 0,'0'0'639'0'0,"0"2"-415"0"0,1 21 5212 0 0,-1-20-5081 0 0,1 0 1 0 0,0 0-1 0 0,0 0 0 0 0,1-1 0 0 0,-1 1 1 0 0,1-1-1 0 0,-1 1 0 0 0,1-1 1 0 0,0 1-1 0 0,0-1 0 0 0,0 0 0 0 0,0 0 1 0 0,0 0-1 0 0,0 0 0 0 0,0 0 1 0 0,4 2-1 0 0,-2-2-100 0 0,0-1 0 0 0,0 1 1 0 0,0 0-1 0 0,1-1 0 0 0,-1 0 0 0 0,1 0 0 0 0,-1 0 1 0 0,0-1-1 0 0,9 1 0 0 0,6-3-75 0 0,0 0-1 0 0,-1-1 1 0 0,1 0 0 0 0,20-8-1 0 0,-26 8 48 0 0,17-5-307 0 0,-1-2 1 0 0,0 0-1 0 0,-1-2 0 0 0,0-1 0 0 0,48-31 0 0 0,-72 41-55 0 0,-1 1 0 0 0,0-1 0 0 0,0 0 0 0 0,0 0 0 0 0,-1 0 0 0 0,5-6 0 0 0,-6 8-202 0 0,-1-4-230 0 0,-3-9-219 0 0,1 11 732 0 0,0 1 0 0 0,-1 0 0 0 0,0 0 0 0 0,1 0 0 0 0,-1 1 0 0 0,0-1 1 0 0,0 0-1 0 0,0 1 0 0 0,0 0 0 0 0,0 0 0 0 0,0 0 0 0 0,0 0 0 0 0,0 0 1 0 0,-1 1-1 0 0,1-1 0 0 0,0 1 0 0 0,0 0 0 0 0,-1 0 0 0 0,-5 1 0 0 0,-5 0-34 0 0,1 1 0 0 0,-1 1 0 0 0,-19 5 0 0 0,9-1 67 0 0,-1 1 0 0 0,2 1-1 0 0,0 1 1 0 0,0 1 0 0 0,-35 23-1 0 0,23-7 177 0 0,2 0-1 0 0,0 2 1 0 0,2 2-1 0 0,1 1 0 0 0,2 1 1 0 0,1 1-1 0 0,2 2 1 0 0,1 0-1 0 0,2 2 1 0 0,2 0-1 0 0,-19 51 1 0 0,35-82-141 0 0,2 0 0 0 0,-1 1 1 0 0,1-1-1 0 0,0 1 1 0 0,1-1-1 0 0,-1 1 0 0 0,2 0 1 0 0,-1 0-1 0 0,2 15 1 0 0,-1-22-3 0 0,1 1 0 0 0,0 0 0 0 0,-1 0 0 0 0,1 0 0 0 0,0 0 0 0 0,0-1 0 0 0,0 1 0 0 0,1-1 1 0 0,-1 1-1 0 0,0 0 0 0 0,1-1 0 0 0,-1 0 0 0 0,0 1 0 0 0,1-1 0 0 0,0 0 0 0 0,-1 0 0 0 0,1 0 1 0 0,0 0-1 0 0,0 0 0 0 0,-1 0 0 0 0,1 0 0 0 0,0-1 0 0 0,0 1 0 0 0,0-1 0 0 0,0 1 0 0 0,0-1 1 0 0,2 0-1 0 0,7 2 41 0 0,1-2 0 0 0,-1 1 0 0 0,16-2 0 0 0,-24 1-50 0 0,171-28-128 0 0,-113 16-222 0 0,84-22-3829 0 0,-118 26 3494 0 0,39-9-1156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0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3223 0 0,'-1'1'240'0'0,"-4"5"648"0"0,0 0 0 0 0,0 0 0 0 0,1 0 0 0 0,0 1 0 0 0,0-1 0 0 0,0 1 0 0 0,1 0 0 0 0,0 0 0 0 0,0 0 0 0 0,1 1 0 0 0,0-1 0 0 0,0 0 0 0 0,1 1 0 0 0,-1 12 0 0 0,1-10-528 0 0,2 0-1 0 0,-1 0 1 0 0,1 0 0 0 0,0-1-1 0 0,1 1 1 0 0,0 0 0 0 0,1-1-1 0 0,0 0 1 0 0,0 1 0 0 0,1-1-1 0 0,6 10 1 0 0,77 119 3667 0 0,-83-132-3925 0 0,0-1 0 0 0,-1 1 0 0 0,0 0 0 0 0,0 0 0 0 0,0 1 0 0 0,-1-1 0 0 0,0 1 0 0 0,0-1 0 0 0,1 10 0 0 0,-3-10-79 0 0,0-1 1 0 0,0 0-1 0 0,0 0 0 0 0,-1 0 0 0 0,0 0 0 0 0,0 0 1 0 0,0 0-1 0 0,0 0 0 0 0,-1 0 0 0 0,0 0 0 0 0,0-1 1 0 0,0 1-1 0 0,-5 6 0 0 0,-2 3-34 0 0,-1-2 0 0 0,-1 1-1 0 0,0-1 1 0 0,0-1 0 0 0,-1 0-1 0 0,-1-1 1 0 0,0 0 0 0 0,-21 12 0 0 0,-6 0-163 0 0,-77 31 1 0 0,81-39-486 0 0,-1-1-1 0 0,-1-2 1 0 0,0-2-1 0 0,-42 5 1 0 0,56-13-1436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3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254 154 4607 0 0,'0'0'5950'0'0,"-1"2"-5326"0"0,1-2-623 0 0,-2 6 385 0 0,-1 1 0 0 0,1-1 0 0 0,0 1 0 0 0,1 0 0 0 0,0-1 0 0 0,0 1 0 0 0,0 0 0 0 0,1 0 0 0 0,0 0-1 0 0,0-1 1 0 0,0 1 0 0 0,4 12 0 0 0,-2-12-244 0 0,0-1 0 0 0,0 1-1 0 0,1-1 1 0 0,0 0 0 0 0,0 0 0 0 0,1 0-1 0 0,-1 0 1 0 0,1-1 0 0 0,0 1 0 0 0,8 6-1 0 0,-10-10-89 0 0,1 0 0 0 0,0 0 0 0 0,-1 0 0 0 0,1-1 0 0 0,0 1 0 0 0,0-1-1 0 0,0 1 1 0 0,0-1 0 0 0,0 0 0 0 0,0 0 0 0 0,0-1 0 0 0,0 1 0 0 0,1-1 0 0 0,-1 1-1 0 0,0-1 1 0 0,0 0 0 0 0,1 0 0 0 0,-1 0 0 0 0,0-1 0 0 0,0 1 0 0 0,1-1 0 0 0,-1 0-1 0 0,0 0 1 0 0,3-1 0 0 0,7-4 77 0 0,-1 1 0 0 0,-1-1 0 0 0,1-1 0 0 0,-1 0 0 0 0,0-1 1 0 0,13-12-1 0 0,55-60 127 0 0,-56 56-266 0 0,22-26 12 0 0,-39 43-84 0 0,-1-1 1 0 0,1 1-1 0 0,-2-1 1 0 0,8-15-1 0 0,-11 21 55 0 0,-1 0 0 0 0,1 1 0 0 0,-1-1-1 0 0,0 0 1 0 0,0 0 0 0 0,0 0 0 0 0,0 0 0 0 0,0 0-1 0 0,0 1 1 0 0,0-1 0 0 0,-1 0 0 0 0,1 0 0 0 0,-1 0-1 0 0,1 1 1 0 0,-1-1 0 0 0,1 0 0 0 0,-1 1 0 0 0,0-1-1 0 0,0 0 1 0 0,-2-2 0 0 0,1 1-6 0 0,-1 0 0 0 0,1 1-1 0 0,0-1 1 0 0,-1 1 0 0 0,1-1-1 0 0,-1 1 1 0 0,0 0 0 0 0,0 0-1 0 0,-4-2 1 0 0,3 2 10 0 0,1 1 0 0 0,-1 0 0 0 0,1 0-1 0 0,-1 0 1 0 0,1 0 0 0 0,-1 1 0 0 0,0-1-1 0 0,1 1 1 0 0,-1 0 0 0 0,0 0 0 0 0,0 0-1 0 0,1 0 1 0 0,-1 1 0 0 0,0 0 0 0 0,1 0-1 0 0,-1 0 1 0 0,-4 2 0 0 0,-4 2-72 0 0,1 1 0 0 0,0 1-1 0 0,-18 13 1 0 0,-5 4-80 0 0,-8 2-182 0 0,1 2 1 0 0,2 2 0 0 0,1 2 0 0 0,-48 50 0 0 0,62-55 462 0 0,1 1-1 0 0,0 2 1 0 0,3 0-1 0 0,0 1 1 0 0,2 1 0 0 0,-22 54-1 0 0,36-75 23 0 0,0 1-1 0 0,1-1 0 0 0,0 0 1 0 0,0 1-1 0 0,0 19 1 0 0,3-27-66 0 0,-1 0 1 0 0,1 0-1 0 0,1 0 1 0 0,-1 0 0 0 0,1 0-1 0 0,0 0 1 0 0,-1 0-1 0 0,2 0 1 0 0,-1 0-1 0 0,0-1 1 0 0,1 1 0 0 0,0 0-1 0 0,0-1 1 0 0,0 1-1 0 0,0-1 1 0 0,1 1-1 0 0,-1-1 1 0 0,1 0 0 0 0,4 4-1 0 0,-1-3 20 0 0,1 1-1 0 0,-1-2 0 0 0,1 1 0 0 0,0-1 1 0 0,0 0-1 0 0,0 0 0 0 0,1-1 1 0 0,-1 0-1 0 0,1 0 0 0 0,-1-1 0 0 0,1 0 1 0 0,0 0-1 0 0,-1-1 0 0 0,1 0 1 0 0,13-1-1 0 0,4-2 42 0 0,1-2 0 0 0,-1 0-1 0 0,33-12 1 0 0,-25 6-170 0 0,-2-2-1 0 0,40-23 0 0 0,-16 5-5653 0 0,-26 13-679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3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0,'0'0'1424'0'0,"1"4"-140"0"0,6 20 640 0 0,49 154 3690 0 0,-48-159-5502 0 0,1 0 1 0 0,1 0 0 0 0,0-1 0 0 0,2-1 0 0 0,0 0 0 0 0,1 0-1 0 0,15 15 1 0 0,-5-10-44 0 0,0-1-1 0 0,2-1 1 0 0,42 27-1 0 0,-48-37-52 0 0,-1 0 0 0 0,1-1-1 0 0,0-1 1 0 0,1-1 0 0 0,0 0-1 0 0,30 5 1 0 0,-36-10-180 0 0,1-1 0 0 0,0 0 0 0 0,0-1 0 0 0,-1 0 0 0 0,1-2 0 0 0,20-3 0 0 0,-34 5 9 0 0,0 0 1 0 0,0-1-1 0 0,0 1 0 0 0,0-1 1 0 0,0 1-1 0 0,0-1 0 0 0,0 1 0 0 0,0-1 1 0 0,0 1-1 0 0,0-1 0 0 0,-1 0 1 0 0,1 0-1 0 0,0 1 0 0 0,0-1 0 0 0,-1 0 1 0 0,1 0-1 0 0,0 0 0 0 0,-1 0 0 0 0,1 0 1 0 0,0-1-1 0 0,2-7-5373 0 0,0-3 49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3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20 2303 0 0,'0'0'102'0'0,"0"-2"-1"0"0,-2-7-80 0 0,-3 0 6657 0 0,-2 12-5195 0 0,1-1 0 0 0,-1 1 1 0 0,1 0-1 0 0,-7 4 0 0 0,-24 21 1021 0 0,-28 40-3290 0 0,41-41 1477 0 0,-137 133-379 0 0,62-64-191 0 0,-40 60-73 0 0,138-154-128 0 0,15-4-3336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91 11975 0 0,'11'-15'673'0'0,"0"0"0"0"0,2 2 0 0 0,0-1-1 0 0,23-18 1 0 0,-34 31 469 0 0,-2 1-1073 0 0,1 0 1 0 0,-1 1 0 0 0,0-1-1 0 0,1 0 1 0 0,-1 1 0 0 0,0-1-1 0 0,1 0 1 0 0,-1 0 0 0 0,0 1-1 0 0,0-1 1 0 0,1 1 0 0 0,-1-1-1 0 0,0 0 1 0 0,0 1 0 0 0,0-1 0 0 0,1 1-1 0 0,-1-1 1 0 0,0 0 0 0 0,0 1-1 0 0,0-1 1 0 0,0 1 0 0 0,0-1-1 0 0,0 1 1 0 0,0 0 0 0 0,1 11 101 0 0,-4 7 123 0 0,-1 1 0 0 0,0-1 0 0 0,-2 0 0 0 0,0 0 0 0 0,-13 25 0 0 0,2-3 90 0 0,-153 485 873 0 0,151-463-2276 0 0,-52 115-1 0 0,58-149 301 0 0,-2-2-1 0 0,-2 0 1 0 0,0-1 0 0 0,-1-1-1 0 0,-2 0 1 0 0,-29 27 0 0 0,33-37-5615 0 0</inkml:trace>
  <inkml:trace contextRef="#ctx0" brushRef="#br0" timeOffset="1">72 604 14567 0 0,'-10'2'390'0'0,"1"0"-1"0"0,-1 0 0 0 0,-12 5 1 0 0,10 1-364 0 0,5 0 49 0 0,5-6 308 0 0,3 0 113 0 0,-1 0-430 0 0,0 0 0 0 0,1 0 0 0 0,-1-1 1 0 0,1 1-1 0 0,-1 0 0 0 0,1-1 1 0 0,-1 1-1 0 0,1-1 0 0 0,0 1 1 0 0,0-1-1 0 0,0 1 0 0 0,0-1 1 0 0,0 1-1 0 0,0-1 0 0 0,0 0 0 0 0,1 0 1 0 0,1 2-1 0 0,0-1 33 0 0,0 0-1 0 0,0-1 1 0 0,0 1-1 0 0,0-1 1 0 0,0 0-1 0 0,0 0 1 0 0,0 0-1 0 0,6 1 1 0 0,2-1 112 0 0,0 0 1 0 0,0-1 0 0 0,0 0 0 0 0,0-1-1 0 0,11-2 1 0 0,61-14 971 0 0,133-47 0 0 0,-191 56-1037 0 0,170-65 668 0 0,-10 3-866 0 0,-137 54-2336 0 0,93-16 0 0 0,-110 27 474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81 768 9215 0 0,'-2'-1'422'0'0,"-3"-2"-298"0"0,0 1 0 0 0,0-1 0 0 0,1 0 0 0 0,-1 0 0 0 0,1 0 1 0 0,0 0-1 0 0,0-1 0 0 0,0 0 0 0 0,0 0 0 0 0,-3-5 0 0 0,3 3 526 0 0,1 1 0 0 0,-1-1 0 0 0,2 1 0 0 0,-1-1 0 0 0,1 0 0 0 0,0 0 0 0 0,0 0 0 0 0,0 0 0 0 0,1-1 0 0 0,0 1 0 0 0,0 0 0 0 0,1-1 0 0 0,-1 1 0 0 0,2-11 1 0 0,3-7-483 0 0,0 1 1 0 0,2 0 0 0 0,0 0-1 0 0,2 0 1 0 0,1 1 0 0 0,0 0-1 0 0,2 1 1 0 0,14-23 0 0 0,7-6 207 0 0,3 1 0 0 0,42-45 0 0 0,-54 68-540 0 0,2 1 0 0 0,45-36 0 0 0,-50 47 37 0 0,0 0 0 0 0,0 2 0 0 0,1 0-1 0 0,36-13 1 0 0,-48 21-341 0 0,1 1 1 0 0,0 0-1 0 0,0 1 0 0 0,1 0 0 0 0,14-1 1 0 0,-3 3-911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53 17191 0 0,'0'0'1558'0'0,"1"3"-1282"0"0,1 8-325 0 0,2 4 551 0 0,-1-1-1 0 0,2 0 0 0 0,11 26 0 0 0,-14-36-371 0 0,0-1-1 0 0,0 1 0 0 0,1-1 0 0 0,-1 1 0 0 0,1-1 0 0 0,0 0 1 0 0,0 0-1 0 0,0 0 0 0 0,0-1 0 0 0,0 1 0 0 0,1-1 0 0 0,-1 1 0 0 0,1-1 1 0 0,-1 0-1 0 0,1-1 0 0 0,0 1 0 0 0,0-1 0 0 0,0 1 0 0 0,5 0 0 0 0,2 0 6 0 0,0-1-1 0 0,1-1 0 0 0,-1 0 0 0 0,1 0 0 0 0,-1-1 0 0 0,0 0 0 0 0,1-1 0 0 0,-1-1 0 0 0,21-6 0 0 0,-20 4-160 0 0,1 0 0 0 0,-1-1-1 0 0,0-1 1 0 0,0 1 0 0 0,-1-2 0 0 0,0 0 0 0 0,0 0 0 0 0,9-10 0 0 0,-18 16-35 0 0,1-1-1 0 0,-1 1 1 0 0,0-1 0 0 0,0 0 0 0 0,0 1-1 0 0,0-1 1 0 0,-1 0 0 0 0,1 0 0 0 0,-1 0-1 0 0,0 0 1 0 0,0 0 0 0 0,0-1 0 0 0,0 1 0 0 0,0 0-1 0 0,0-7 1 0 0,-2 8-20 0 0,1-1 0 0 0,0 1 0 0 0,-1 0 1 0 0,1-1-1 0 0,-1 1 0 0 0,1 0 0 0 0,-1-1 0 0 0,0 1 0 0 0,0 0 0 0 0,0 0 0 0 0,-1-1 1 0 0,1 1-1 0 0,0 0 0 0 0,-1 0 0 0 0,1 1 0 0 0,-1-1 0 0 0,0 0 0 0 0,0 0 0 0 0,1 1 0 0 0,-1-1 1 0 0,0 1-1 0 0,-3-2 0 0 0,0 1-37 0 0,-1-1 0 0 0,1 1 1 0 0,-1 0-1 0 0,1 0 0 0 0,-1 0 1 0 0,0 1-1 0 0,0 0 0 0 0,0 0 0 0 0,0 1 1 0 0,0-1-1 0 0,0 1 0 0 0,0 1 0 0 0,0-1 1 0 0,0 1-1 0 0,0 0 0 0 0,-8 3 1 0 0,-4 1 28 0 0,0 1-1 0 0,1 1 1 0 0,0 0 0 0 0,-17 12 0 0 0,-1 2 111 0 0,2 2 0 0 0,0 1 0 0 0,-47 45 0 0 0,34-23 410 0 0,-56 74 0 0 0,93-109-224 0 0,0 1 0 0 0,-11 23 0 0 0,18-31-161 0 0,0 0-1 0 0,0 0 1 0 0,1 0-1 0 0,-1 1 1 0 0,1-1-1 0 0,0 0 0 0 0,1 1 1 0 0,-1-1-1 0 0,1 1 1 0 0,0-1-1 0 0,0 1 1 0 0,1 6-1 0 0,0-9-45 0 0,-1 0 0 0 0,1 1-1 0 0,0-1 1 0 0,0 0 0 0 0,0 0-1 0 0,1 0 1 0 0,-1 0 0 0 0,0 0 0 0 0,1 0-1 0 0,-1 0 1 0 0,1-1 0 0 0,0 1-1 0 0,-1 0 1 0 0,1-1 0 0 0,0 0 0 0 0,0 1-1 0 0,0-1 1 0 0,0 0 0 0 0,0 0-1 0 0,0 0 1 0 0,0 0 0 0 0,1 0 0 0 0,-1 0-1 0 0,4 0 1 0 0,2 1-327 0 0,0-1 0 0 0,1 0 0 0 0,-1 0-1 0 0,0 0 1 0 0,0-1 0 0 0,10-2 0 0 0,21-2-6645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5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12695 0 0,'0'0'1434'0'0,"-2"0"-1000"0"0,-2 0-262 0 0,0 1-1 0 0,0-1 1 0 0,0 1-1 0 0,0 0 0 0 0,0 0 1 0 0,0 1-1 0 0,0-1 1 0 0,0 1-1 0 0,0 0 1 0 0,0 0-1 0 0,1 0 0 0 0,-5 3 1 0 0,-5 6 26 0 0,-22 21 1 0 0,17-14 147 0 0,-78 77 412 0 0,54-50-594 0 0,-81 64 0 0 0,86-81-63 0 0,-38 38 0 0 0,74-64-47 0 0,1 5-74 0 0,0-7-2 0 0,1 0 1 0 0,0 1 0 0 0,-1-1 0 0 0,1 0 0 0 0,0 0-1 0 0,-1 1 1 0 0,1-1 0 0 0,0 0 0 0 0,-1 0 0 0 0,1 0 0 0 0,0 0-1 0 0,-1 0 1 0 0,1 0 0 0 0,0 0 0 0 0,0 0 0 0 0,0 0 0 0 0,0 0-7 0 0,30-4-5268 0 0,-14-1-374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52 390 12295 0 0,'0'0'563'0'0,"1"2"-14"0"0,-1 2-468 0 0,0 1 0 0 0,-1-1 0 0 0,1 0 0 0 0,-1 1 0 0 0,1-1 0 0 0,-1 0 0 0 0,-1 0 0 0 0,1 1 0 0 0,0-1 0 0 0,-1 0 0 0 0,0 0 0 0 0,-2 3 0 0 0,-1 2 606 0 0,0-1 0 0 0,-1 0 0 0 0,0 0 0 0 0,-10 10 3607 0 0,23-31-4035 0 0,1 1 1 0 0,0-1-1 0 0,1 1 1 0 0,15-16-1 0 0,48-40-444 0 0,-40 38 131 0 0,14-14-86 0 0,40-36-212 0 0,-71 67 328 0 0,1 0 1 0 0,1 2 0 0 0,31-17 0 0 0,-42 25 53 0 0,0 1 0 0 0,0-1 0 0 0,1 1 0 0 0,-1 0 0 0 0,1 1 0 0 0,0-1 0 0 0,9 1 0 0 0,-14 0-7 0 0,0 1 0 0 0,1 0 0 0 0,-1 1 0 0 0,0-1 0 0 0,1 0 0 0 0,-1 1 0 0 0,0-1 0 0 0,1 1 0 0 0,-1 0 1 0 0,0-1-1 0 0,0 1 0 0 0,0 0 0 0 0,1 1 0 0 0,-1-1 0 0 0,0 0 0 0 0,0 0 0 0 0,-1 1 0 0 0,1-1 0 0 0,0 1 0 0 0,0 0 0 0 0,-1 0 0 0 0,1-1 0 0 0,-1 1 0 0 0,2 3 0 0 0,0 0 24 0 0,-1 1 0 0 0,0 0 1 0 0,0 0-1 0 0,0 1 0 0 0,-1-1 0 0 0,0 0 0 0 0,0 0 0 0 0,0 1 0 0 0,-1-1 1 0 0,0 1-1 0 0,0-1 0 0 0,-1 0 0 0 0,-2 12 0 0 0,0-2 25 0 0,-2 1 0 0 0,0-1-1 0 0,-14 31 1 0 0,0-14 12 0 0,18-31 45 0 0,0-3-120 0 0,0 0 0 0 0,0-1 1 0 0,1 1-1 0 0,-1 0 0 0 0,1 0 0 0 0,-1-1 0 0 0,1 1 0 0 0,-1 0 0 0 0,1-1 1 0 0,0 1-1 0 0,-1 0 0 0 0,1-1 0 0 0,0-2 0 0 0,1-4-39 0 0,0 1 0 0 0,0-1 1 0 0,1 0-1 0 0,0 1 0 0 0,0-1 0 0 0,0 1 0 0 0,7-11 0 0 0,28-50-279 0 0,-33 61 297 0 0,9-14-61 0 0,0 1 0 0 0,2 0 0 0 0,0 1-1 0 0,2 1 1 0 0,0 0 0 0 0,0 1 0 0 0,2 1 0 0 0,39-27-1 0 0,-54 41 74 0 0,0 0 0 0 0,0 0-1 0 0,0 0 1 0 0,1 0-1 0 0,-1 0 1 0 0,0 1-1 0 0,1 0 1 0 0,-1 0-1 0 0,1 0 1 0 0,-1 1-1 0 0,1-1 1 0 0,-1 1-1 0 0,1 0 1 0 0,0 0-1 0 0,-1 1 1 0 0,1 0-1 0 0,8 2 1 0 0,-9-2 35 0 0,0 1-1 0 0,0 0 1 0 0,0 0 0 0 0,0 1-1 0 0,0-1 1 0 0,-1 1 0 0 0,1 0-1 0 0,-1 0 1 0 0,0 0 0 0 0,0 0 0 0 0,0 1-1 0 0,0-1 1 0 0,0 1 0 0 0,-1 0-1 0 0,0-1 1 0 0,1 1 0 0 0,-2 0-1 0 0,3 5 1 0 0,1 6 68 0 0,-1-1-1 0 0,0 1 1 0 0,-1 0-1 0 0,-1 0 1 0 0,0 0-1 0 0,-1 0 1 0 0,-1 0-1 0 0,-2 23 1 0 0,-4 13-69 0 0,-15 58 0 0 0,10-58-192 0 0,11-49-67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66 11519 0 0,'0'0'887'0'0,"0"2"-583"0"0,-1 22 919 0 0,0-13 1119 0 0,1 0 1 0 0,2 18 0 0 0,-2-26-2166 0 0,1 0 0 0 0,0 1 1 0 0,1-1-1 0 0,-1 0 1 0 0,1 0-1 0 0,-1 0 1 0 0,1 0-1 0 0,0-1 0 0 0,0 1 1 0 0,0 0-1 0 0,0-1 1 0 0,1 1-1 0 0,-1-1 1 0 0,1 0-1 0 0,-1 0 0 0 0,1 0 1 0 0,6 3-1 0 0,-1 0 29 0 0,0-1 0 0 0,1 0 0 0 0,0-1 0 0 0,18 5 0 0 0,-14-4-196 0 0,1-2-1 0 0,-1 0 1 0 0,1 0-1 0 0,0-1 1 0 0,0-1-1 0 0,0 0 1 0 0,0-1-1 0 0,-1 0 1 0 0,18-5-1 0 0,-25 4-4 0 0,1-1 1 0 0,-1-1-1 0 0,-1 1 0 0 0,1-1 1 0 0,0 0-1 0 0,-1 0 0 0 0,0-1 1 0 0,0 1-1 0 0,0-1 0 0 0,-1 0 1 0 0,5-7-1 0 0,-6 8-15 0 0,-1-1 1 0 0,1 1-1 0 0,-1 0 0 0 0,0-1 0 0 0,-1 0 0 0 0,1 1 1 0 0,-1-1-1 0 0,0 0 0 0 0,1-6 0 0 0,-1 3-21 0 0,-1 0-1 0 0,1 0 0 0 0,-1 0 1 0 0,-3-15-1 0 0,3 20-18 0 0,-1-1-1 0 0,1 1 1 0 0,-1 0 0 0 0,0 0-1 0 0,0 0 1 0 0,-1 0-1 0 0,1 0 1 0 0,-1 1 0 0 0,1-1-1 0 0,-1 0 1 0 0,0 1-1 0 0,0-1 1 0 0,-4-3 0 0 0,4 4-5 0 0,0 0 1 0 0,-1 1-1 0 0,1 0 1 0 0,0-1-1 0 0,-1 1 1 0 0,1 0-1 0 0,-1 0 1 0 0,1 0-1 0 0,-1 1 1 0 0,1-1-1 0 0,-1 1 1 0 0,0-1-1 0 0,1 1 1 0 0,-1 0-1 0 0,0 0 1 0 0,-5 1-1 0 0,-4 1-16 0 0,0 0 0 0 0,0 1 1 0 0,0 0-1 0 0,0 1 0 0 0,1 1 0 0 0,0 0 0 0 0,0 0 0 0 0,-14 10 1 0 0,-2 2 43 0 0,1 2 1 0 0,-23 23 0 0 0,6-3 20 0 0,-44 53-1 0 0,65-65 7 0 0,1 1 1 0 0,1 0-1 0 0,-20 39 0 0 0,35-57 33 0 0,0 1 0 0 0,0 0 0 0 0,1 0-1 0 0,1 0 1 0 0,-3 15 0 0 0,5-22-6 0 0,0 0-1 0 0,1 1 1 0 0,0-1 0 0 0,0 0 0 0 0,0 0 0 0 0,0 1-1 0 0,1-1 1 0 0,-1 0 0 0 0,1 0 0 0 0,0 1-1 0 0,0-1 1 0 0,1 0 0 0 0,-1 0 0 0 0,1 0-1 0 0,0-1 1 0 0,0 1 0 0 0,4 5 0 0 0,-4-7-22 0 0,0 0 0 0 0,0 0 1 0 0,0-1-1 0 0,0 1 0 0 0,0-1 1 0 0,0 0-1 0 0,0 0 0 0 0,1 0 1 0 0,-1 0-1 0 0,1 0 0 0 0,-1 0 1 0 0,0 0-1 0 0,1-1 0 0 0,-1 1 1 0 0,1-1-1 0 0,0 0 0 0 0,-1 0 1 0 0,1 0-1 0 0,-1 0 0 0 0,4-1 1 0 0,5 0-62 0 0,-1-1 0 0 0,0 0 0 0 0,17-7 0 0 0,116-52-2077 0 0,-47 13-5515 0 0,-47 22 1790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52 8751 0 0,'20'-52'11219'0'0,"-21"72"-10342"0"0,-2 0 0 0 0,-7 34 0 0 0,7-40-599 0 0,-10 38 583 0 0,-36 93-1 0 0,-34 45-303 0 0,71-163-531 0 0,-100 206 89 0 0,-12 26-154 0 0,68-133-709 0 0,53-117-1024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73 16671 0 0,'0'0'1512'0'0,"0"2"-1245"0"0,-2 11-89 0 0,-2 13 1100 0 0,-1 35 1 0 0,5-41-775 0 0,-1-9-208 0 0,1 0-1 0 0,1 0 1 0 0,-1-1-1 0 0,2 1 1 0 0,-1 0-1 0 0,7 17 1 0 0,-3-12-120 0 0,2 0 0 0 0,0 0-1 0 0,1-1 1 0 0,1-1 0 0 0,11 16 0 0 0,-16-24-199 0 0,0-1-1 0 0,1 1 1 0 0,0-1 0 0 0,0 0 0 0 0,1-1-1 0 0,-1 1 1 0 0,1-1 0 0 0,0 0-1 0 0,0-1 1 0 0,0 1 0 0 0,1-1 0 0 0,-1 0-1 0 0,1-1 1 0 0,0 1 0 0 0,7 0-1 0 0,-9-2-48 0 0,0-1-1 0 0,1 1 1 0 0,-1-2-1 0 0,0 1 1 0 0,1 0-1 0 0,-1-1 1 0 0,0 0-1 0 0,0 0 1 0 0,1-1-1 0 0,7-2 0 0 0,-4 0-459 0 0,-1 0-1 0 0,0-1 1 0 0,0 0-1 0 0,0 0 1 0 0,12-10-1 0 0,3-7-1803 0 0</inkml:trace>
  <inkml:trace contextRef="#ctx0" brushRef="#br0" timeOffset="1">748 98 2759 0 0,'4'-9'-1139'0'0,"6"-17"2555"0"0,-3-2 3574 0 0,-7 27-4677 0 0,0-1 1 0 0,1 1-1 0 0,-1 0 1 0 0,0 0-1 0 0,0 0 1 0 0,0-1-1 0 0,-1 1 1 0 0,1 0-1 0 0,0 0 1 0 0,0-1-1 0 0,0 1 0 0 0,-1 0 1 0 0,1 0-1 0 0,-1 0 1 0 0,1 0-1 0 0,-1 0 1 0 0,1 0-1 0 0,-1 0 1 0 0,0-1-1 0 0,0 2 1 0 0,1-1-1 0 0,-1 0 1 0 0,0 0-1 0 0,0 0 0 0 0,0 0 1 0 0,0 0-1 0 0,0 1 1 0 0,0-1-1 0 0,0 0 1 0 0,0 1-1 0 0,0-1 1 0 0,0 1-1 0 0,-1-1 1 0 0,1 1-1 0 0,0 0 1 0 0,0 0-1 0 0,0-1 0 0 0,-1 1 1 0 0,1 0-1 0 0,-1 0 1 0 0,-1 0-185 0 0,1 0 0 0 0,0 1 1 0 0,0-1-1 0 0,0 0 0 0 0,0 1 1 0 0,0 0-1 0 0,0-1 0 0 0,0 1 0 0 0,0 0 1 0 0,0 0-1 0 0,0 0 0 0 0,0 0 1 0 0,0 0-1 0 0,1 1 0 0 0,-1-1 0 0 0,-1 2 1 0 0,-24 27 419 0 0,26-29-490 0 0,-20 29 151 0 0,1 0 0 0 0,2 1-1 0 0,-24 56 1 0 0,22-43-62 0 0,-110 222 66 0 0,-68 146 52 0 0,175-360-276 0 0,-131 316-220 0 0,126-290-1484 0 0,4-3-3620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408 125 1839 0 0,'9'-6'62'0'0,"-1"0"-1"0"0,12-12 0 0 0,-12 11 1022 0 0,0 0 1 0 0,16-10 0 0 0,46-21 5352 0 0,-59 33-5007 0 0,0 0 0 0 0,0 1 0 0 0,1 0 0 0 0,17-3 2423 0 0,-29 9-3767 0 0,0 1-1 0 0,0-1 1 0 0,0 1 0 0 0,-1-1-1 0 0,1 1 1 0 0,0-1 0 0 0,-1 1-1 0 0,0-1 1 0 0,0 0 0 0 0,0 1 0 0 0,0-1-1 0 0,0 0 1 0 0,0 0 0 0 0,0 1-1 0 0,-1-1 1 0 0,1 0 0 0 0,-1 0-1 0 0,-3 3 1 0 0,-27 28 6 0 0,-2-2-1 0 0,-1-1 1 0 0,-2-2 0 0 0,-54 32-1 0 0,74-50-184 0 0,-1-1-1 0 0,-20 6 0 0 0,25-9-2 0 0,11-6 32 0 0,3 11-78 0 0,2-2 91 0 0,1 0-1 0 0,0-1 0 0 0,0 1 1 0 0,1-1-1 0 0,5 8 1 0 0,6 9-53 0 0,-13-19 105 0 0,9 17-19 0 0,2 0 0 0 0,0 0 0 0 0,27 30 0 0 0,-4-11 223 0 0,-36-41-89 0 0,7 6 230 0 0,-7-4-332 0 0,0-1 1 0 0,0 1-1 0 0,0 0 0 0 0,-1 0 1 0 0,1 0-1 0 0,-1 0 0 0 0,0 0 0 0 0,0 0 1 0 0,0 0-1 0 0,0 0 0 0 0,0 0 0 0 0,-1 0 1 0 0,1 0-1 0 0,-1 0 0 0 0,0-1 0 0 0,0 1 1 0 0,0 0-1 0 0,0 0 0 0 0,0-1 1 0 0,-4 6-1 0 0,-1 4 26 0 0,-2-1 0 0 0,1 0 0 0 0,-13 14 0 0 0,12-17-20 0 0,0 0 0 0 0,-1 0 0 0 0,0-1 0 0 0,0 0 0 0 0,-1-1 0 0 0,0 1 0 0 0,0-2 0 0 0,0 0 0 0 0,-1 0 0 0 0,0-1 0 0 0,0 0 0 0 0,0-1 0 0 0,-14 3 0 0 0,3-3 63 0 0,0 0 0 0 0,0-1-1 0 0,-1-2 1 0 0,1 0-1 0 0,0-2 1 0 0,-23-3-1 0 0,39 4-74 0 0,0-1 0 0 0,0 1-1 0 0,-1-1 1 0 0,1 0 0 0 0,1 0 0 0 0,-1-1-1 0 0,0 0 1 0 0,0 0 0 0 0,-8-7-1 0 0,12 9-47 0 0,0-1-1 0 0,0 0 1 0 0,0 0-1 0 0,1 1 1 0 0,-1-1-1 0 0,1 0 0 0 0,-1 0 1 0 0,1 0-1 0 0,0-1 1 0 0,0 1-1 0 0,-1 0 0 0 0,2 0 1 0 0,-1-1-1 0 0,0 1 1 0 0,0-1-1 0 0,1 1 0 0 0,-1 0 1 0 0,1-1-1 0 0,0 1 1 0 0,0-1-1 0 0,0 1 0 0 0,0-1 1 0 0,0 1-1 0 0,1-1 1 0 0,-1 1-1 0 0,1-1 0 0 0,1-3 1 0 0,-1 2-337 0 0,1-1 0 0 0,0 1 0 0 0,1 0-1 0 0,-1 0 1 0 0,1 0 0 0 0,4-5 0 0 0,10-11-1166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8 12439 0 0,'0'0'958'0'0,"-7"-5"-588"0"0,5 4-242 0 0,1 1-1 0 0,0 0 1 0 0,-1-1-1 0 0,1 1 0 0 0,0 0 1 0 0,-1 0-1 0 0,1-1 1 0 0,-1 1-1 0 0,1 0 1 0 0,0 1-1 0 0,-1-1 1 0 0,1 0-1 0 0,0 0 0 0 0,-1 0 1 0 0,1 1-1 0 0,-1-1 1 0 0,1 1-1 0 0,0-1 1 0 0,0 1-1 0 0,-1 0 1 0 0,1-1-1 0 0,-2 3 0 0 0,-25 19 2265 0 0,18-11-2167 0 0,0-1 0 0 0,2 1-1 0 0,-1 1 1 0 0,1 0 0 0 0,-8 17 0 0 0,-28 68 576 0 0,37-81-592 0 0,-21 59 553 0 0,-23 91 1 0 0,-6 84-316 0 0,29-125-360 0 0,16-68-77 0 0,-13 55-9 0 0,19-88-1 0 0,-2-1 0 0 0,-16 36 0 0 0,15-43-9 0 0,-1 0 0 0 0,0-1 1 0 0,-1 0-1 0 0,-1-1 0 0 0,0 0 0 0 0,-1-1 0 0 0,0-1 1 0 0,-25 19-1 0 0,9-11-1079 0 0,-1-1 0 0 0,0-2 0 0 0,-52 21 1 0 0,77-35 419 0 0,-1-1 0 0 0,0 0 1 0 0,0-1-1 0 0,0 1 1 0 0,0-1-1 0 0,-13 1 0 0 0,6-3-964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1839 0 0,'-2'1'134'0'0,"-37"25"838"0"0,31-20 724 0 0,0 1 1 0 0,1 0-1 0 0,0 0 1 0 0,0 1-1 0 0,-7 10 0 0 0,1 1 1395 0 0,-18 36 0 0 0,26-45-2781 0 0,1 0 0 0 0,0 1 0 0 0,1 0 1 0 0,0 0-1 0 0,-3 18 0 0 0,6-27-245 0 0,-1 1 1 0 0,1-1-1 0 0,0 0 1 0 0,0 0-1 0 0,0 0 1 0 0,0 0-1 0 0,1 0 0 0 0,-1 1 1 0 0,1-1-1 0 0,-1 0 1 0 0,1 0-1 0 0,-1 0 1 0 0,1 0-1 0 0,0 0 0 0 0,0 0 1 0 0,0-1-1 0 0,0 1 1 0 0,1 0-1 0 0,-1 0 1 0 0,0-1-1 0 0,1 1 1 0 0,-1-1-1 0 0,1 1 0 0 0,0-1 1 0 0,-1 1-1 0 0,1-1 1 0 0,0 0-1 0 0,0 0 1 0 0,0 0-1 0 0,-1 0 1 0 0,1 0-1 0 0,3 0 0 0 0,2 1 42 0 0,-1 0 0 0 0,1-1 0 0 0,0 0-1 0 0,0-1 1 0 0,-1 0 0 0 0,1 0-1 0 0,0 0 1 0 0,12-2 0 0 0,17-5 180 0 0,0-2-1 0 0,40-16 1 0 0,67-33-48 0 0,18-7-153 0 0,-119 50-162 0 0,183-56-737 0 0,-216 69-238 0 0,1 1 1 0 0,0 0 0 0 0,12 1-1 0 0,-19 0 381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252 170 7367 0 0,'0'1'334'0'0,"-8"86"1221"0"0,7-59 1000 0 0,-2 0 0 0 0,-5 28 0 0 0,1-29-1959 0 0,-1-1 1 0 0,-1 0 0 0 0,-1 0-1 0 0,-1-1 1 0 0,-24 39 0 0 0,-62 79 808 0 0,95-140-1289 0 0,0-1 1 0 0,0 0-1 0 0,-1 0 1 0 0,1 0-1 0 0,0 0 0 0 0,-1 0 1 0 0,-5 3-1 0 0,8-5-83 0 0,-1 0 0 0 0,0 1-1 0 0,1-1 1 0 0,-1 0-1 0 0,1 0 1 0 0,-1 1 0 0 0,0-1-1 0 0,1 0 1 0 0,-1 0 0 0 0,0 0-1 0 0,1 0 1 0 0,-1 0 0 0 0,0 0-1 0 0,1 0 1 0 0,-1 0-1 0 0,0 0 1 0 0,1 0 0 0 0,-1-1-1 0 0,0 1 1 0 0,1 0 0 0 0,-1 0-1 0 0,0-1 1 0 0,1 1-1 0 0,-1 0 1 0 0,1-1 0 0 0,-1 1-1 0 0,1 0 1 0 0,-1-1 0 0 0,1 1-1 0 0,-1-1 1 0 0,1 1-1 0 0,-1-1 1 0 0,1 1 0 0 0,-1-1-1 0 0,1 1 1 0 0,0-1 0 0 0,-1 0-1 0 0,1 1 1 0 0,0-1 0 0 0,-1-1-1 0 0,-1-4 100 0 0,0-1-1 0 0,1 0 1 0 0,0 0-1 0 0,0 0 1 0 0,0 1-1 0 0,1-1 1 0 0,0 0-1 0 0,0 0 1 0 0,1 0-1 0 0,0 0 1 0 0,0 0-1 0 0,5-13 0 0 0,3-7 313 0 0,21-46-1 0 0,-28 70-431 0 0,17-35 151 0 0,2 0 0 0 0,2 1 1 0 0,50-60-1 0 0,-27 43-132 0 0,84-73 1 0 0,-113 112-188 0 0,1 0 0 0 0,1 2 0 0 0,0 0 0 0 0,1 1 0 0 0,0 0 0 0 0,0 2 0 0 0,1 1 0 0 0,29-10 0 0 0,-45 18-115 0 0,1 0 0 0 0,-1 1 0 0 0,0-1-1 0 0,1 1 1 0 0,-1 0 0 0 0,1 0 0 0 0,-1 1 0 0 0,0 0 0 0 0,10 2-1 0 0,24 11-4942 0 0,-26-7-1596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14799 0 0,'0'0'7268'0'0,"0"2"-6927"0"0,0 1-278 0 0,0 1-1 0 0,0 0 1 0 0,0 0-1 0 0,-1 0 1 0 0,1 0-1 0 0,-1-1 1 0 0,0 1-1 0 0,0 0 1 0 0,-1 0-1 0 0,1-1 1 0 0,-3 5-1 0 0,-24 41-31 0 0,20-36 24 0 0,-27 43-42 0 0,-36 63-15 0 0,51-83 8 0 0,8-18 12 0 0,2 1 0 0 0,1 0 0 0 0,-11 32-1 0 0,20-51 0 0 0,0 0 0 0 0,0 1 0 0 0,-1-1 0 0 0,1 1 0 0 0,0-1 0 0 0,0 1 0 0 0,0-1 0 0 0,0 0 0 0 0,0 1 0 0 0,0-1 0 0 0,1 1 0 0 0,-1-1 0 0 0,0 0 0 0 0,0 1 0 0 0,0-1 0 0 0,0 1 0 0 0,0-1 0 0 0,1 0 0 0 0,-1 1 0 0 0,0-1-1 0 0,0 0 1 0 0,1 1 0 0 0,-1-1 0 0 0,0 0 0 0 0,0 1 0 0 0,1-1 0 0 0,-1 0 0 0 0,0 1 0 0 0,1-1 0 0 0,-1 0 0 0 0,0 0 0 0 0,1 0 0 0 0,-1 1 0 0 0,1-1 0 0 0,-1 0 0 0 0,0 0 0 0 0,1 0 0 0 0,-1 0 0 0 0,1 0 0 0 0,-1 0 0 0 0,1 0 0 0 0,16 2 410 0 0,0-4-196 0 0,0 0 0 0 0,1-1 0 0 0,-2-1 0 0 0,1-1 0 0 0,30-12-1 0 0,-36 12-225 0 0,0 0-1 0 0,0-1 1 0 0,0-1-1 0 0,-1 1 1 0 0,0-2-1 0 0,0 0 1 0 0,-1 0-1 0 0,16-18 1 0 0,-21 21 6 0 0,-1 0 0 0 0,1 0 0 0 0,-1-1 1 0 0,-1 1-1 0 0,1-1 0 0 0,-1 0 0 0 0,0 0 1 0 0,0 0-1 0 0,0 0 0 0 0,-1 0 0 0 0,0 0 1 0 0,0 0-1 0 0,-1 0 0 0 0,0-12 0 0 0,-2-1-419 0 0,-1-1 0 0 0,0 1 0 0 0,-9-25 0 0 0,8 27-786 0 0,1-1-55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22 281 17215 0 0,'0'0'1566'0'0,"-1"3"-1290"0"0,-6 10-169 0 0,5-10 206 0 0,0 1 1 0 0,0 0 0 0 0,1 0 0 0 0,-1 0 0 0 0,1 1-1 0 0,-1-1 1 0 0,0 8 0 0 0,2-10 26 0 0,1-3-151 0 0,13-11 249 0 0,0-1-1 0 0,-1-1 1 0 0,12-16-1 0 0,2-1-272 0 0,86-84 143 0 0,-93 96-279 0 0,2 2-1 0 0,0 1 1 0 0,44-26-1 0 0,-53 36 14 0 0,0 0-1 0 0,16-5 0 0 0,-25 10-8 0 0,0-1-1 0 0,0 2 1 0 0,0-1-1 0 0,1 0 1 0 0,-1 1-1 0 0,0-1 1 0 0,0 1-1 0 0,0 0 1 0 0,0 1-1 0 0,0-1 1 0 0,1 1 0 0 0,3 1-1 0 0,-7-1-11 0 0,1 0-1 0 0,-1 0 1 0 0,1 0-1 0 0,-1 0 1 0 0,0 0-1 0 0,1 0 1 0 0,-1 1-1 0 0,0-1 0 0 0,0 0 1 0 0,0 1-1 0 0,0-1 1 0 0,0 1-1 0 0,0-1 1 0 0,-1 1-1 0 0,1 0 1 0 0,0-1-1 0 0,-1 1 1 0 0,1 0-1 0 0,-1-1 1 0 0,0 1-1 0 0,1 3 1 0 0,0 3 50 0 0,-1 0 0 0 0,0-1 0 0 0,-1 15 0 0 0,-3 6-49 0 0,-2-1 0 0 0,-1 1 0 0 0,-14 33 1 0 0,9-27-31 0 0,-10 49 0 0 0,20-75-123 0 0,1 0-1 0 0,1 1 1 0 0,-1-1-1 0 0,3 16 1 0 0,-2-21-164 0 0,1-2-169 0 0,2 8-2181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5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 11431 0 0,'0'0'6298'0'0,"7"-5"-5582"0"0,-4 1-659 0 0,0 1 0 0 0,0 1 0 0 0,1-1 0 0 0,-1 0 0 0 0,1 1 0 0 0,0 0 1 0 0,0 0-1 0 0,0 0 0 0 0,0 0 0 0 0,0 0 0 0 0,0 1 0 0 0,1 0 0 0 0,4-1 1 0 0,-8 2-158 0 0</inkml:trace>
  <inkml:trace contextRef="#ctx0" brushRef="#br0" timeOffset="1">0 438 12439 0 0,'0'0'7216'0'0,"8"-3"-7104"0"0,0 0-5368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4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801 141 12815 0 0,'0'-7'1158'0'0,"0"3"-1077"0"0,0 1 1 0 0,1 0 0 0 0,0 0 0 0 0,-1-1-1 0 0,1 1 1 0 0,0 0 0 0 0,0 0 0 0 0,1 0-1 0 0,-1 0 1 0 0,1 0 0 0 0,-1 1 0 0 0,1-1 0 0 0,3-4-1 0 0,4-3 926 0 0,0 1 0 0 0,12-10 1 0 0,11-13 395 0 0,-31 32-1353 0 0,-1 0 0 0 0,1-1 0 0 0,-1 1 0 0 0,1-1 0 0 0,-1 1 0 0 0,1-1 0 0 0,-1 1 0 0 0,1-1 0 0 0,-1 0 0 0 0,0 1 0 0 0,1-1 0 0 0,-1 1 0 0 0,0-1 0 0 0,1 0 0 0 0,-1 1 0 0 0,0-1 0 0 0,0 0 0 0 0,0 1 0 0 0,0-1 0 0 0,0 0 0 0 0,0 1 0 0 0,0-1 1 0 0,0-1-1 0 0,-1 2-27 0 0,0-1 1 0 0,0 1 0 0 0,0 0-1 0 0,0 0 1 0 0,0-1 0 0 0,0 1-1 0 0,0 0 1 0 0,-1 0 0 0 0,1 0 0 0 0,0 0-1 0 0,0 0 1 0 0,0 0 0 0 0,0 1-1 0 0,0-1 1 0 0,-2 1 0 0 0,-10 3-25 0 0,0 0 1 0 0,1 1-1 0 0,-1 1 1 0 0,1 0-1 0 0,0 1 0 0 0,-19 14 1 0 0,-9 8 44 0 0,2 1 0 0 0,2 1 0 0 0,-34 38 0 0 0,64-63 31 0 0,1 0 0 0 0,0 0 0 0 0,0 0-1 0 0,0 1 1 0 0,1 0 0 0 0,0 0 0 0 0,0 0 0 0 0,1 0 0 0 0,0 1 0 0 0,-4 14 0 0 0,7-22-67 0 0,1 1 0 0 0,-1-1 0 0 0,0 0 0 0 0,0 1 0 0 0,0-1 0 0 0,1 1 1 0 0,-1-1-1 0 0,0 1 0 0 0,1-1 0 0 0,-1 0 0 0 0,0 1 0 0 0,1-1 0 0 0,-1 0 0 0 0,0 1 0 0 0,1-1 0 0 0,-1 0 1 0 0,1 1-1 0 0,-1-1 0 0 0,1 0 0 0 0,-1 0 0 0 0,1 0 0 0 0,0 1 0 0 0,0-1 15 0 0,3 2 24 0 0,0-1 1 0 0,0 1-1 0 0,0-1 0 0 0,1-1 0 0 0,-1 1 0 0 0,0 0 1 0 0,1-1-1 0 0,-1 0 0 0 0,0 0 0 0 0,1 0 1 0 0,-1-1-1 0 0,0 1 0 0 0,0-1 0 0 0,1 0 0 0 0,-1 0 1 0 0,0-1-1 0 0,0 1 0 0 0,7-5 0 0 0,3-1 55 0 0,0 0-1 0 0,-1-2 0 0 0,25-18 1 0 0,-23 14-91 0 0,12-9-8 0 0,43-45 0 0 0,-62 56-20 0 0,-6 9-69 0 0,-4 4-627 0 0,-10 11 561 0 0,0 2 0 0 0,1-1 0 0 0,-14 23 0 0 0,-25 54 82 0 0,43-77 44 0 0,-99 227 34 0 0,18 10-109 0 0,10-27-99 0 0,-7 37-156 0 0,47-135 868 0 0,-56 125 0 0 0,86-236-331 0 0,0 1 0 0 0,-1-1 0 0 0,0-1 0 0 0,-14 16 0 0 0,23-29-158 0 0,-1 0 0 0 0,0 0-1 0 0,0 0 1 0 0,0-1 0 0 0,0 1 0 0 0,0 0-1 0 0,0-1 1 0 0,0 1 0 0 0,0 0 0 0 0,0-1-1 0 0,0 1 1 0 0,0-1 0 0 0,0 0 0 0 0,0 1-1 0 0,0-1 1 0 0,0 0 0 0 0,-1 0 0 0 0,1 0-1 0 0,0 0 1 0 0,0 0 0 0 0,0 0 0 0 0,0 0-1 0 0,-1 0 1 0 0,1 0 0 0 0,0 0 0 0 0,0-1-1 0 0,0 1 1 0 0,0 0 0 0 0,0-1 0 0 0,-1 1-1 0 0,1-1 1 0 0,-1 0 0 0 0,-1-1 26 0 0,0 0 1 0 0,1 0-1 0 0,-1 0 1 0 0,0 0-1 0 0,1 0 1 0 0,0-1-1 0 0,-1 1 1 0 0,1-1-1 0 0,-3-4 0 0 0,-8-20 65 0 0,1 0 0 0 0,1-2-1 0 0,-10-39 1 0 0,17 55-126 0 0,-8-31-668 0 0,2 0 1 0 0,1-1-1 0 0,-3-62 0 0 0,10 58-641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8 7831 0 0,'7'-8'4113'0'0,"-15"29"1784"0"0,3-7-7107 0 0,-77 197 1794 0 0,28-78-344 0 0,14-33 40 0 0,-4-3 0 0 0,-74 121 0 0 0,90-179-219 0 0,-2 0 1 0 0,-55 55-1 0 0,0-1 9 0 0,58-62-22 0 0,-28 35 29 0 0,50-58-49 0 0,0 0 0 0 0,0 0 0 0 0,0 1 0 0 0,1 0 1 0 0,0 0-1 0 0,-4 14 0 0 0,8-23-76 0 0,0 1 0 0 0,-1 0 0 0 0,1-1 0 0 0,0 1 0 0 0,0 0-1 0 0,0-1 1 0 0,0 1 0 0 0,-1 0 0 0 0,1 0 0 0 0,0-1 0 0 0,0 1 0 0 0,0 0-1 0 0,1 0 1 0 0,-1-1 0 0 0,0 1 0 0 0,0 0 0 0 0,0 0 0 0 0,0-1 0 0 0,1 1-1 0 0,-1 0 1 0 0,0-1 0 0 0,1 1 0 0 0,-1 0 0 0 0,0-1 0 0 0,1 1 0 0 0,-1-1 0 0 0,1 1-1 0 0,0 0 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105 342 7831 0 0,'-12'4'270'0'0,"1"0"-1"0"0,-20 11 0 0 0,28-13 80 0 0,-1 1 0 0 0,1-1-1 0 0,0 1 1 0 0,0-1 0 0 0,0 1 0 0 0,0 0-1 0 0,0 0 1 0 0,1 0 0 0 0,-1 1-1 0 0,1-1 1 0 0,0 1 0 0 0,-2 3 0 0 0,2-3 121 0 0,0 0 1 0 0,1-1 0 0 0,-1 1 0 0 0,1 0 0 0 0,0-1 0 0 0,0 1 0 0 0,0 0-1 0 0,1 0 1 0 0,-1 0 0 0 0,1 0 0 0 0,0 0 0 0 0,0 0 0 0 0,1 6 0 0 0,0-8-357 0 0,0 1 1 0 0,1 0 0 0 0,-1-1 0 0 0,1 1-1 0 0,0-1 1 0 0,0 0 0 0 0,0 0 0 0 0,0 1-1 0 0,0-1 1 0 0,0 0 0 0 0,0-1 0 0 0,6 4 0 0 0,-1 0 6 0 0,1-1 0 0 0,0 0 0 0 0,1-1 0 0 0,-1 0 0 0 0,1 0 0 0 0,-1 0 0 0 0,1-1 0 0 0,0-1 0 0 0,0 1 0 0 0,0-2 0 0 0,0 1 1 0 0,16-2-1 0 0,10-2 399 0 0,64-13 0 0 0,-92 14-472 0 0,96-24 423 0 0,150-60 0 0 0,-44 12-312 0 0,-203 73-158 0 0,270-90-116 0 0,-9-22-2792 0 0,-249 104 1838 0 0,1-2 0 0 0,-1 0-1 0 0,-1-1 1 0 0,30-27 0 0 0,-16 5-865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15407 0 0,'0'0'1394'0'0,"2"0"-1150"0"0,0 0-239 0 0,-1 0 0 0 0,0-1 1 0 0,1 1-1 0 0,-1 0 1 0 0,0 0-1 0 0,1 0 0 0 0,-1 0 1 0 0,0 1-1 0 0,1-1 0 0 0,-1 0 1 0 0,0 0-1 0 0,1 1 1 0 0,-1-1-1 0 0,0 1 0 0 0,2 0 1 0 0,-3 0 12 0 0,1-1 0 0 0,-1 1 1 0 0,1-1-1 0 0,-1 1 0 0 0,1-1 1 0 0,-1 1-1 0 0,1 0 0 0 0,-1-1 0 0 0,0 1 1 0 0,1 0-1 0 0,-1-1 0 0 0,0 1 1 0 0,1 1-1 0 0,0 1 92 0 0,0 0-17 0 0,0 0 1 0 0,-1 1-1 0 0,1-1 1 0 0,-1 1 0 0 0,1-1-1 0 0,-1 1 1 0 0,0-1 0 0 0,0 1-1 0 0,0-1 1 0 0,-1 0 0 0 0,0 5-1 0 0,-14 39 431 0 0,13-42-498 0 0,-29 67 391 0 0,-52 89 1 0 0,36-74-272 0 0,-194 351 222 0 0,203-375-325 0 0,-2-2 0 0 0,-89 103-1 0 0,118-153-42 0 0,0 0 0 0 0,-1 0 0 0 0,-1-1 0 0 0,-14 9 0 0 0,14-13 0 0 0,13-6 0 0 0,-1 0 0 0 0,0 0 0 0 0,1 0 0 0 0,-1 0 0 0 0,1 0 0 0 0,-1 0 0 0 0,0 0 0 0 0,1 0 0 0 0,-1 0 0 0 0,1 0 0 0 0,-1 0 0 0 0,1 0 0 0 0,-1-1 0 0 0,0 1 0 0 0,1 0 0 0 0,-1 0 0 0 0,1-1 0 0 0,-1 1 0 0 0,0-1 0 0 0,0 0 1 0 0,0 0-1 0 0,0 0 0 0 0,1 0 0 0 0,-1-1 1 0 0,0 1-1 0 0,1 0 0 0 0,-1 0 0 0 0,1 0 0 0 0,-1-1 1 0 0,1 1-1 0 0,0 0 0 0 0,0 0 0 0 0,-1-1 1 0 0,1 1-1 0 0,0 0 0 0 0,0-1 0 0 0,0 1 0 0 0,0 0 1 0 0,0-1-1 0 0,1 1 0 0 0,-1 0 0 0 0,0 0 1 0 0,1-3-1 0 0,1-2-6 0 0,0 1 1 0 0,0-1-1 0 0,1 1 0 0 0,3-7 1 0 0,17-22-145 0 0,2 1 0 0 0,40-42 0 0 0,-36 45 92 0 0,0 1 0 0 0,48-35 0 0 0,-58 50 164 0 0,0 2 0 0 0,0 0 1 0 0,2 1-1 0 0,-1 1 0 0 0,1 1 0 0 0,22-7 1 0 0,-38 15-33 0 0,-1 0 1 0 0,0 0 0 0 0,1 0 0 0 0,-1 1 0 0 0,0-1 0 0 0,1 1-1 0 0,-1 0 1 0 0,1 0 0 0 0,-1 1 0 0 0,0-1 0 0 0,1 1 0 0 0,-1 0 0 0 0,0 0-1 0 0,1 1 1 0 0,3 1 0 0 0,-5-1-27 0 0,0-1-1 0 0,-1 1 1 0 0,0 0 0 0 0,1 0-1 0 0,-1 0 1 0 0,0 0 0 0 0,0 0-1 0 0,0 0 1 0 0,0 0 0 0 0,0 1-1 0 0,-1-1 1 0 0,1 1 0 0 0,-1-1-1 0 0,0 1 1 0 0,1 0 0 0 0,-1 0-1 0 0,0-1 1 0 0,-1 1 0 0 0,1 0-1 0 0,0 0 1 0 0,-1 0 0 0 0,0 0-1 0 0,1 4 1 0 0,-2 6 76 0 0,1-1 0 0 0,-2 0 0 0 0,0 1 1 0 0,-5 20-1 0 0,-22 46 416 0 0,15-49-468 0 0,-2 0 0 0 0,-24 34 1 0 0,13-24-182 0 0,26-38 2 0 0,13-10-8775 0 0,3-5 2251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95 14999 0 0,'0'0'687'0'0,"2"2"-16"0"0,7 5-536 0 0,-1 2 1 0 0,0-1 0 0 0,-1 1-1 0 0,12 17 1 0 0,7 9 1982 0 0,-24-32-1960 0 0,0-1 0 0 0,1 0 0 0 0,-1 0 0 0 0,1 0 0 0 0,0 0 0 0 0,-1 0 0 0 0,1 0 0 0 0,0-1 0 0 0,0 1 0 0 0,0-1 0 0 0,0 0 0 0 0,1 0 0 0 0,-1 0 0 0 0,0-1 0 0 0,0 1 0 0 0,0-1 0 0 0,1 1 0 0 0,-1-1 0 0 0,0 0 0 0 0,6-1 0 0 0,2-1 168 0 0,-1 1 1 0 0,0-2-1 0 0,0 0 1 0 0,19-8-1 0 0,12-7 80 0 0,-1-3 0 0 0,0-2 0 0 0,38-29 0 0 0,-72 49-416 0 0,-1-1-1 0 0,0 0 1 0 0,0-1-1 0 0,0 1 0 0 0,0-1 1 0 0,-1 0-1 0 0,0 0 1 0 0,0 0-1 0 0,5-10 1 0 0,-8 13-101 0 0,-1 1 73 0 0,0 0 0 0 0,0 0 1 0 0,-1 0-1 0 0,1 0 0 0 0,0 0 0 0 0,-1 0 0 0 0,1 0 0 0 0,-1 1 1 0 0,1-1-1 0 0,-1 0 0 0 0,0 0 0 0 0,1 1 0 0 0,-1-1 0 0 0,0 0 1 0 0,1 1-1 0 0,-1-1 0 0 0,0 0 0 0 0,0 1 0 0 0,1-1 0 0 0,-1 1 0 0 0,0 0 1 0 0,0-1-1 0 0,-1 0 0 0 0,-23-6-623 0 0,18 7 504 0 0,0 0 0 0 0,0 0-1 0 0,0 1 1 0 0,0 0 0 0 0,0 0 0 0 0,0 0 0 0 0,0 1 0 0 0,0 0 0 0 0,-11 6-1 0 0,-3 1-378 0 0,-33 22-1 0 0,24-10 375 0 0,0 0 1 0 0,1 3-1 0 0,1 0 1 0 0,-36 42-1 0 0,32-28 345 0 0,2 1-1 0 0,-47 81 1 0 0,71-110-61 0 0,1 1 1 0 0,0 0 0 0 0,1 0-1 0 0,0 0 1 0 0,1 1 0 0 0,0-1 0 0 0,-1 15-1 0 0,4-22-72 0 0,-1 1 0 0 0,1-1 0 0 0,1 1-1 0 0,-1-1 1 0 0,0 1 0 0 0,1-1-1 0 0,0 0 1 0 0,0 1 0 0 0,4 7 0 0 0,-4-10-26 0 0,0 1 1 0 0,1-1-1 0 0,0 1 1 0 0,-1-1-1 0 0,1 1 1 0 0,0-1-1 0 0,0 0 1 0 0,0 0-1 0 0,1 0 1 0 0,-1 0-1 0 0,0-1 1 0 0,1 1-1 0 0,-1 0 1 0 0,1-1-1 0 0,0 0 1 0 0,3 2-1 0 0,0-2-2 0 0,0 1-1 0 0,0-1 0 0 0,0 0 0 0 0,0 0 0 0 0,0-1 0 0 0,0 0 0 0 0,0 0 0 0 0,1 0 0 0 0,-1-1 0 0 0,0 0 0 0 0,11-3 1 0 0,5-3-53 0 0,36-15-1 0 0,-58 22 32 0 0,136-64-1873 0 0,-89 41-82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421 107 919 0 0,'2'-1'67'0'0,"34"-13"481"0"0,40-14 12583 0 0,-29 3-9177 0 0,-45 24-3119 0 0,12-4 2738 0 0,-13 4-3310 0 0,-1 1-237 0 0,0-1 0 0 0,1 1-1 0 0,-1-1 1 0 0,0 1-1 0 0,0-1 1 0 0,0 1-1 0 0,1-1 1 0 0,-1 1-1 0 0,0-1 1 0 0,0 1-1 0 0,0-1 1 0 0,0 1 0 0 0,0-1-1 0 0,0 1 1 0 0,0-1-1 0 0,0 1 1 0 0,0-1-1 0 0,0 1 1 0 0,0-1-1 0 0,0 1 1 0 0,-1-2-1 0 0,-1 0-15 0 0,-1 0 0 0 0,0 0-1 0 0,0 0 1 0 0,1 1-1 0 0,-1-1 1 0 0,0 1-1 0 0,-1-1 1 0 0,1 1-1 0 0,0 0 1 0 0,0 0-1 0 0,0 1 1 0 0,-1-1-1 0 0,1 0 1 0 0,0 1-1 0 0,-1 0 1 0 0,1 0-1 0 0,-1 0 1 0 0,1 0 0 0 0,0 1-1 0 0,-5 0 1 0 0,-9 3-221 0 0,1 1 1 0 0,-31 12-1 0 0,28-9 54 0 0,-9 3-162 0 0,-116 49-957 0 0,125-50 1172 0 0,1 0 1 0 0,0 2-1 0 0,0 0 0 0 0,1 1 1 0 0,-20 19-1 0 0,20-15 241 0 0,1 0 1 0 0,1 1-1 0 0,0 1 0 0 0,2 0 0 0 0,-21 38 0 0 0,30-48-14 0 0,0-1 0 0 0,1 1 0 0 0,1 0-1 0 0,-1 0 1 0 0,1 0 0 0 0,1 0 0 0 0,-1 16-1 0 0,2-18-84 0 0,0 0-1 0 0,1 0 1 0 0,0-1 0 0 0,0 1-1 0 0,1 0 1 0 0,0-1-1 0 0,0 1 1 0 0,0-1-1 0 0,1 1 1 0 0,0-1 0 0 0,6 9-1 0 0,-5-10-7 0 0,0 1 0 0 0,0-1 0 0 0,1 0 0 0 0,0 0 0 0 0,0-1 0 0 0,0 1 0 0 0,0-1 0 0 0,1 0 0 0 0,0-1 0 0 0,-1 1 0 0 0,1-1 0 0 0,1 0 0 0 0,-1-1 0 0 0,0 0 0 0 0,1 0 0 0 0,-1 0-1 0 0,1 0 1 0 0,0-1 0 0 0,11 0 0 0 0,2 0 41 0 0,1-1 0 0 0,-1-2 0 0 0,0 0 0 0 0,0-1-1 0 0,27-7 1 0 0,2-4 70 0 0,76-33 1 0 0,43-32-461 0 0,-161 76 283 0 0,79-44-2236 0 0,-49 22 912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36 12439 0 0,'11'-7'499'0'0,"-6"4"-317"0"0,0-1 1 0 0,0 1-1 0 0,-1 0 1 0 0,1-1-1 0 0,6-8 3201 0 0,-17 25 221 0 0,-6 4-3315 0 0,0 0 1 0 0,-2-1 0 0 0,-17 16-1 0 0,-4 5-58 0 0,-23 34 165 0 0,3 1 0 0 0,4 3 1 0 0,-57 108-1 0 0,37-46-301 0 0,-70 126-42 0 0,8-53-508 0 0,80-127 129 0 0,46-73 250 0 0,0 1 0 0 0,1 1 0 0 0,1-1 0 0 0,-6 17 0 0 0,10-26-92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517 200 4607 0 0,'0'0'9239'0'0,"1"-2"-8912"0"0,8-8 349 0 0,-1-1 0 0 0,-1-1 1 0 0,11-18-1 0 0,-16 24-481 0 0,0 1-1 0 0,0-1 0 0 0,0 0 0 0 0,0 1 1 0 0,-1-1-1 0 0,0 0 0 0 0,0 0 0 0 0,-1 0 1 0 0,0 0-1 0 0,0-11 0 0 0,-1 14-114 0 0,1 0 0 0 0,-1 0 0 0 0,1 0 0 0 0,-1 0-1 0 0,0 0 1 0 0,0 0 0 0 0,0 0 0 0 0,-1 0 0 0 0,1 0 0 0 0,-1 0 0 0 0,0 0-1 0 0,1 1 1 0 0,-1-1 0 0 0,-4-3 0 0 0,4 4-69 0 0,0 1-1 0 0,0 0 1 0 0,0-1-1 0 0,0 1 1 0 0,0 0-1 0 0,0 0 1 0 0,0 0-1 0 0,-1 1 1 0 0,1-1-1 0 0,0 0 1 0 0,0 1-1 0 0,-1 0 1 0 0,1-1-1 0 0,0 1 1 0 0,-1 0-1 0 0,1 0 1 0 0,0 0-1 0 0,-1 1 1 0 0,1-1-1 0 0,-5 2 1 0 0,-24 6-39 0 0,0 1 0 0 0,1 2 1 0 0,0 1-1 0 0,0 1 0 0 0,2 2 0 0 0,-1 1 0 0 0,2 1 1 0 0,0 1-1 0 0,1 1 0 0 0,2 2 0 0 0,-26 25 1 0 0,30-25 36 0 0,-50 56-30 0 0,63-69 75 0 0,1 0 1 0 0,0 1 0 0 0,1 0 0 0 0,0 0 0 0 0,0 1 0 0 0,1-1-1 0 0,-5 16 1 0 0,9-24-44 0 0,0 1-1 0 0,0-1 1 0 0,0 0 0 0 0,0 0-1 0 0,0 1 1 0 0,0-1 0 0 0,1 0-1 0 0,-1 0 1 0 0,0 0-1 0 0,0 1 1 0 0,1-1 0 0 0,-1 0-1 0 0,1 0 1 0 0,-1 0-1 0 0,1 0 1 0 0,0 0 0 0 0,-1 0-1 0 0,1 0 1 0 0,0 0 0 0 0,0 0-1 0 0,1 1 1 0 0,0 1 6 0 0,1-1 0 0 0,0 0 0 0 0,0 1 0 0 0,0-1 0 0 0,4 2 0 0 0,-2-2-1 0 0,1 1 1 0 0,0-1-1 0 0,1-1 0 0 0,-1 1 1 0 0,0-1-1 0 0,0 0 0 0 0,1 0 0 0 0,-1-1 1 0 0,1 0-1 0 0,-1 0 0 0 0,0 0 1 0 0,1-1-1 0 0,-1 0 0 0 0,10-3 0 0 0,8-3 69 0 0,0-1 0 0 0,29-15 0 0 0,-44 20-61 0 0,7-5-129 0 0,-1-1 0 0 0,1 0 0 0 0,-2 0 1 0 0,21-18-1 0 0,-10 4-303 0 0,31-36 1 0 0,-21 12 665 0 0,-33 46 110 0 0,-3 3-238 0 0,0 7-58 0 0,-1 0 0 0 0,0 0 0 0 0,-1-1 1 0 0,-6 16-1 0 0,-22 36 98 0 0,5-9-78 0 0,22-42-79 0 0,0 0-1 0 0,1 1 1 0 0,1-1 0 0 0,-1 1-1 0 0,1-1 1 0 0,1 1 0 0 0,-1 18-1 0 0,4-17-4250 0 0,-1-8 2472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12895 0 0,'0'0'998'0'0,"-2"0"-657"0"0,-2 1 390 0 0,1 0 1 0 0,-1 0-1 0 0,1 0 1 0 0,0 0-1 0 0,-1 1 1 0 0,1-1-1 0 0,0 1 0 0 0,-5 3 1 0 0,2 0 76 0 0,0-1 0 0 0,1 1 0 0 0,-9 10 1 0 0,4-3-575 0 0,0 1 0 0 0,2 0 1 0 0,-11 19-1 0 0,-29 78-222 0 0,34-59-203 0 0,10-36 19 0 0,4-12-236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8 349 14279 0 0,'0'0'1298'0'0,"-1"2"-1069"0"0,-3 7 151 0 0,1-3 3960 0 0,10-16-3892 0 0,48-61-90 0 0,-39 49-331 0 0,0 0-1 0 0,2 1 1 0 0,38-34 0 0 0,-43 43-21 0 0,-2 3 52 0 0,0 0 0 0 0,0 1 0 0 0,1 0 0 0 0,21-10 0 0 0,-31 17 11 0 0,1 1-1 0 0,0-1 0 0 0,-1 1 1 0 0,1 0-1 0 0,0 0 1 0 0,-1 0-1 0 0,1 0 1 0 0,0 1-1 0 0,-1-1 0 0 0,1 1 1 0 0,-1-1-1 0 0,1 1 1 0 0,-1 0-1 0 0,1 0 0 0 0,-1 0 1 0 0,1 0-1 0 0,-1 1 1 0 0,2 1-1 0 0,1 0-44 0 0,-2-1-1 0 0,1 2 1 0 0,0-1-1 0 0,-1 0 0 0 0,1 1 1 0 0,-1 0-1 0 0,0-1 1 0 0,0 1-1 0 0,0 1 1 0 0,-1-1-1 0 0,1 0 1 0 0,-1 1-1 0 0,0-1 1 0 0,-1 1-1 0 0,1-1 1 0 0,1 7-1 0 0,-2-3 12 0 0,1 0 1 0 0,-1 0-1 0 0,-1 1 0 0 0,1-1 0 0 0,-1 0 0 0 0,-1 1 1 0 0,0-1-1 0 0,-3 15 0 0 0,-1-2-35 0 0,5-18 0 0 0,-9 16 0 0 0,6-9-374 0 0,6-14-541 0 0,11-22-1287 0 0,-7 12 1459 0 0,46-71 14 0 0,-43 72 730 0 0,0 0 0 0 0,1 1 0 0 0,1 0 1 0 0,13-11-1 0 0,5-1 166 0 0,36-21 0 0 0,-50 35-138 0 0,0 1 0 0 0,1 1 1 0 0,0 1-1 0 0,25-8 0 0 0,-38 14 9 0 0,0 0 1 0 0,1 0 0 0 0,-1 0-1 0 0,0 1 1 0 0,1-1-1 0 0,-1 1 1 0 0,1 0-1 0 0,-1 1 1 0 0,1-1 0 0 0,-1 1-1 0 0,0 0 1 0 0,1 0-1 0 0,-1 0 1 0 0,0 0-1 0 0,0 1 1 0 0,0 0 0 0 0,0 0-1 0 0,0 0 1 0 0,4 3-1 0 0,-2-1 80 0 0,-1 1 1 0 0,0 0-1 0 0,-1 0 0 0 0,1 0 0 0 0,-1 0 0 0 0,0 1 0 0 0,0 0 1 0 0,-1 0-1 0 0,1 0 0 0 0,-1 0 0 0 0,3 10 0 0 0,35 107 1077 0 0,-34-99-1009 0 0,-1 1 0 0 0,-2 0 0 0 0,3 28 0 0 0,-7-49-190 0 0,1 0 1 0 0,-1 1-1 0 0,0-1 0 0 0,0 0 1 0 0,-1 1-1 0 0,-1 7 0 0 0,1-4-122 0 0,0-6-136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29 11311 0 0,'6'-5'1031'0'0,"-3"0"-882"0"0,15-13 5819 0 0,-26 24-5849 0 0,0-1 1 0 0,0 1-1 0 0,-1-1 0 0 0,0-1 1 0 0,0 1-1 0 0,-1-2 0 0 0,1 1 0 0 0,-12 2 1 0 0,-20 8-134 0 0,-21 9-15 0 0,35-15-17 0 0,2 2 0 0 0,-1 1 0 0 0,-26 16 0 0 0,52-26 42 0 0,0 0 0 0 0,0-1 0 0 0,0 1 0 0 0,0 0 0 0 0,1-1 0 0 0,-1 1-1 0 0,0-1 1 0 0,0 1 0 0 0,1 0 0 0 0,-1-1 0 0 0,0 1 0 0 0,1-1 0 0 0,-1 1 0 0 0,1-1 0 0 0,0 1 0 0 0,-1-1 2 0 0,4 4 3 0 0,1 0 1 0 0,-1 0-1 0 0,1-1 0 0 0,0 1 0 0 0,0-1 1 0 0,9 4-1 0 0,35 12 71 0 0,-36-14-54 0 0,-4-2-5 0 0,23 8 33 0 0,0 1 0 0 0,-1 2 0 0 0,48 29 0 0 0,-76-42-38 0 0,-1 1 0 0 0,1 0-1 0 0,-1 0 1 0 0,1 0 0 0 0,-1 1-1 0 0,0-1 1 0 0,4 5 0 0 0,-6-6 0 0 0,1 0 0 0 0,-1-1 0 0 0,0 1 0 0 0,0 0 0 0 0,1 0 0 0 0,-1 0 0 0 0,0 0 0 0 0,0-1 0 0 0,0 1 0 0 0,0 0 0 0 0,0 0 0 0 0,0 0 0 0 0,0 0 0 0 0,0-1 0 0 0,0 1 0 0 0,0 0 0 0 0,0 0 0 0 0,-1 0 0 0 0,1 0 0 0 0,0-1 0 0 0,-1 1 1 0 0,1 0-1 0 0,-1 0 0 0 0,1-1 0 0 0,0 1 0 0 0,-1 0 0 0 0,0-1 0 0 0,1 1 0 0 0,-1 0 0 0 0,1-1 0 0 0,-1 1 0 0 0,0-1 0 0 0,0 1 0 0 0,-6 5 41 0 0,0-2-1 0 0,-1 1 1 0 0,1-1 0 0 0,-1 0-1 0 0,-15 6 1 0 0,-45 9 12 0 0,45-13-37 0 0,-19 5-183 0 0,-46 6 0 0 0,68-15-30 0 0,-1 0-1 0 0,1-1 1 0 0,0-1-1 0 0,-31-5 1 0 0,48 5-10 0 0,0 0-1 0 0,-1-1 1 0 0,1 0 0 0 0,0 0 0 0 0,0 0-1 0 0,1 0 1 0 0,-1 0 0 0 0,-4-2 0 0 0,6 0-1244 0 0,-1-3-56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5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34 936 7799 0 0,'0'0'356'0'0,"-1"2"-6"0"0,-6 11 1925 0 0,-18 24 4302 0 0,27-39-6315 0 0,176-178 538 0 0,-71 76-735 0 0,87-78-70 0 0,-112 107 5 0 0,-3-3 0 0 0,123-159 0 0 0,-187 218 0 0 0,-4 5 0 0 0,0-1 0 0 0,-1 1 0 0 0,0-2 0 0 0,9-20 0 0 0,-16 26 0 0 0,-3 10 0 0 0,0 0 0 0 0,0 0 0 0 0,0-1 0 0 0,0 1 0 0 0,0 0 0 0 0,0 0 0 0 0,0-1 0 0 0,0 1 0 0 0,0 0 0 0 0,0 0 0 0 0,0 0 0 0 0,0-1 0 0 0,0 1 0 0 0,-1 0 0 0 0,1 0 0 0 0,0 0 0 0 0,0-1 0 0 0,0 1 0 0 0,0 0 0 0 0,0 0 0 0 0,-1 0 0 0 0,1-1 0 0 0,0 1 0 0 0,0 0 0 0 0,0 0 0 0 0,0 0 0 0 0,-1 0 0 0 0,1 0 0 0 0,0 0 0 0 0,0-1 0 0 0,-1 1 0 0 0,1 0 0 0 0,0 0 0 0 0,0 0 0 0 0,0 0 0 0 0,-1 0 0 0 0,1 0 0 0 0,0 0 0 0 0,0 0 0 0 0,-1 0 0 0 0,1 0 0 0 0,0 0 0 0 0,0 0 0 0 0,-1 0 0 0 0,1 0 0 0 0,0 0 0 0 0,0 0 0 0 0,0 0 0 0 0,-1 1 0 0 0,1-1 0 0 0,0 0 0 0 0,0 0 0 0 0,-1 0 0 0 0,1 0 0 0 0,0 0 0 0 0,0 1 0 0 0,0-1 0 0 0,-8 3-7 0 0,0 1 0 0 0,1 0 0 0 0,0 1 0 0 0,-1-1-1 0 0,2 1 1 0 0,-1 1 0 0 0,1-1 0 0 0,0 1 0 0 0,0 0 0 0 0,-5 8-1 0 0,3-5-2 0 0,0 2-1 0 0,1-1 0 0 0,1 1 0 0 0,0 1 0 0 0,0-1 0 0 0,-3 13 1 0 0,-1 13-19 0 0,2 0 1 0 0,1 1-1 0 0,-2 53 0 0 0,3-29 80 0 0,-1 36 186 0 0,-6 44 222 0 0,-26 62-166 0 0,36-193-275 0 0,0-1 14 0 0,1 1 0 0 0,0 0 0 0 0,-1 14 1 0 0,4-18 32 0 0,-1-6-33 0 0,8-5-416 0 0,-6 3-225 0 0,0-1 0 0 0,-1 0 1 0 0,1 0-1 0 0,-1 0 0 0 0,0 0 0 0 0,0 0 1 0 0,1 0-1 0 0,0-5 0 0 0,5-9-5255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1375 0 0,'0'3'18394'0'0,"-30"110"-14790"0"0,16-67-3358 0 0,-34 77-1 0 0,43-113-345 0 0,0-1-1 0 0,-2 0 1 0 0,1 0-1 0 0,-1 0 1 0 0,-9 8 0 0 0,-7 6-4118 0 0,13-13 247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14655 0 0,'0'0'648'0'0,"10"-12"136"0"0,-2 1-624 0 0,6 15-1672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11 19063 0 0,'0'0'871'0'0,"2"-2"-15"0"0,4-5-493 0 0,-5 5 349 0 0,-1 5-322 0 0,-1 1-349 0 0,0 0-1 0 0,0 0 1 0 0,-1 1-1 0 0,1-1 1 0 0,-1 0-1 0 0,0-1 0 0 0,0 1 1 0 0,-1 0-1 0 0,1-1 1 0 0,-1 1-1 0 0,0-1 1 0 0,-5 6-1 0 0,-6 4-61 0 0,-25 18 1 0 0,21-17 114 0 0,-115 77 137 0 0,125-86-217 0 0,-86 64 130 0 0,65-47-351 0 0,27-21 82 0 0,63 54-4591 0 0,-53-47 4662 0 0,0-1-1 0 0,-1-1 0 0 0,18 11 1 0 0,-10-8 11 0 0,2 1 248 0 0,0-1 0 0 0,1-1-1 0 0,26 9 1 0 0,25 11 1604 0 0,-55-20-1361 0 0,0 0 1 0 0,-1 1-1 0 0,14 13 0 0 0,-25-21-265 0 0,-3 2-90 0 0,0 0-61 0 0,0 0 1 0 0,-1-1-1 0 0,1 1 0 0 0,-1 0 0 0 0,0-1 1 0 0,0 1-1 0 0,0-1 0 0 0,0 0 0 0 0,0 0 1 0 0,0 0-1 0 0,-1 0 0 0 0,1 0 0 0 0,-1 0 1 0 0,1-1-1 0 0,-1 1 0 0 0,0-1 0 0 0,0 0 1 0 0,1 1-1 0 0,-1-1 0 0 0,-5 1 1 0 0,-7 1 209 0 0,-1 0 0 0 0,-29 2 0 0 0,33-4-106 0 0,-110 3 688 0 0,51-3-491 0 0,62-1-311 0 0,1 0 0 0 0,-1 0 0 0 0,0-1 0 0 0,1 0 0 0 0,0-1 0 0 0,-1 0 0 0 0,-9-3 0 0 0,15 3-40 0 0,0 1 0 0 0,0 0 0 0 0,0-1 0 0 0,0 1 0 0 0,0-1 0 0 0,1 0 0 0 0,-1 0 0 0 0,0 0 0 0 0,1 0 0 0 0,0-1 0 0 0,-1 1 0 0 0,1-1 0 0 0,0 1 0 0 0,0-1 0 0 0,1 0 0 0 0,-1 0 0 0 0,0 1 0 0 0,1-1 0 0 0,0 0 0 0 0,0-1 0 0 0,-2-3 0 0 0,2-4-494 0 0,0 1-1 0 0,1 0 0 0 0,0 0 0 0 0,0-1 0 0 0,1 1 1 0 0,0 0-1 0 0,6-18 0 0 0,-3 8-1018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5 164 10591 0 0,'0'0'819'0'0,"0"3"-534"0"0,0 8-280 0 0,2 47 3096 0 0,-1-34-2322 0 0,0-1 0 0 0,-6 41 0 0 0,3-35-56 0 0,0 34-1 0 0,2-63-706 0 0,1 11 170 0 0,0-1 0 0 0,3 19 1 0 0,-3-27-173 0 0,-1 0 0 0 0,1 0 0 0 0,-1 0 0 0 0,1 0 0 0 0,0 0 0 0 0,0 0 0 0 0,0 0 0 0 0,0 0 0 0 0,0 0 0 0 0,0-1 0 0 0,1 1 0 0 0,-1 0 0 0 0,0-1 0 0 0,1 1 0 0 0,0-1 0 0 0,-1 1 0 0 0,1-1 0 0 0,0 0 0 0 0,-1 0 0 0 0,4 2 1 0 0,-2-3 27 0 0,0 0 0 0 0,0 0 1 0 0,0-1-1 0 0,0 1 1 0 0,0 0-1 0 0,0-1 1 0 0,0 0-1 0 0,0 0 0 0 0,0 0 1 0 0,-1 0-1 0 0,1 0 1 0 0,0 0-1 0 0,4-4 1 0 0,-1 2 67 0 0,10-6 91 0 0,0-1 0 0 0,0 0 1 0 0,-1-1-1 0 0,0-1 1 0 0,24-26-1 0 0,56-77-25 0 0,-84 100-150 0 0,15-24 28 0 0,-17 60-97 0 0,2 29 258 0 0,-6-29-123 0 0,0 1 0 0 0,1-1 0 0 0,9 20 0 0 0,-12-35-64 0 0,0 0-1 0 0,0 0 1 0 0,1 0 0 0 0,0 0-1 0 0,0-1 1 0 0,0 0-1 0 0,0 0 1 0 0,1 0 0 0 0,0 0-1 0 0,0-1 1 0 0,1 1-1 0 0,-1-1 1 0 0,1-1 0 0 0,6 4-1 0 0,1 0 93 0 0,-7-3-67 0 0,0-1 0 0 0,1 0 1 0 0,-1-1-1 0 0,1 0 0 0 0,-1 0 0 0 0,11 2 0 0 0,-8-3-30 0 0,-8 0-20 0 0,-1-1 0 0 0,1 0 0 0 0,-1 0 0 0 0,1 0 0 0 0,-1 0 0 0 0,1 0 0 0 0,-1 0 0 0 0,1 0 0 0 0,-1 0 0 0 0,1 0 0 0 0,0 0 1 0 0,-1 0-1 0 0,1 0 0 0 0,-1 0 0 0 0,1-1 0 0 0,-1 1 0 0 0,1 0 0 0 0,-1 0 0 0 0,1 0 0 0 0,-1-1 0 0 0,1 1 0 0 0,-1 0 0 0 0,1-1 0 0 0,-1 1 0 0 0,0 0 0 0 0,1-1 0 0 0,-1 1 0 0 0,0-1 1 0 0,1 1-1 0 0,-1-1 0 0 0,1 0 8 0 0,5-6 53 0 0,-1 1-1 0 0,0-1 1 0 0,-1 0-1 0 0,1 0 1 0 0,-1 0-1 0 0,0-1 1 0 0,3-10-1 0 0,2-2 41 0 0,62-111 301 0 0,-57 108-321 0 0,2 1 1 0 0,1 1 0 0 0,28-29-1 0 0,62-48-803 0 0,-80 77 334 0 0,0 0 0 0 0,38-20-1 0 0,-43 30-1483 0 0,-20 11 801 0 0,7 7-2176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54 2759 0 0,'2'2'13559'0'0,"6"5"-13175"0"0,1 1 0 0 0,0-1 0 0 0,0-1 0 0 0,1 1 0 0 0,-1-2 0 0 0,1 1 0 0 0,1-1 0 0 0,-1-1 0 0 0,1 0 0 0 0,0 0 0 0 0,0-1 0 0 0,14 2 0 0 0,-13-3-256 0 0,1-1 0 0 0,0 0 0 0 0,-1-1-1 0 0,1-1 1 0 0,0 0 0 0 0,-1 0-1 0 0,1-1 1 0 0,-1-1 0 0 0,1 0-1 0 0,22-9 1 0 0,-26 8-129 0 0,0-1-1 0 0,0 1 1 0 0,0-1 0 0 0,0-1-1 0 0,-1 0 1 0 0,0 0 0 0 0,0-1-1 0 0,-1 1 1 0 0,12-15 0 0 0,-19 20-14 0 0,1 1 0 0 0,-1-1 0 0 0,0 1-1 0 0,0-1 1 0 0,0 1 0 0 0,0 0 0 0 0,0-1 0 0 0,0 1 0 0 0,0-1 0 0 0,0 1 0 0 0,0-1 0 0 0,0 1 0 0 0,0-1 0 0 0,0 1-1 0 0,0-1 1 0 0,-1 1 0 0 0,1 0 0 0 0,0-1 0 0 0,0 1 0 0 0,0-1 0 0 0,-1 1 0 0 0,1-1 0 0 0,0 1 0 0 0,0 0 0 0 0,-1-1-1 0 0,-7-8-295 0 0,4 7 212 0 0,1 0 1 0 0,-1 0-1 0 0,1 0 0 0 0,-1 0 1 0 0,0 1-1 0 0,0 0 0 0 0,0 0 1 0 0,0 0-1 0 0,0 0 1 0 0,0 0-1 0 0,0 1 0 0 0,0 0 1 0 0,0 0-1 0 0,0 0 0 0 0,0 0 1 0 0,-5 1-1 0 0,-6 2-367 0 0,0 0 0 0 0,-28 10 0 0 0,12-1 138 0 0,1 1 0 0 0,-54 33 0 0 0,-49 43 290 0 0,128-85 32 0 0,-112 84 500 0 0,103-76-311 0 0,0 1 1 0 0,0 1-1 0 0,1 0 1 0 0,1 1-1 0 0,-16 24 1 0 0,26-36-165 0 0,1-1 0 0 0,0 1 1 0 0,0-1-1 0 0,0 1 0 0 0,0-1 1 0 0,0 1-1 0 0,0-1 0 0 0,0 1 0 0 0,1 0 1 0 0,0 0-1 0 0,-1-1 0 0 0,1 1 1 0 0,0 0-1 0 0,1 3 0 0 0,-1-4-3 0 0,1 0 1 0 0,-1 0-1 0 0,1 0 0 0 0,0 0 0 0 0,0 0 0 0 0,0-1 1 0 0,0 1-1 0 0,0 0 0 0 0,1 0 0 0 0,-1-1 0 0 0,0 1 1 0 0,1-1-1 0 0,-1 1 0 0 0,1-1 0 0 0,-1 0 0 0 0,1 0 1 0 0,0 0-1 0 0,0 0 0 0 0,3 2 0 0 0,2 0 27 0 0,1 0 0 0 0,0 0 0 0 0,0-1-1 0 0,0 0 1 0 0,0-1 0 0 0,0 0 0 0 0,12 1 0 0 0,62-5 91 0 0,-52 1-100 0 0,4 0-930 0 0,45-11 0 0 0,-43 6-5863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12895 0 0,'0'0'1172'0'0,"-1"3"-966"0"0,-3 3-188 0 0,0 0 0 0 0,0-1 1 0 0,-1 1-1 0 0,1-1 1 0 0,-1 0-1 0 0,0 0 0 0 0,-1 0 1 0 0,-6 5-1 0 0,-56 33 300 0 0,42-27-227 0 0,-86 43 777 0 0,-7 4 1024 0 0,95-48-1451 0 0,-37 32 0 0 0,53-40-330 0 0,0 1 0 0 0,0 0 0 0 0,1 0 0 0 0,1 1 1 0 0,-1-1-1 0 0,1 2 0 0 0,-8 15 0 0 0,13-22-70 0 0,0 0 0 0 0,0-1 0 0 0,0 1-1 0 0,0 0 1 0 0,0 0 0 0 0,1 0 0 0 0,-1 0 0 0 0,1 0 0 0 0,0 0 0 0 0,0 0 0 0 0,0 0-1 0 0,0 0 1 0 0,0 0 0 0 0,1 0 0 0 0,-1-1 0 0 0,1 1 0 0 0,0 0 0 0 0,0 0 0 0 0,0 0-1 0 0,2 3 1 0 0,-1-3-7 0 0,1 1 0 0 0,-1-1 1 0 0,1-1-1 0 0,-1 1 0 0 0,1 0 0 0 0,0-1 0 0 0,0 1 0 0 0,0-1 0 0 0,1 0 0 0 0,-1 0 0 0 0,0 0 0 0 0,1 0 1 0 0,-1-1-1 0 0,1 1 0 0 0,4 0 0 0 0,5 1-16 0 0,0 0 0 0 0,1-1 0 0 0,-1 0 0 0 0,0-1 0 0 0,1-1 0 0 0,17-2 1 0 0,81-14-2179 0 0,-110 16 2085 0 0,44-9-4572 0 0,2-3-1405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8 1375 0 0,'-7'-4'660'0'0,"5"3"116"0"0,0 1-1 0 0,-1-1 0 0 0,1 1 1 0 0,-1-1-1 0 0,1 1 0 0 0,-1 0 1 0 0,0 0-1 0 0,1 0 0 0 0,-1 0 0 0 0,1 0 1 0 0,-1 1-1 0 0,-2 0 0 0 0,-33 11 4737 0 0,22-6-5591 0 0,-4 1 464 0 0,0 2 1 0 0,1 0-1 0 0,0 2 0 0 0,-34 23 1 0 0,-61 63 730 0 0,95-79-1028 0 0,1 0 0 0 0,1 2 0 0 0,-16 23 1 0 0,27-34-53 0 0,-1 1 1 0 0,2 0 0 0 0,-1 1 0 0 0,2 0 0 0 0,-1-1 0 0 0,1 1 0 0 0,1 1-1 0 0,0-1 1 0 0,-1 15 0 0 0,3-24-15 0 0,1 0 0 0 0,0 0 1 0 0,0 0-1 0 0,0 1 0 0 0,0-1 0 0 0,1 0 0 0 0,-1 0 0 0 0,1 0 0 0 0,-1 0 0 0 0,1 0 1 0 0,0 0-1 0 0,0 0 0 0 0,0 0 0 0 0,0 0 0 0 0,0 0 0 0 0,0 0 0 0 0,0 0 0 0 0,1 0 1 0 0,-1-1-1 0 0,1 1 0 0 0,-1-1 0 0 0,1 1 0 0 0,0-1 0 0 0,-1 1 0 0 0,1-1 0 0 0,0 0 1 0 0,0 0-1 0 0,0 0 0 0 0,0 0 0 0 0,0 0 0 0 0,0-1 0 0 0,0 1 0 0 0,0 0 0 0 0,3-1 1 0 0,3 2 77 0 0,1-1 0 0 0,0 0 0 0 0,0 0 0 0 0,-1-1 1 0 0,1 0-1 0 0,0-1 0 0 0,12-2 0 0 0,-4 0-40 0 0,0-1-1 0 0,0-1 1 0 0,-1-1-1 0 0,1 0 1 0 0,-1-1-1 0 0,-1-1 1 0 0,30-19-1 0 0,-39 23-41 0 0,0-1 0 0 0,0 0-1 0 0,0 0 1 0 0,0 0 0 0 0,-1-1-1 0 0,0 0 1 0 0,0 0 0 0 0,-1 0 0 0 0,0-1-1 0 0,0 0 1 0 0,0 0 0 0 0,-1 0-1 0 0,0 0 1 0 0,0 0 0 0 0,-1 0 0 0 0,0-1-1 0 0,0 0 1 0 0,-1 1 0 0 0,0-1-1 0 0,1-9 1 0 0,-3 2-196 0 0,-1 1-1 0 0,0-1 1 0 0,-1 1 0 0 0,0-1-1 0 0,-1 1 1 0 0,-1 0-1 0 0,0 1 1 0 0,-1-1 0 0 0,-12-21-1 0 0,16 33-455 0 0,0-3 607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3223 0 0,'17'25'-706'0'0,"-4"-8"3981"0"0,17 33-1 0 0,-27-46-2789 0 0,-1 1 0 0 0,0 0 0 0 0,0 0 0 0 0,-1 1 0 0 0,1-1 0 0 0,-1 0 0 0 0,0 0 0 0 0,0 1 0 0 0,-1-1 0 0 0,0 0 0 0 0,0 1 0 0 0,0 5 0 0 0,-1-9-358 0 0,1 1 0 0 0,-1-1 0 0 0,0 1 0 0 0,0-1 0 0 0,0 1 0 0 0,0-1 0 0 0,0 1 0 0 0,-1-1 0 0 0,1 0 0 0 0,-1 0 0 0 0,1 0 0 0 0,-1 0 0 0 0,0 0 0 0 0,0 0 0 0 0,-3 3 1 0 0,3-4-5 0 0,1 0 1 0 0,-1 0 0 0 0,0 0 0 0 0,1 0 0 0 0,-1 0-1 0 0,0-1 1 0 0,1 1 0 0 0,-1 0 0 0 0,0-1 0 0 0,0 0-1 0 0,0 1 1 0 0,0-1 0 0 0,0 0 0 0 0,0 0 0 0 0,1 0-1 0 0,-1 0 1 0 0,0 0 0 0 0,0 0 0 0 0,0-1 0 0 0,0 1-1 0 0,-3-2 1 0 0,4 2-96 0 0,0-1-1 0 0,0 1 1 0 0,0-1-1 0 0,0 0 1 0 0,1 1-1 0 0,-1-1 1 0 0,0 0-1 0 0,0 0 1 0 0,0 0-1 0 0,1 0 1 0 0,-1 0-1 0 0,0 0 1 0 0,1 0-1 0 0,-1 0 1 0 0,1 0-1 0 0,-1 0 1 0 0,1 0-1 0 0,-1 0 1 0 0,1 0-1 0 0,0 0 1 0 0,-1 0-1 0 0,1-1 1 0 0,0 1-1 0 0,0 0 1 0 0,0 0-1 0 0,0 0 1 0 0,0 0-1 0 0,0-1 1 0 0,0 1-1 0 0,1-2 1 0 0,0-2 1 0 0,0 0 1 0 0,1-1-1 0 0,0 1 1 0 0,4-10-1 0 0,3-3 4 0 0,2 1 0 0 0,0 0-1 0 0,0 0 1 0 0,2 1 0 0 0,28-28-1 0 0,-21 25-22 0 0,1 1 0 0 0,1 1-1 0 0,44-26 1 0 0,-33 25 275 0 0,37-15 0 0 0,-58 28-79 0 0,1 0 1 0 0,0 2-1 0 0,0-1 0 0 0,0 2 0 0 0,0-1 0 0 0,21 0 0 0 0,-30 3-156 0 0,0 1 0 0 0,0-1-1 0 0,-1 0 1 0 0,1 1 0 0 0,0 0-1 0 0,0 0 1 0 0,0 0 0 0 0,0 0-1 0 0,-1 0 1 0 0,1 1 0 0 0,-1 0-1 0 0,1 0 1 0 0,-1 0 0 0 0,6 5-1 0 0,-6-5-34 0 0,-1 1 0 0 0,0-1 1 0 0,0 1-1 0 0,0 0 0 0 0,0-1 0 0 0,0 1 0 0 0,-1 0 0 0 0,1 0 0 0 0,-1 0 0 0 0,0 1 0 0 0,0-1 0 0 0,0 0 0 0 0,0 0 0 0 0,0 1 0 0 0,-1-1 0 0 0,0 0 0 0 0,1 6 0 0 0,-3 6-6 0 0,0 0 0 0 0,0 0 0 0 0,-2 0 1 0 0,0 0-1 0 0,0 0 0 0 0,-10 18 0 0 0,-9 38 7 0 0,19-56-191 0 0,1 0-1 0 0,-2 20 1 0 0,5-30-7 0 0,0-1 0 0 0,0 1 0 0 0,0 0 0 0 0,0 0 0 0 0,1-1 0 0 0,0 1 0 0 0,0-1 0 0 0,0 1 0 0 0,1 0 0 0 0,-1-1 0 0 0,4 7 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17567 0 0,'0'0'1588'0'0,"-2"0"-1304"0"0,-6-1-339 0 0,4 1 243 0 0,0 0 0 0 0,0 0 0 0 0,-1 0-1 0 0,1 1 1 0 0,0-1 0 0 0,0 1 0 0 0,0 0 0 0 0,0 0-1 0 0,-1 0 1 0 0,2 1 0 0 0,-8 3 0 0 0,-16 12 29 0 0,-1 2-1 0 0,2 1 1 0 0,-44 45 0 0 0,-61 80 510 0 0,120-132-720 0 0,-5 5-7 0 0,1 1 0 0 0,1 0 0 0 0,1 1 0 0 0,0 0 0 0 0,-18 44 0 0 0,30-62 18 0 0,0 1-1 0 0,0 0 0 0 0,0-1 1 0 0,1 1-1 0 0,-1-1 0 0 0,1 1 1 0 0,0 0-1 0 0,0 0 1 0 0,0-1-1 0 0,0 1 0 0 0,0 0 1 0 0,1 2-1 0 0,0-3-1 0 0,-1-1-1 0 0,1 1 1 0 0,0 0-1 0 0,0-1 1 0 0,0 1-1 0 0,0-1 0 0 0,0 1 1 0 0,0-1-1 0 0,0 0 1 0 0,1 1-1 0 0,-1-1 1 0 0,0 0-1 0 0,1 0 1 0 0,-1 0-1 0 0,1 0 1 0 0,0 0-1 0 0,-1 0 1 0 0,3 1-1 0 0,2 0 20 0 0,1 0 0 0 0,0 0 0 0 0,-1 0 0 0 0,1-1 0 0 0,0 0-1 0 0,-1 0 1 0 0,1-1 0 0 0,11 0 0 0 0,55-9 211 0 0,-44 3-1129 0 0,0-1-1 0 0,0-2 1 0 0,-1-1-1 0 0,0 0 0 0 0,47-27 1 0 0,-46 21-696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8287 0 0,'0'0'639'0'0,"-1"2"-95"0"0,-26 40 7557 0 0,-3 8-4607 0 0,-47 93-970 0 0,-17 36-1717 0 0,3-2-278 0 0,5-11-214 0 0,-16 28-215 0 0,33-69 150 0 0,68-122-232 0 0,-18 37 124 0 0,18-37-137 0 0,0 0 1 0 0,0 1-1 0 0,0-1 1 0 0,1 0-1 0 0,-1 1 1 0 0,1-1-1 0 0,-1 0 0 0 0,1 1 1 0 0,0-1-1 0 0,1 5 1 0 0,-1-7-165 0 0,1 0 91 0 0,-1-1 0 0 0,0 1 0 0 0,1-1 0 0 0,-1 1 0 0 0,1-1 0 0 0,-1 1 0 0 0,1-1 0 0 0,-1 0 0 0 0,1 1 0 0 0,-1-1 0 0 0,1 0 0 0 0,-1 1 0 0 0,1-1 0 0 0,0 0 0 0 0,-1 1 0 0 0,1-1 0 0 0,0 0 0 0 0,-1 0 0 0 0,1 0-1 0 0,0 0 1 0 0,-1 0 0 0 0,2 0 0 0 0,14-2-2195 0 0,-4-3 575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0:5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5983 0 0,'0'0'464'0'0,"5"-14"-46"0"0,-3 12 19 0 0,-1 0 0 0 0,1-1 0 0 0,-1 1-1 0 0,1 1 1 0 0,0-1 0 0 0,0 0 0 0 0,0 0 0 0 0,0 1 0 0 0,0-1 0 0 0,3-1 0 0 0,28-13 2260 0 0,-16 8-2088 0 0,-1 0-29 0 0,0 1 1 0 0,1 1 0 0 0,29-6 0 0 0,54-7 708 0 0,-82 16-1088 0 0,12-1-343 0 0,0 1 0 0 0,0 1-1 0 0,0 1 1 0 0,55 6 0 0 0,-69-3-1402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82 212 3679 0 0,'4'-3'18430'0'0,"-71"190"-16236"0"0,63-176-2081 0 0,0 1-1 0 0,1-1 1 0 0,1 1 0 0 0,0 0-1 0 0,-1 15 1 0 0,2-1-34 0 0,4 36 1 0 0,-2-54-24 0 0,-1-6 21 0 0,6-2-12 0 0,0-1-1 0 0,-1 1 1 0 0,0-1-1 0 0,1 0 1 0 0,-1-1-1 0 0,1 1 1 0 0,-1-1-1 0 0,0 0 1 0 0,0 0-1 0 0,0-1 1 0 0,0 1 0 0 0,-1-1-1 0 0,1 0 1 0 0,7-7-1 0 0,43-33 289 0 0,97-98 1 0 0,89-89-377 0 0,-224 216-355 0 0,0-2 1 0 0,-2 1-1 0 0,0-2 0 0 0,0 0 0 0 0,14-24 0 0 0,-26 32-186 0 0,-3 6-1392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187 340 11975 0 0,'0'0'1083'0'0,"1"2"-587"0"0,30 30 10093 0 0,-31-31-10559 0 0,0 0 0 0 0,-1 1 0 0 0,1-1 0 0 0,-1 0 0 0 0,1 0 0 0 0,0 0 0 0 0,-1 0-1 0 0,0 0 1 0 0,1 0 0 0 0,-1-1 0 0 0,1 1 0 0 0,-1 0 0 0 0,0 0 0 0 0,0 0 0 0 0,0-1 0 0 0,1 1 0 0 0,-1 0 0 0 0,0-1 0 0 0,0 1-1 0 0,0 0 1 0 0,0-1 0 0 0,0 1 0 0 0,0-1 0 0 0,0 0 0 0 0,0 1 0 0 0,0-1 0 0 0,-2 0 0 0 0,-2 2 16 0 0,-1-1 0 0 0,0 0 0 0 0,-9 1-1 0 0,6-2-33 0 0,0 0 0 0 0,0 0-1 0 0,0-1 1 0 0,1 0-1 0 0,-1-1 1 0 0,0 1-1 0 0,1-2 1 0 0,-1 1-1 0 0,1-1 1 0 0,-9-5-1 0 0,13 6-19 0 0,0 0 0 0 0,0-1 0 0 0,0 1 0 0 0,1-1-1 0 0,-1 0 1 0 0,1 0 0 0 0,-1 0 0 0 0,1-1 0 0 0,0 1-1 0 0,0-1 1 0 0,1 0 0 0 0,-1 0 0 0 0,1 0 0 0 0,-1 0-1 0 0,1 0 1 0 0,1-1 0 0 0,-1 1 0 0 0,1 0 0 0 0,-1-1-1 0 0,0-7 1 0 0,1 3-9 0 0,1 0-1 0 0,0-1 0 0 0,0 1 1 0 0,1-1-1 0 0,0 1 1 0 0,1 0-1 0 0,0-1 0 0 0,0 1 1 0 0,1 0-1 0 0,0 0 1 0 0,1 1-1 0 0,0-1 0 0 0,0 1 1 0 0,1 0-1 0 0,0 0 0 0 0,8-10 1 0 0,-2 4-85 0 0,1 1 1 0 0,1 0-1 0 0,0 1 1 0 0,1 0-1 0 0,0 1 0 0 0,1 1 1 0 0,26-15-1 0 0,-33 21 54 0 0,1 0-1 0 0,0 0 1 0 0,-1 1-1 0 0,1 0 1 0 0,0 1 0 0 0,0 0-1 0 0,1 0 1 0 0,-1 1-1 0 0,0 0 1 0 0,18 1-1 0 0,-19 1 55 0 0,0 0-1 0 0,-1 0 0 0 0,1 1 0 0 0,0 0 0 0 0,-1 0 0 0 0,0 1 0 0 0,0 0 0 0 0,0 1 0 0 0,0-1 0 0 0,0 1 1 0 0,0 0-1 0 0,-1 1 0 0 0,8 7 0 0 0,0 0 163 0 0,-1 1 0 0 0,-1 1 0 0 0,0 0-1 0 0,-1 1 1 0 0,0 0 0 0 0,13 27 0 0 0,-20-35-114 0 0,-1 0 0 0 0,0 0 0 0 0,0 1-1 0 0,-1 0 1 0 0,1-1 0 0 0,-2 1 0 0 0,1 0 0 0 0,-1 0 0 0 0,-1 0-1 0 0,1 0 1 0 0,-1 0 0 0 0,-1 0 0 0 0,1 0 0 0 0,-1 0-1 0 0,-1-1 1 0 0,0 1 0 0 0,-4 14 0 0 0,3-16-48 0 0,-1 0 0 0 0,1 0-1 0 0,-1-1 1 0 0,0 0 0 0 0,0 0 0 0 0,-1 0 0 0 0,0 0 0 0 0,0 0 0 0 0,0-1 0 0 0,0 0 0 0 0,0 0-1 0 0,-10 5 1 0 0,-9 3-244 0 0,-44 18 0 0 0,48-23 11 0 0,7-1 50 0 0,-3 0-354 0 0,0 1 0 0 0,0-2 0 0 0,0 0 0 0 0,-1-1-1 0 0,-20 3 1 0 0,36-7 428 0 0,0 0 0 0 0,0 0 0 0 0,0 0 0 0 0,1 0 0 0 0,-1 0 0 0 0,0 0-1 0 0,0 0 1 0 0,0 0 0 0 0,0 0 0 0 0,0 0 0 0 0,1-1 0 0 0,-1 1 0 0 0,0 0 0 0 0,0-1 0 0 0,0 1-1 0 0,1 0 1 0 0,-1-1 0 0 0,0 1 0 0 0,0-1 0 0 0,1 1 0 0 0,-1-1 0 0 0,0 1 0 0 0,1-1 0 0 0,-1 0 0 0 0,1 1-1 0 0,-1-1 1 0 0,1 0 0 0 0,-1 1 0 0 0,1-1 0 0 0,-1 0 0 0 0,1 0 0 0 0,0 0 0 0 0,-1 0 0 0 0,1-2-157 0 0,-1 0 1 0 0,1 1 0 0 0,0-1 0 0 0,0 0-1 0 0,0 1 1 0 0,1-1 0 0 0,-1 1 0 0 0,1-1-1 0 0,-1 0 1 0 0,2-2 0 0 0,6-17-1100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14887 0 0,'0'0'1350'0'0,"-2"1"-1110"0"0,-9 7-11 0 0,0 0 0 0 0,0 0 0 0 0,1 1 0 0 0,-12 13 1 0 0,-33 46 1717 0 0,30-32-952 0 0,1 1 1 0 0,-29 63-1 0 0,-23 85 107 0 0,58-139-828 0 0,-5 6-191 0 0,-3 0 0 0 0,-1-1-1 0 0,-3-2 1 0 0,-2-1 0 0 0,-2-1-1 0 0,-66 70 1 0 0,71-87-109 0 0,11-12-40 0 0,1 0 0 0 0,-18 24 0 0 0,34-40-94 0 0,16-5-1403 0 0,5-2 174 0 0,3-3-67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239 139 6447 0 0,'0'0'586'0'0,"-1"1"-486"0"0,-8 14-484 0 0,-4 6 3512 0 0,11-19-2151 0 0,1 1 1 0 0,-1 0-1 0 0,1 0 0 0 0,0-1 0 0 0,0 1 1 0 0,0 0-1 0 0,1 0 0 0 0,-1 0 1 0 0,0 5-1 0 0,2-6-681 0 0,-1 0 1 0 0,1 0-1 0 0,0 0 1 0 0,-1-1-1 0 0,1 1 1 0 0,0 0-1 0 0,0 0 1 0 0,1-1 0 0 0,-1 1-1 0 0,0 0 1 0 0,0-1-1 0 0,1 0 1 0 0,-1 1-1 0 0,4 1 1 0 0,-4-1-211 0 0,2 0 24 0 0,1 0-1 0 0,-1 1 0 0 0,1-2 0 0 0,-1 1 0 0 0,1 0 1 0 0,0-1-1 0 0,0 1 0 0 0,0-1 0 0 0,0 0 0 0 0,0 0 1 0 0,0-1-1 0 0,0 1 0 0 0,0-1 0 0 0,0 0 0 0 0,8 0 1 0 0,2-2 49 0 0,0 0 0 0 0,0 0 0 0 0,17-7 0 0 0,13-6-41 0 0,-1-3 0 0 0,66-38 0 0 0,-103 53-121 0 0,1-1-7 0 0,72-43 34 0 0,-71 42-73 0 0,-1-1-1 0 0,0 0 0 0 0,0 0 0 0 0,0 0 0 0 0,-1-1 1 0 0,0 0-1 0 0,9-14 0 0 0,-14 20 20 0 0,-1 0 1 0 0,1 0-1 0 0,-1 0 0 0 0,1 0 1 0 0,-1 0-1 0 0,0 0 0 0 0,1 0 1 0 0,-1 0-1 0 0,0 0 0 0 0,0 0 1 0 0,1 0-1 0 0,-1 0 0 0 0,0 0 1 0 0,0 0-1 0 0,0 0 0 0 0,0 0 1 0 0,-1-2-1 0 0,1 2-7 0 0,-1 0 0 0 0,1 1 0 0 0,-1-1 0 0 0,1 0 0 0 0,-1 1 0 0 0,1-1 0 0 0,-1 1 0 0 0,1-1 0 0 0,-1 0 0 0 0,1 1 0 0 0,-1-1 1 0 0,0 1-1 0 0,1 0 0 0 0,-1-1 0 0 0,0 1 0 0 0,0-1 0 0 0,1 1 0 0 0,-2 0 0 0 0,-3-2-91 0 0,1 1 1 0 0,-1 1 0 0 0,0-1-1 0 0,1 1 1 0 0,-1 0-1 0 0,-7 0 1 0 0,-11 3 15 0 0,0 1 1 0 0,1 0-1 0 0,0 2 0 0 0,0 1 0 0 0,1 0 0 0 0,0 2 1 0 0,0 0-1 0 0,1 1 0 0 0,-26 18 0 0 0,-18 16 438 0 0,-78 71 0 0 0,139-112-316 0 0,-31 26 166 0 0,1 1 1 0 0,2 1-1 0 0,1 2 0 0 0,-34 49 0 0 0,60-76-129 0 0,0 0 0 0 0,1 1-1 0 0,-1 0 1 0 0,1 0 0 0 0,1 0-1 0 0,-4 11 1 0 0,6-16-27 0 0,-1-1 1 0 0,1 1-1 0 0,0 0 1 0 0,0 0 0 0 0,-1-1-1 0 0,1 1 1 0 0,0 0-1 0 0,1-1 1 0 0,-1 1 0 0 0,0 0-1 0 0,0-1 1 0 0,1 1-1 0 0,-1 0 1 0 0,1-1-1 0 0,-1 1 1 0 0,1 0 0 0 0,0-1-1 0 0,0 1 1 0 0,-1-1-1 0 0,1 0 1 0 0,0 1 0 0 0,0-1-1 0 0,1 0 1 0 0,-1 1-1 0 0,0-1 1 0 0,0 0-1 0 0,1 0 1 0 0,-1 0 0 0 0,0 0-1 0 0,1 0 1 0 0,-1 0-1 0 0,1 0 1 0 0,-1-1 0 0 0,3 2-1 0 0,6 0 53 0 0,-1 0 0 0 0,0 0 0 0 0,1-1-1 0 0,-1 0 1 0 0,1 0 0 0 0,0-1 0 0 0,-1 0 0 0 0,10-2-1 0 0,77-16 216 0 0,-95 18-287 0 0,314-54-633 0 0,-265 47-431 0 0,-27 3-433 0 0,-2-1-65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23 3679 0 0,'0'0'167'0'0,"0"-2"-7"0"0,4-5-127 0 0,3-6 10868 0 0,-10 18-8934 0 0,-9 18-2395 0 0,-8 13 1617 0 0,-25 61 0 0 0,-7 44-110 0 0,24-60-713 0 0,-2-5 57 0 0,-2-2-1 0 0,-48 80 1 0 0,-67 58-306 0 0,138-201-221 0 0,1 1 0 0 0,0-1 0 0 0,1 2 0 0 0,0-1 0 0 0,0 0 0 0 0,2 1 0 0 0,0 0 0 0 0,-5 20 0 0 0,9-31-178 0 0,-2-13-6220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40 232 9671 0 0,'-2'-1'440'0'0,"-35"-5"6295"0"0,39 6-5951 0 0,25 5-52 0 0,0-1 0 0 0,1-2 0 0 0,-1-1 0 0 0,51-4 0 0 0,112-24 1256 0 0,-162 22-1779 0 0,369-93 1589 0 0,-150 32-1788 0 0,-197 52-814 0 0,-29 7-620 0 0,0 2-1 0 0,45-7 1 0 0,-54 12-251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10591 0 0,'-2'2'819'0'0,"-32"49"579"0"0,2 2-1 0 0,2 2 1 0 0,-24 61 0 0 0,-54 181 708 0 0,57-150-1462 0 0,-28 41-268 0 0,59-150-357 0 0,-1-1-1 0 0,-46 59 1 0 0,52-77 2 0 0,-32 29 0 0 0,38-40 50 0 0,0-1-1 0 0,-1 1 1 0 0,0-2-1 0 0,0 1 1 0 0,-18 7 0 0 0,27-13-56 0 0,0-1 1 0 0,0 1 0 0 0,0-1 0 0 0,0 1-1 0 0,0-1 1 0 0,0 0 0 0 0,0 0 0 0 0,0 1 0 0 0,-1-1-1 0 0,1 0 1 0 0,0 0 0 0 0,0 0 0 0 0,0 0-1 0 0,0 0 1 0 0,0 0 0 0 0,0-1 0 0 0,-1 1 0 0 0,1 0-1 0 0,0-1 1 0 0,0 1 0 0 0,0 0 0 0 0,0-1 0 0 0,0 1-1 0 0,0-1 1 0 0,-2-1 0 0 0,3 1-3 0 0,-1 0 0 0 0,1 0 0 0 0,-1 0-1 0 0,1 0 1 0 0,0 0 0 0 0,-1 0 0 0 0,1 0 0 0 0,0 0 0 0 0,0 0 0 0 0,-1-1 0 0 0,1 1 0 0 0,0 0 0 0 0,0 0-1 0 0,0 0 1 0 0,1 0 0 0 0,-1 0 0 0 0,0 0 0 0 0,0-1 0 0 0,0 1 0 0 0,1 0 0 0 0,-1 0 0 0 0,1 0 0 0 0,-1 0-1 0 0,1 0 1 0 0,-1 0 0 0 0,2-1 0 0 0,10-17-117 0 0,1 0 0 0 0,0 1 0 0 0,1 1 0 0 0,1 0 0 0 0,1 1 0 0 0,30-24 0 0 0,2 5-248 0 0,67-39 0 0 0,-110 71 411 0 0,1 0-1 0 0,-1 0 1 0 0,1 1 0 0 0,0-1-1 0 0,0 1 1 0 0,0 0-1 0 0,0 1 1 0 0,0 0 0 0 0,11-2-1 0 0,-14 3-4 0 0,0 1 0 0 0,0-1 0 0 0,-1 0 0 0 0,1 1 0 0 0,0-1 0 0 0,-1 1 0 0 0,1 0 0 0 0,-1 0 0 0 0,1 0 0 0 0,-1 0 0 0 0,1 1 0 0 0,-1-1 0 0 0,0 0-1 0 0,1 1 1 0 0,-1 0 0 0 0,0 0 0 0 0,0-1 0 0 0,0 1 0 0 0,0 0 0 0 0,-1 1 0 0 0,1-1 0 0 0,-1 0 0 0 0,1 0 0 0 0,1 5 0 0 0,1 1 15 0 0,0 0 0 0 0,-1 1 1 0 0,-1-1-1 0 0,1 1 0 0 0,-1 0 0 0 0,0 0 1 0 0,-1 0-1 0 0,0 0 0 0 0,-1 11 1 0 0,-1 10 6 0 0,-8 43 1 0 0,1-12-57 0 0,7-50-148 0 0,0 2-1868 0 0,0 25 1 0 0,2-27-4871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96 2759 0 0,'41'-37'2169'0'0,"-21"19"3614"0"0,-2 1 3375 0 0,-16 16-8558 0 0,-2 0-468 0 0,0 1 0 0 0,1-1 0 0 0,-1 1 0 0 0,1 0 0 0 0,-1-1 0 0 0,0 1 1 0 0,0-1-1 0 0,1 0 0 0 0,-1 1 0 0 0,0-1 0 0 0,0 1 0 0 0,0-1 0 0 0,1 1 1 0 0,-1-1-1 0 0,0 1 0 0 0,0-1 0 0 0,0 0 0 0 0,-2-1-122 0 0,0 1 0 0 0,0 0 0 0 0,1 0 0 0 0,-1 0 0 0 0,0 0 0 0 0,0 0 0 0 0,0 0 0 0 0,-1 0 0 0 0,1 1 0 0 0,0-1 0 0 0,0 1 0 0 0,0-1 0 0 0,0 1 0 0 0,-1 0 0 0 0,1 0 0 0 0,0 0 0 0 0,0 0 0 0 0,0 0 0 0 0,-1 1 0 0 0,1-1 0 0 0,0 1 0 0 0,0-1 0 0 0,-3 2-1 0 0,-7 2-77 0 0,0 1-1 0 0,-20 12 1 0 0,24-12 43 0 0,-50 25-34 0 0,15-8-12 0 0,1 1-1 0 0,1 2 1 0 0,-44 36-1 0 0,65-41 72 0 0,17-11 11 0 0,3-8-8 0 0,0 1 0 0 0,1-1 0 0 0,-1 0 0 0 0,0 0 0 0 0,1 1 0 0 0,-1-1 0 0 0,0 0 0 0 0,1 0 0 0 0,0 1 0 0 0,-1-1 0 0 0,1 0 1 0 0,0 0-1 0 0,0 0 0 0 0,-1 0 0 0 0,1 0 0 0 0,0 0 0 0 0,0 0 0 0 0,0 0 0 0 0,0 0 0 0 0,0-1 0 0 0,0 1 0 0 0,2 0 0 0 0,3 3 20 0 0,0-1-1 0 0,1 0 1 0 0,7 2 0 0 0,3 1-3 0 0,1 6-58 0 0,-14-4-38 0 0,-3-4 46 0 0,-1-3 13 0 0,1 1-1 0 0,-1 0 1 0 0,1 0 0 0 0,-1 0-1 0 0,0 0 1 0 0,0 0 0 0 0,0 0-1 0 0,0-1 1 0 0,0 1-1 0 0,0 0 1 0 0,0 0 0 0 0,-1 0-1 0 0,0 3 1 0 0,-14 29-270 0 0,11-27 225 0 0,4-6-34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9 5527 0 0,'0'0'498'0'0,"-15"-7"-396"0"0,12 7 481 0 0,0-1 0 0 0,0 1 0 0 0,0 0-1 0 0,-1 0 1 0 0,1 0 0 0 0,0 0 0 0 0,0 0-1 0 0,0 1 1 0 0,0 0 0 0 0,0-1 0 0 0,0 1-1 0 0,0 0 1 0 0,0 1 0 0 0,0-1 0 0 0,0 0-1 0 0,-3 3 1 0 0,0 0 548 0 0,1 0 1 0 0,0 0-1 0 0,-8 7 0 0 0,-1 5-1139 0 0,-3 10 310 0 0,2 1 0 0 0,0 1 0 0 0,2 0 0 0 0,-16 48 0 0 0,-23 124 169 0 0,12-42-220 0 0,30-125-238 0 0,-22 75 52 0 0,-59 138 1 0 0,63-180-116 0 0,18-39-116 0 0,-2 0 0 0 0,-26 45 0 0 0,22-51-2158 0 0,10-15 940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5983 0 0,'0'0'464'0'0,"-2"0"-305"0"0,1-1-73 0 0,-1 1 1 0 0,0 0-1 0 0,0 0 1 0 0,1 0-1 0 0,-1 0 1 0 0,0 1-1 0 0,0-1 0 0 0,1 0 1 0 0,-3 2-1 0 0,-1 0 1015 0 0,1 0-1 0 0,0 0 0 0 0,-1 0 0 0 0,1 1 0 0 0,-6 4 1 0 0,-17 19 5616 0 0,12-10-5646 0 0,15-15-1021 0 0,-1 0-1 0 0,0 0 0 0 0,1-1 0 0 0,-1 1 0 0 0,0 0 0 0 0,1 0 0 0 0,-1 0 1 0 0,1 0-1 0 0,-1 0 0 0 0,1 0 0 0 0,0 0 0 0 0,-1 0 0 0 0,1 0 0 0 0,0 0 1 0 0,0 0-1 0 0,0 0 0 0 0,-1 0 0 0 0,1 0 0 0 0,0 0 0 0 0,0 0 0 0 0,1 1 0 0 0,-1-1 1 0 0,0 0-1 0 0,1 2 0 0 0,0-2-4 0 0,0 0-1 0 0,0 1 1 0 0,0-1 0 0 0,0 0 0 0 0,0 0-1 0 0,0 0 1 0 0,0 0 0 0 0,1 0 0 0 0,-1 0-1 0 0,0 0 1 0 0,1 0 0 0 0,-1-1 0 0 0,1 1 0 0 0,-1 0-1 0 0,1-1 1 0 0,1 1 0 0 0,5 1 15 0 0,0 0-1 0 0,1 0 1 0 0,-1-1 0 0 0,1 0-1 0 0,16-1 1 0 0,46-7 50 0 0,-54 5-97 0 0,245-49-702 0 0,-233 44 55 0 0,12-4-4961 0 0,-4-1-1891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0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71 235 6447 0 0,'0'0'586'0'0,"0"2"-292"0"0,-2 4 451 0 0,-1-1-1 0 0,0 1 0 0 0,0-1 0 0 0,0 1 1 0 0,-1-1-1 0 0,-5 6 0 0 0,-29 29 1822 0 0,33-34-1892 0 0,7-9-587 0 0,0 0 0 0 0,0 0 0 0 0,0 0-1 0 0,0 0 1 0 0,1-4 0 0 0,6-8 44 0 0,25-33 40 0 0,46-51 0 0 0,-65 83-229 0 0,0 1-1 0 0,1 1 0 0 0,1 0 1 0 0,0 1-1 0 0,1 1 0 0 0,31-16 1 0 0,-38 23 68 0 0,0 0 1 0 0,0 0 0 0 0,1 2 0 0 0,0-1 0 0 0,-1 1-1 0 0,20-2 1 0 0,-28 5 36 0 0,0-1 0 0 0,0 1 0 0 0,0 0-1 0 0,0 0 1 0 0,0 1 0 0 0,0-1 0 0 0,0 0 0 0 0,0 1-1 0 0,-1 0 1 0 0,1 0 0 0 0,0 0 0 0 0,0 0 0 0 0,0 0-1 0 0,-1 0 1 0 0,1 1 0 0 0,0 0 0 0 0,-1-1 0 0 0,1 1-1 0 0,-1 0 1 0 0,0 0 0 0 0,0 0 0 0 0,0 0 0 0 0,0 1-1 0 0,0-1 1 0 0,0 0 0 0 0,0 1 0 0 0,-1 0 0 0 0,1-1-1 0 0,-1 1 1 0 0,0 0 0 0 0,1 3 0 0 0,0 0 14 0 0,0 0 0 0 0,-1 0 0 0 0,0 0 1 0 0,0 0-1 0 0,-1 1 0 0 0,0-1 0 0 0,0 0 0 0 0,0 1 0 0 0,-1-1 0 0 0,-1 9 1 0 0,-3 1 137 0 0,0 1 0 0 0,-11 23 1 0 0,10-29-149 0 0,0 0 0 0 0,0 0 0 0 0,-13 15 1 0 0,-8 12-8 0 0,17-25-225 0 0,9-12-43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5 5527 0 0,'1'-1'423'0'0,"12"-2"10422"0"0,-15 7-11946 0 0,-74 140 6423 0 0,22-47-3875 0 0,-104 229 785 0 0,124-258-2128 0 0,0 2-48 0 0,-3-1 0 0 0,-52 70 0 0 0,43-78-732 0 0,-73 73 0 0 0,116-131 475 0 0,2-1 25 0 0,0-1 0 0 0,0 0 0 0 0,-1 1 0 0 0,1-1 0 0 0,-1 0 1 0 0,1 0-1 0 0,-1 0 0 0 0,1 0 0 0 0,-1 0 0 0 0,1 0 0 0 0,-3 1 0 0 0,1-14-1912 0 0,1-2 592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26 259 17015 0 0,'-9'2'1543'0'0,"0"0"-1268"0"0,3 2-186 0 0,5-3 211 0 0,7 9 485 0 0,-5-9-725 0 0,0 1 0 0 0,1-1 0 0 0,0 1-1 0 0,-1-1 1 0 0,1 0 0 0 0,0 0 0 0 0,0 0 0 0 0,-1 0-1 0 0,1 0 1 0 0,0 0 0 0 0,0-1 0 0 0,0 1 0 0 0,4 0-1 0 0,28 2 377 0 0,-31-3-397 0 0,29-1 469 0 0,1-2 0 0 0,-1-1 0 0 0,48-12 0 0 0,-33 6-105 0 0,227-61 762 0 0,-7-19-957 0 0,-144 44-1389 0 0,-44 13-5866 0 0,-35 11-229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10591 0 0,'0'0'4282'0'0,"0"2"-2538"0"0,1 3-1472 0 0,0 1 0 0 0,-1-1 0 0 0,0 0 0 0 0,0 0 0 0 0,-1 0 0 0 0,1 0 0 0 0,-1 0 0 0 0,0 0 0 0 0,0 0 0 0 0,-1 0 0 0 0,-2 6 0 0 0,-28 58 671 0 0,18-41-85 0 0,-149 334 1591 0 0,124-274-2277 0 0,20-48-165 0 0,-36 51 0 0 0,8-13 48 0 0,17-29-27 0 0,-1-1 0 0 0,-66 74-1 0 0,89-112-25 0 0,0-2 7 0 0,1 0 0 0 0,-1 0 0 0 0,0-1 0 0 0,-1 0 1 0 0,1 0-1 0 0,-2-1 0 0 0,-14 8 0 0 0,22-13 23 0 0,3-3-53 0 0,0 0 1 0 0,0 1-1 0 0,0-1 1 0 0,0 0-1 0 0,1 0 1 0 0,-1 1-1 0 0,3-3 0 0 0,1-2-57 0 0,13-18-153 0 0,2 0 0 0 0,33-30 0 0 0,-31 34 171 0 0,89-79-240 0 0,-89 81 228 0 0,0 2 0 0 0,2 1 0 0 0,33-17 0 0 0,-53 30 96 0 0,-1 1 0 0 0,1-1 1 0 0,-1 1-1 0 0,1 0 0 0 0,0 0 0 0 0,0 0 1 0 0,0 1-1 0 0,-1-1 0 0 0,6 1 0 0 0,-7 0-12 0 0,-1 0-1 0 0,0 0 1 0 0,1 0 0 0 0,-1 1-1 0 0,0-1 1 0 0,0 1-1 0 0,1-1 1 0 0,-1 1-1 0 0,0-1 1 0 0,0 1-1 0 0,1 0 1 0 0,-1-1 0 0 0,0 1-1 0 0,0 0 1 0 0,0 0-1 0 0,0 0 1 0 0,0 0-1 0 0,0 0 1 0 0,0 0 0 0 0,-1 0-1 0 0,1 0 1 0 0,0 0-1 0 0,0 0 1 0 0,-1 1-1 0 0,1-1 1 0 0,-1 0-1 0 0,1 0 1 0 0,-1 1 0 0 0,1 1-1 0 0,0 4 14 0 0,-1 0 1 0 0,0-1-1 0 0,0 1 0 0 0,0 0 0 0 0,-1 0 0 0 0,0 0 0 0 0,0-1 1 0 0,0 1-1 0 0,-1 0 0 0 0,-3 6 0 0 0,-4 26 46 0 0,4-5-242 0 0,-1 63-1 0 0,11-90-978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1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106 106 10591 0 0,'0'0'12344'0'0,"2"1"-11897"0"0,10 1-362 0 0,-1 0 0 0 0,1-1 0 0 0,0 0 0 0 0,0-1 0 0 0,-1 0 0 0 0,1-1 0 0 0,0 0 0 0 0,-1-1 0 0 0,1 0 0 0 0,14-6 0 0 0,-11 4 5 0 0,-1-2-1 0 0,-1 0 0 0 0,1 0 0 0 0,-1-1 1 0 0,0-1-1 0 0,-1 0 0 0 0,21-18 0 0 0,-19 11-86 0 0,-13 7-7 0 0,-1 5-7 0 0,0 1-50 0 0,-5 3 15 0 0,-1-1 0 0 0,1 1 0 0 0,0 0 0 0 0,-1 1 0 0 0,1-1 0 0 0,0 1 0 0 0,0 0 0 0 0,0 0 0 0 0,0 1 0 0 0,-6 3 0 0 0,-7 7 29 0 0,-21 17-1 0 0,26-20-27 0 0,-19 16 74 0 0,2 2 0 0 0,0 1 0 0 0,-29 37 0 0 0,43-45 73 0 0,2 0 1 0 0,0 0 0 0 0,1 2 0 0 0,1-1 0 0 0,1 1-1 0 0,-11 32 1 0 0,21-48-62 0 0,-1 0 0 0 0,1 0 0 0 0,0 0 0 0 0,0 1 0 0 0,1-1-1 0 0,0 0 1 0 0,0 0 0 0 0,2 12 0 0 0,-1-18-32 0 0,-1 0 0 0 0,0 0 1 0 0,1 0-1 0 0,-1 0 0 0 0,1-1 0 0 0,-1 1 0 0 0,1 0 1 0 0,-1 0-1 0 0,1 0 0 0 0,0-1 0 0 0,-1 1 0 0 0,1 0 1 0 0,0-1-1 0 0,0 1 0 0 0,-1 0 0 0 0,1-1 0 0 0,2 1 0 0 0,15 7 56 0 0,-16-7-50 0 0,3 0-13 0 0,1 0-1 0 0,0-1 0 0 0,-1 1 0 0 0,1-1 0 0 0,-1 0 0 0 0,1-1 1 0 0,0 1-1 0 0,-1-1 0 0 0,9-3 0 0 0,1 2-2 0 0,61-15-1775 0 0,-59 13 599 0 0,-1-2 0 0 0,-1 0 1 0 0,1 0-1 0 0,-1-1 0 0 0,15-10 0 0 0,-12 4-6154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3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55 212 2759 0 0,'0'0'126'0'0,"0"2"334"0"0,-4 27 7237 0 0,2 1-3980 0 0,1-11-3054 0 0,0-1 1 0 0,-1-1 0 0 0,-6 21 0 0 0,6-31-588 0 0,-7 21 245 0 0,3-14-169 0 0,5-13 110 0 0,-11-12 368 0 0,11 9-579 0 0,0-1 0 0 0,0 0 0 0 0,0 1-1 0 0,0-1 1 0 0,0 0 0 0 0,1 0 0 0 0,-1 1-1 0 0,1-1 1 0 0,0 0 0 0 0,0 0 0 0 0,0 0-1 0 0,0 1 1 0 0,1-1 0 0 0,0-3 0 0 0,11-39 386 0 0,-10 40-380 0 0,5-14 98 0 0,1 0-1 0 0,1 0 1 0 0,0 1-1 0 0,2 0 1 0 0,0 1-1 0 0,1 0 1 0 0,1 0 0 0 0,23-23-1 0 0,-18 23-66 0 0,2 0 0 0 0,-1 1 1 0 0,2 1-1 0 0,0 1 0 0 0,1 1 0 0 0,38-17 0 0 0,-58 30-106 0 0,-2-1-61 0 0,1 1 0 0 0,0-1 0 0 0,-1 1 0 0 0,1 0 1 0 0,0 0-1 0 0,0-1 0 0 0,-1 1 0 0 0,1 0 0 0 0,0 0 0 0 0,0 0 0 0 0,-1 0 0 0 0,1 0 0 0 0,0 0 1 0 0,0 0-1 0 0,-1 0 0 0 0,1 0 0 0 0,0 0 0 0 0,0 1 0 0 0,-1-1 0 0 0,1 0 0 0 0,0 0 1 0 0,-1 1-1 0 0,1-1 0 0 0,0 0 0 0 0,-1 1 0 0 0,2 0 0 0 0,7 5-1637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3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87 16063 0 0,'0'0'2306'0'0,"1"2"-2012"0"0,1 1-195 0 0,1 0-1 0 0,0 1 0 0 0,0-1 1 0 0,0-1-1 0 0,0 1 0 0 0,0 0 1 0 0,0-1-1 0 0,1 1 1 0 0,-1-1-1 0 0,1 0 0 0 0,0 0 1 0 0,0-1-1 0 0,-1 1 0 0 0,1-1 1 0 0,0 0-1 0 0,0 0 1 0 0,1 0-1 0 0,-1 0 0 0 0,0-1 1 0 0,0 0-1 0 0,0 0 0 0 0,8 0 1 0 0,32-7-128 0 0,-1-2 1 0 0,0-2-1 0 0,-1-2 1 0 0,47-21-1 0 0,-72 26-1 0 0,-15 4 42 0 0,2 2-362 0 0,-4 1 336 0 0,-1 0-1 0 0,1 0 0 0 0,0 0 0 0 0,-1 0 1 0 0,1 0-1 0 0,-1 0 0 0 0,1 0 1 0 0,-1 0-1 0 0,1 1 0 0 0,-1-1 1 0 0,0 0-1 0 0,1 0 0 0 0,-1 1 1 0 0,0-1-1 0 0,0 0 0 0 0,-1 0 1 0 0,-15-10-113 0 0,9 8 113 0 0,-1 0-1 0 0,0 1 0 0 0,1 0 1 0 0,-1 0-1 0 0,0 1 0 0 0,0 0 1 0 0,0 1-1 0 0,0-1 0 0 0,0 2 1 0 0,0-1-1 0 0,0 2 1 0 0,0-1-1 0 0,0 1 0 0 0,0 0 1 0 0,-10 4-1 0 0,-12 6-99 0 0,0 2 0 0 0,-50 29 0 0 0,66-35 106 0 0,0 2 0 0 0,1 0 0 0 0,1 1 1 0 0,0 0-1 0 0,0 1 0 0 0,1 0 0 0 0,1 1 0 0 0,0 1 0 0 0,1-1 0 0 0,0 2 0 0 0,1-1 0 0 0,1 2 0 0 0,0-1 0 0 0,-10 31 1 0 0,16-41 32 0 0,1 0 0 0 0,0 0 1 0 0,0 0-1 0 0,1 0 1 0 0,-1 1-1 0 0,1-1 0 0 0,0 0 1 0 0,1 0-1 0 0,-1 0 0 0 0,1 0 1 0 0,0 1-1 0 0,1-1 1 0 0,-1 0-1 0 0,5 9 0 0 0,-5-11 1 0 0,1 0 0 0 0,0 0 0 0 0,0 0 0 0 0,0 0 0 0 0,0 0 0 0 0,0 0 0 0 0,1 0 0 0 0,-1-1 0 0 0,1 1-1 0 0,0-1 1 0 0,0 0 0 0 0,0 0 0 0 0,0 0 0 0 0,0 0 0 0 0,0-1 0 0 0,1 1 0 0 0,-1-1 0 0 0,0 1 0 0 0,1-1-1 0 0,-1 0 1 0 0,6 0 0 0 0,3 0 63 0 0,1-1 1 0 0,-1 0-1 0 0,0-1 0 0 0,22-3 0 0 0,49-17 274 0 0,-74 19-324 0 0,219-69-150 0 0,-168 51-1308 0 0,19-10-1668 0 0,-60 23 2422 0 0,24-10-1277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3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16415 0 0,'0'0'3560'0'0,"-1"2"-2992"0"0,-7 12-337 0 0,0 0-1 0 0,2 1 0 0 0,-6 16 1 0 0,2-6 24 0 0,-3 10 23 0 0,0-1-248 0 0,-2 0 1 0 0,-34 59 0 0 0,47-90-184 0 0,-3 4-2802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3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54 6911 0 0,'2'1'315'0'0,"10"7"-111"0"0,0-1 0 0 0,0 0 0 0 0,0-1-1 0 0,1 0 1 0 0,0-1 0 0 0,0 0 0 0 0,0-1 0 0 0,26 4 0 0 0,-18-6 72 0 0,0 0 1 0 0,0-2-1 0 0,1 0 0 0 0,-1-2 1 0 0,27-4-1 0 0,85-22-186 0 0,-114 22 271 0 0,-1 0 0 0 0,0 0 0 0 0,0-2 0 0 0,-1 0 0 0 0,18-12 0 0 0,-34 19-172 0 0,0 0-1 0 0,0 1 0 0 0,1-1 0 0 0,-1 0 1 0 0,0 0-1 0 0,0 0 0 0 0,0 0 0 0 0,0-1 1 0 0,0 1-1 0 0,0 0 0 0 0,-1 0 0 0 0,1 0 1 0 0,1-3-1 0 0,-2 4-120 0 0,0 0-1 0 0,0-1 1 0 0,0 1-1 0 0,0 0 1 0 0,0 0-1 0 0,0-1 1 0 0,0 1 0 0 0,0 0-1 0 0,0 0 1 0 0,0-1-1 0 0,0 1 1 0 0,0 0-1 0 0,-1 0 1 0 0,1 0 0 0 0,0-1-1 0 0,0 1 1 0 0,0 0-1 0 0,0 0 1 0 0,0 0-1 0 0,0-1 1 0 0,-1 1 0 0 0,1 0-1 0 0,0 0 1 0 0,0 0-1 0 0,0 0 1 0 0,0-1-1 0 0,-1 1 1 0 0,1 0 0 0 0,0 0-1 0 0,-14-2 821 0 0,1 4-383 0 0,-1 0 1 0 0,1 1-1 0 0,0 0 1 0 0,-25 10-1 0 0,-48 27 165 0 0,66-30-451 0 0,6-3-185 0 0,-23 11 184 0 0,0 2 1 0 0,-63 45-1 0 0,94-58-218 0 0,9 2 0 0 0,-1-6 0 0 0,1-1 0 0 0,0 1 1 0 0,-1-1-1 0 0,1 1 0 0 0,0-1 0 0 0,1 0 0 0 0,-1 0 0 0 0,0 0 1 0 0,1-1-1 0 0,3 2 0 0 0,14 8-13 0 0,-4 0-16 0 0,-5-3 4 0 0,0 0 0 0 0,0 0 0 0 0,-1 1 0 0 0,0 1-1 0 0,0 0 1 0 0,11 14 0 0 0,19 23 28 0 0,-28-33-22 0 0,0 0 1 0 0,15 24-1 0 0,-20-26 9 0 0,14 26 21 0 0,-21-36 4 0 0,0-1 0 0 0,-1 1 1 0 0,1-1-1 0 0,-1 1 0 0 0,1-1 0 0 0,-1 1 0 0 0,1-1 0 0 0,-1 1 0 0 0,0-1 0 0 0,0 1 0 0 0,0 0 1 0 0,0-1-1 0 0,0 1 0 0 0,0-1 0 0 0,0 1 0 0 0,-1 0 0 0 0,1-1 0 0 0,0 1 0 0 0,-1-1 0 0 0,0 3 1 0 0,-1-2 27 0 0,1 0 1 0 0,-1 0-1 0 0,1 0 1 0 0,-1 0-1 0 0,0 0 1 0 0,0 0-1 0 0,0-1 1 0 0,0 1-1 0 0,0-1 1 0 0,0 1 0 0 0,-4 1-1 0 0,-3 1 177 0 0,-1 0 0 0 0,1 0-1 0 0,-1-1 1 0 0,0-1 0 0 0,-11 2 0 0 0,-4 0-136 0 0,-1-1 0 0 0,1-1 0 0 0,0-2 0 0 0,-1-1 0 0 0,1 0 1 0 0,0-2-1 0 0,0-1 0 0 0,0-1 0 0 0,0-1 0 0 0,-29-12 0 0 0,47 15-120 0 0,0 0 0 0 0,0-1 0 0 0,1 0-1 0 0,-1 0 1 0 0,1-1 0 0 0,0 0 0 0 0,0 0 0 0 0,1 0 0 0 0,-9-11-1 0 0,9 9-465 0 0,1 1 0 0 0,0-1-1 0 0,0 0 1 0 0,1 0 0 0 0,-5-12-1 0 0,2-1-1025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16415 0 0,'0'0'2522'0'0,"0"2"-1702"0"0,-14 31 432 0 0,0 0 1 0 0,-28 44-1 0 0,-15 34-479 0 0,-24 69-109 0 0,-104 169 0 0 0,144-279-627 0 0,-88 144 113 0 0,84-147-108 0 0,-57 66 1 0 0,81-108-215 0 0,-30 46 0 0 0,50-69-7 0 0,3 0-1603 0 0,-1-1 1615 0 0,0 0 0 0 0,0-1 0 0 0,0 1 1 0 0,-1 0-1 0 0,1-1 0 0 0,0 1 0 0 0,0-1 1 0 0,0 1-1 0 0,0-1 0 0 0,0 0 1 0 0,0 1-1 0 0,0-1 0 0 0,0 0 0 0 0,0 0 1 0 0,2 1-1 0 0,9-2-1588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51 13359 0 0,'-19'3'1027'0'0,"18"-3"-971"0"0,0 0 0 0 0,0 1 0 0 0,0-1 0 0 0,0 0 0 0 0,0 0 0 0 0,0 1 0 0 0,0-1 0 0 0,0 1 0 0 0,1-1 0 0 0,-1 1 0 0 0,0-1 0 0 0,0 1 0 0 0,1-1-1 0 0,-1 1 1 0 0,0 0 0 0 0,0-1 0 0 0,1 1 0 0 0,-1 0 0 0 0,1 0 0 0 0,-1-1 0 0 0,1 1 0 0 0,-1 0 0 0 0,1 0 0 0 0,-1 0 0 0 0,1 0 0 0 0,0 0 0 0 0,0 0 0 0 0,-1 1 0 0 0,1-1 136 0 0,0 1 0 0 0,0-1 0 0 0,0 1 0 0 0,0-1 0 0 0,0 1 0 0 0,0 0 0 0 0,0-1 0 0 0,0 1 0 0 0,1-1 0 0 0,-1 1 0 0 0,0-1 0 0 0,1 1 0 0 0,0 1 0 0 0,2 1 14 0 0,0 0 1 0 0,0-1 0 0 0,0 1-1 0 0,1-1 1 0 0,-1 1 0 0 0,1-1-1 0 0,0 0 1 0 0,0 0 0 0 0,0-1-1 0 0,0 1 1 0 0,0-1 0 0 0,0 0-1 0 0,1 0 1 0 0,-1 0 0 0 0,1-1-1 0 0,0 0 1 0 0,-1 0 0 0 0,1 0-1 0 0,7 1 1 0 0,9-1 240 0 0,0 0 0 0 0,0-2 0 0 0,23-2 0 0 0,-31 2-121 0 0,310-50 2032 0 0,46-20-2732 0 0,-317 63-1110 0 0,-11 1-5878 0 0,-18 2-441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0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92 123 6447 0 0,'0'0'958'0'0,"0"2"555"0"0,1 0-1021 0 0,0 0-1 0 0,-1 1 1 0 0,1-1 0 0 0,0 0 0 0 0,0 1-1 0 0,1-1 1 0 0,-1 0 0 0 0,0 0-1 0 0,1 0 1 0 0,-1 0 0 0 0,1 0 0 0 0,0 0-1 0 0,0 0 1 0 0,0-1 0 0 0,2 3-1 0 0,-2-3-351 0 0,1 0-1 0 0,-1 0 1 0 0,1 0-1 0 0,-1 0 0 0 0,1-1 1 0 0,-1 1-1 0 0,1-1 0 0 0,-1 1 1 0 0,1-1-1 0 0,0 0 0 0 0,-1 0 1 0 0,1 0-1 0 0,-1 0 0 0 0,1-1 1 0 0,4 0-1 0 0,18-7 245 0 0,0 0-1 0 0,-1-1 0 0 0,0-2 1 0 0,29-17-1 0 0,-34 18-422 0 0,-15 8-52 0 0,0 0 1 0 0,0-1-1 0 0,-1 1 1 0 0,1-1-1 0 0,-1 0 1 0 0,1 0-1 0 0,-1 0 1 0 0,0-1 0 0 0,0 1-1 0 0,0-1 1 0 0,4-6-1 0 0,-7 9 44 0 0,1 0-1 0 0,-1 0 1 0 0,0 0-1 0 0,1 0 1 0 0,-1 0-1 0 0,0 0 1 0 0,0 0-1 0 0,0-1 1 0 0,1 1 0 0 0,-1 0-1 0 0,0 0 1 0 0,-1 0-1 0 0,1 0 1 0 0,0 0-1 0 0,0 0 1 0 0,0 0-1 0 0,-1 0 1 0 0,1 0-1 0 0,0 0 1 0 0,-1 0-1 0 0,1 0 1 0 0,-1 0-1 0 0,1 0 1 0 0,-1 0 0 0 0,0 0-1 0 0,1 0 1 0 0,-1 0-1 0 0,0 1 1 0 0,1-1-1 0 0,-1 0 1 0 0,0 1-1 0 0,-1-2 1 0 0,-1 0-23 0 0,0 0-1 0 0,0 0 1 0 0,0 1 0 0 0,-1-1 0 0 0,1 1-1 0 0,0 0 1 0 0,0 0 0 0 0,-5-1 0 0 0,-2 1 52 0 0,1 0 0 0 0,0 1 0 0 0,0 0 0 0 0,0 1 0 0 0,0 0 0 0 0,0 1 0 0 0,0 0 0 0 0,0 0 0 0 0,1 0 0 0 0,-1 1 0 0 0,1 1 1 0 0,-1-1-1 0 0,1 2 0 0 0,-9 5 0 0 0,1 0 68 0 0,1 1 0 0 0,0 1 0 0 0,0 0-1 0 0,1 1 1 0 0,-21 26 0 0 0,24-24 152 0 0,0 0-1 0 0,1 0 1 0 0,1 1-1 0 0,-11 25 1 0 0,15-31-156 0 0,2 0 1 0 0,0 0-1 0 0,0 0 1 0 0,0 0-1 0 0,2 0 0 0 0,-1 1 1 0 0,1-1-1 0 0,1 1 1 0 0,0 12-1 0 0,0-21-40 0 0,1 0 0 0 0,-1 0 0 0 0,0 0 0 0 0,1 0-1 0 0,0 1 1 0 0,0-1 0 0 0,-1 0 0 0 0,1 0 0 0 0,0 0-1 0 0,1-1 1 0 0,-1 1 0 0 0,0 0 0 0 0,0 0 0 0 0,1-1 0 0 0,-1 1-1 0 0,1-1 1 0 0,0 1 0 0 0,2 1 0 0 0,-1-1-108 0 0,0 0 0 0 0,1 0 0 0 0,-1-1-1 0 0,1 1 1 0 0,-1-1 0 0 0,1 0 0 0 0,0 0 0 0 0,-1 0 0 0 0,8 0 0 0 0,9-1-1028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83 5063 0 0,'2'-2'2'0'0,"5"-7"97"0"0,0-1 0 0 0,0 0 0 0 0,-1 0 0 0 0,6-15-1 0 0,-9 19 334 0 0,-3 5-201 0 0,0 1 0 0 0,0-1-1 0 0,0 1 1 0 0,-1 0-1 0 0,1-1 1 0 0,0 1-1 0 0,-1 0 1 0 0,1-1-1 0 0,0 1 1 0 0,0 0 0 0 0,-1-1-1 0 0,1 1 1 0 0,-1 0-1 0 0,1 0 1 0 0,0 0-1 0 0,-1-1 1 0 0,1 1 0 0 0,0 0-1 0 0,-1 0 1 0 0,1 0-1 0 0,-1 0 1 0 0,1 0-1 0 0,-1-1 1 0 0,-10-2 2614 0 0,7 3-2525 0 0,-1 0 0 0 0,1 0 0 0 0,-1 0 0 0 0,1 1 0 0 0,0-1 0 0 0,0 1 0 0 0,-1 0 0 0 0,1 0 0 0 0,0 1 0 0 0,0-1 0 0 0,0 1 0 0 0,0 0 0 0 0,0 0 0 0 0,-3 3 0 0 0,-8 6-201 0 0,-27 23 0 0 0,34-27 280 0 0,-19 18-73 0 0,2 1 0 0 0,0 2-1 0 0,2 0 1 0 0,-30 49 0 0 0,-64 134 771 0 0,96-170-839 0 0,-81 153 767 0 0,-63 123 1006 0 0,110-196-1490 0 0,51-112-474 0 0,8-16-87 0 0,-1 1 0 0 0,1 0 0 0 0,0 0 0 0 0,7-7-1 0 0,11-18-135 0 0,-3-1-4 0 0,2 1 0 0 0,1 0 1 0 0,37-38-1 0 0,10 1-172 0 0,-60 60 293 0 0,1 1-1 0 0,0 0 1 0 0,0 1-1 0 0,0 0 1 0 0,1 0 0 0 0,11-4-1 0 0,-3 6 51 0 0,-17 4 51 0 0,-1 1 50 0 0,2 1-67 0 0,0 0 0 0 0,-1 0 0 0 0,1 1 0 0 0,-1-1 0 0 0,0 1 0 0 0,0-1 0 0 0,0 1 0 0 0,0 0 0 0 0,0 0 0 0 0,0 0 0 0 0,-1 0 0 0 0,1 0 0 0 0,-1 0 0 0 0,0 0 0 0 0,1 5 0 0 0,2 8 117 0 0,-1 0 1 0 0,0 17 0 0 0,1-3-61 0 0,-1-5-237 0 0,11 55 461 0 0,-11-69-1330 0 0,0-1 1 0 0,9 19-1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88 5063 0 0,'6'-5'-1'0'0,"36"-40"2788"0"0,-18 12 9411 0 0,-32 30-10916 0 0,5 3-1234 0 0,-1-1 0 0 0,1 1 1 0 0,-1 0-1 0 0,1 0 0 0 0,0 0 1 0 0,-1 0-1 0 0,1 0 1 0 0,-1 1-1 0 0,1 0 0 0 0,0 0 1 0 0,-1 0-1 0 0,1 0 0 0 0,0 0 1 0 0,0 1-1 0 0,-4 1 0 0 0,-4 3 15 0 0,1 1-1 0 0,0 0 0 0 0,-9 8 0 0 0,4-1 68 0 0,1 0 0 0 0,0 0 1 0 0,1 2-1 0 0,0 0 0 0 0,1 0 0 0 0,1 1 0 0 0,-15 31 0 0 0,24-43-57 0 0,0 0 0 0 0,1 0-1 0 0,0 0 1 0 0,-1 0-1 0 0,2 0 1 0 0,-1 0-1 0 0,1 0 1 0 0,-1 0-1 0 0,1 0 1 0 0,1 1 0 0 0,0 5-1 0 0,0-8 11 0 0,-1-1 0 0 0,1 0 0 0 0,0 0 0 0 0,0 0-1 0 0,0 0 1 0 0,1 0 0 0 0,-1 0 0 0 0,0 0 0 0 0,1 0 0 0 0,-1 0 0 0 0,1-1 0 0 0,2 3-1 0 0,-2-3-68 0 0,-1 0-1 0 0,1-1 0 0 0,-1 1 0 0 0,1-1 0 0 0,0 1 0 0 0,-1-1 0 0 0,1 1 0 0 0,0-1 0 0 0,0 0 0 0 0,-1 0 1 0 0,1 0-1 0 0,0 0 0 0 0,0 0 0 0 0,-1 0 0 0 0,1 0 0 0 0,0-1 0 0 0,0 1 0 0 0,2-2 0 0 0,-3 1-30 0 0,1 0 0 0 0,-1 0 0 0 0,0 0 0 0 0,0 0 0 0 0,0-1 0 0 0,1 1 0 0 0,-1 0 0 0 0,-1-1 0 0 0,1 1 0 0 0,0-1 0 0 0,0 1 0 0 0,0-1 0 0 0,0-2 0 0 0,0 3-95 0 0,-1 0-16 0 0,0 1 112 0 0,0-1 0 0 0,0 1 0 0 0,0 0 0 0 0,0-1 0 0 0,0 1 0 0 0,0-1 0 0 0,0 1-1 0 0,0 0 1 0 0,1-1 0 0 0,-1 1 0 0 0,0 0 0 0 0,0-1 0 0 0,0 1 0 0 0,1 0 0 0 0,-1-1 0 0 0,0 1 0 0 0,1 0 0 0 0,-1 0 0 0 0,0-1 0 0 0,1 1 0 0 0,-1 0-1 0 0,0 0 1 0 0,1 0 0 0 0,-1-1 0 0 0,0 1 0 0 0,1 0 0 0 0,-1 0 0 0 0,0 0 0 0 0,1 0 0 0 0,-1 0 0 0 0,1 0 0 0 0,16-1-396 0 0,-12 2 402 0 0,8 4-545 0 0,-6-1-2943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16127 0 0,'0'0'3042'0'0,"-2"2"-2338"0"0,-15 24-429 0 0,-97 152 1617 0 0,86-129-1061 0 0,-39 93 0 0 0,-98 392 1353 0 0,151-481-2046 0 0,-2-1-1 0 0,-38 86 1 0 0,40-109-129 0 0,-4 11-3747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56 11519 0 0,'-2'0'528'0'0,"-27"-4"11479"0"0,31 6-11882 0 0,1 0 1 0 0,0 0 0 0 0,-1 0-1 0 0,1 0 1 0 0,0-1 0 0 0,0 1 0 0 0,1-1-1 0 0,-1 0 1 0 0,0 0 0 0 0,6 1-1 0 0,37 4 417 0 0,-32-5-313 0 0,41 3 514 0 0,107-6 0 0 0,56-21-172 0 0,-128 12-264 0 0,231-33-599 0 0,-272 44-988 0 0,-55 12-340 0 0,-3 3 267 0 0,-6 1-50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65 1375 0 0,'1'-1'107'0'0,"38"-33"9745"0"0,-30 27-9689 0 0,-8 6 609 0 0,14-14 6146 0 0,-18 13-6850 0 0,0 1 0 0 0,1 0-1 0 0,-1 1 1 0 0,0-1 0 0 0,0 0 0 0 0,0 1-1 0 0,0-1 1 0 0,0 1 0 0 0,0 0 0 0 0,0 0-1 0 0,0 0 1 0 0,0 1 0 0 0,1-1-1 0 0,-1 1 1 0 0,0-1 0 0 0,0 1 0 0 0,-4 2-1 0 0,-4 1 18 0 0,1 2 0 0 0,0-1-1 0 0,-12 10 1 0 0,1-2 15 0 0,-90 53-59 0 0,-168 72 0 0 0,271-134-51 0 0,6-4-50 0 0,4 0-179 0 0,0 0 209 0 0,0 0 1 0 0,0 0-1 0 0,0 0 1 0 0,0 0-1 0 0,0 0 1 0 0,0-1-1 0 0,2 0 1 0 0,3 0-26 0 0,91-6-262 0 0,-82 7 316 0 0,-1 1 0 0 0,0 0 0 0 0,0 1 0 0 0,22 7 0 0 0,-11-1 115 0 0,0 2 1 0 0,-1 1-1 0 0,-1 1 1 0 0,0 1-1 0 0,0 2 1 0 0,-2 0-1 0 0,0 1 1 0 0,38 36-1 0 0,-27-26 336 0 0,-32-26-8 0 0,-1 2-399 0 0,-1 0-1 0 0,1 0 1 0 0,0-1-1 0 0,-1 1 1 0 0,1-1-1 0 0,-1 1 1 0 0,0 0 0 0 0,0-1-1 0 0,0 1 1 0 0,1-1-1 0 0,-1 1 1 0 0,-1-1-1 0 0,1 0 1 0 0,0 0-1 0 0,0 1 1 0 0,0-1 0 0 0,-3 2-1 0 0,-27 17 136 0 0,25-17-130 0 0,-160 76 101 0 0,127-62-127 0 0,10-5 13 0 0,0-2 1 0 0,-56 12-1 0 0,72-19-16 0 0,0-1-1 0 0,-1 0 0 0 0,1-1 1 0 0,-1 0-1 0 0,-13-2 0 0 0,22 1-3 0 0,1-1 0 0 0,0 1 1 0 0,0-1-1 0 0,0 0 0 0 0,1 0 0 0 0,-1-1 0 0 0,0 1 0 0 0,0-1 0 0 0,1 0 0 0 0,-1 0 0 0 0,1 0 0 0 0,-1 0 0 0 0,1-1 1 0 0,0 1-1 0 0,0-1 0 0 0,0 0 0 0 0,0 0 0 0 0,0 0 0 0 0,1 0 0 0 0,-4-7 0 0 0,2 3 18 0 0,1-1 1 0 0,0 1-1 0 0,-3-16 0 0 0,-3-6-495 0 0,8 28 160 0 0,-7 23-2883 0 0,8-18 2785 0 0,0 0 0 0 0,0 0 0 0 0,0 0 0 0 0,0 0-1 0 0,1 0 1 0 0,0 0 0 0 0,0 0 0 0 0,0 0 0 0 0,1-1 0 0 0,-1 1-1 0 0,1 0 1 0 0,0-1 0 0 0,0 1 0 0 0,0-1 0 0 0,3 4 0 0 0,12 11-1598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31 5527 0 0,'2'-2'423'0'0,"0"0"-340"0"0,16-25 13839 0 0,-19 29-13351 0 0,-11 16-287 0 0,1 0 1 0 0,0 1-1 0 0,2 1 0 0 0,-13 35 1 0 0,5-14-82 0 0,-94 217 19 0 0,-18-8-84 0 0,94-190-149 0 0,0 3-47 0 0,-3-1 0 0 0,-52 63 0 0 0,-32 10-2813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7831 0 0,'-17'4'-79'0'0,"15"-4"499"0"0,1 1 0 0 0,-1-1 1 0 0,0 1-1 0 0,0 0 0 0 0,0 0 0 0 0,1 0 0 0 0,-1 0 0 0 0,0 0 0 0 0,-1 2 0 0 0,2-2-231 0 0,1 0 1 0 0,-1 0-1 0 0,1-1 0 0 0,-1 1 0 0 0,1 0 0 0 0,-1 0 1 0 0,1 0-1 0 0,0 0 0 0 0,0 0 0 0 0,-1-1 0 0 0,1 1 1 0 0,0 0-1 0 0,0 0 0 0 0,0 0 0 0 0,0 0 1 0 0,0 0-1 0 0,0 0 0 0 0,0 0 0 0 0,0 0 0 0 0,0 0 1 0 0,0 0-1 0 0,0 0 0 0 0,1 0 0 0 0,-1 0 0 0 0,0 0 1 0 0,1-1-1 0 0,-1 1 0 0 0,1 0 0 0 0,-1 0 1 0 0,1 0-1 0 0,-1-1 0 0 0,1 1 0 0 0,0 0 0 0 0,-1 0 1 0 0,1-1-1 0 0,0 1 0 0 0,0 0 0 0 0,4 3 27 0 0,-1 0-1 0 0,1-1 1 0 0,0 1-1 0 0,0-1 0 0 0,0 0 1 0 0,0-1-1 0 0,0 1 1 0 0,1-1-1 0 0,-1 0 1 0 0,1 0-1 0 0,0-1 0 0 0,-1 1 1 0 0,9 0-1 0 0,10 0 504 0 0,45-1-1 0 0,-11-5 51 0 0,-1-4-1 0 0,100-25 0 0 0,-85 16-446 0 0,-69 17-329 0 0,127-24 461 0 0,-115 23-831 0 0,0 0 0 0 0,1 1-1 0 0,-1 1 1 0 0,0 0 0 0 0,0 1 0 0 0,25 6 0 0 0,-29-4-516 0 0,19 3-4454 0 0,-15-7 3500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1375 0 0,'-38'34'-1872'0'0,"26"-24"4250"0"0,0-2 1 0 0,-27 15 0 0 0,29-18-707 0 0,-1 0 0 0 0,0-1 0 0 0,0-1 1 0 0,0 1-1 0 0,-1-2 0 0 0,1 0 0 0 0,-1 0 0 0 0,-20 0 1 0 0,22-2-1654 0 0,1 1 1 0 0,0 1 0 0 0,0-1 0 0 0,0 1-1 0 0,0 1 1 0 0,1 0 0 0 0,-1 0 0 0 0,-9 6-1 0 0,-4 2-90 0 0,2 1-1 0 0,-21 16 0 0 0,7-2 111 0 0,-34 32-1 0 0,55-45 127 0 0,1-1 1 0 0,1 2-1 0 0,0-1 0 0 0,0 2 0 0 0,-13 25 0 0 0,21-35-95 0 0,1 0 0 0 0,0 0-1 0 0,1 0 1 0 0,-1 0 0 0 0,1 1-1 0 0,0-1 1 0 0,0 1 0 0 0,0-1 0 0 0,1 8-1 0 0,0-12-52 0 0,0 1 0 0 0,0 0 0 0 0,0 0 0 0 0,1-1 0 0 0,-1 1 0 0 0,0-1 0 0 0,1 1 0 0 0,-1 0-1 0 0,1-1 1 0 0,0 1 0 0 0,-1-1 0 0 0,1 1 0 0 0,0-1 0 0 0,0 0 0 0 0,0 1 0 0 0,0-1 0 0 0,0 0 0 0 0,1 1 0 0 0,-1-1-1 0 0,0 0 1 0 0,0 0 0 0 0,1 0 0 0 0,-1 0 0 0 0,1 0 0 0 0,-1-1 0 0 0,1 1 0 0 0,-1 0 0 0 0,1-1 0 0 0,-1 1-1 0 0,1-1 1 0 0,0 1 0 0 0,-1-1 0 0 0,4 0 0 0 0,8 1 80 0 0,-1-1-1 0 0,1-1 1 0 0,0 0-1 0 0,-1-1 1 0 0,1 0 0 0 0,-1-1-1 0 0,0 0 1 0 0,15-6-1 0 0,7-5 163 0 0,49-28 0 0 0,-40 16-415 0 0,68-55 1 0 0,-104 77 6 0 0,-12 9-69 0 0,-3 4 141 0 0,-4 8 37 0 0,0 0 0 0 0,-9 20 0 0 0,17-30 32 0 0,1 0 0 0 0,0 1 0 0 0,0-1 0 0 0,1 1 0 0 0,0-1 0 0 0,0 1 0 0 0,1 0 0 0 0,-1 13 0 0 0,2-20-37 0 0,0 1 1 0 0,0 0-1 0 0,1 0 0 0 0,-1-1 0 0 0,0 1 0 0 0,1 0 1 0 0,-1 0-1 0 0,1-1 0 0 0,0 1 0 0 0,-1-1 1 0 0,1 1-1 0 0,0 0 0 0 0,0-1 0 0 0,0 0 0 0 0,0 1 1 0 0,0-1-1 0 0,0 1 0 0 0,1-1 0 0 0,-1 0 1 0 0,0 0-1 0 0,1 0 0 0 0,-1 0 0 0 0,1 0 0 0 0,-1 0 1 0 0,1 0-1 0 0,-1 0 0 0 0,1-1 0 0 0,0 1 1 0 0,-1-1-1 0 0,1 1 0 0 0,2 0 0 0 0,1-1-158 0 0,0 1 1 0 0,0 0-1 0 0,0-1 0 0 0,1 0 1 0 0,-1 0-1 0 0,0-1 0 0 0,0 1 1 0 0,0-1-1 0 0,9-3 0 0 0,5-4-993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43 17735 0 0,'43'-43'4088'0'0,"-43"45"-3367"0"0,-5 16-345 0 0,-1 0-1 0 0,0-1 1 0 0,-1 0-1 0 0,-1-1 1 0 0,-10 17-1 0 0,10-17-254 0 0,-30 56 274 0 0,-186 349 70 0 0,132-269-459 0 0,-117 147 1 0 0,208-298-32 0 0,-100 144-3575 0 0,100-144 2543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63 104 2303 0 0,'-11'2'1584'0'0,"-14"4"-4501"0"0,-2 1 22308 0 0,41-2-17958 0 0,-6-3-1160 0 0,0 0 1 0 0,1-1-1 0 0,-1 0 0 0 0,1 0 1 0 0,0-1-1 0 0,14-1 0 0 0,54-11 750 0 0,-50 7-777 0 0,190-43 752 0 0,-124 24-941 0 0,128-14-1 0 0,-209 36-284 0 0,-1 2 1 0 0,1 0-1 0 0,-1 0 0 0 0,1 1 0 0 0,-1 0 1 0 0,1 1-1 0 0,-1 0 0 0 0,13 4 0 0 0,-15-2-1234 0 0,0 0 0 0 0,0 0 0 0 0,-1 1 0 0 0,1 0 0 0 0,14 11 0 0 0,-15-11-4767 0 0,6 5 4442 0 0,-6-5 1356 0 0,-6-4 866 0 0,-1 0 682 0 0,2 1-288 0 0,0 1 0 0 0,0-1 0 0 0,-1 0 0 0 0,1 1 0 0 0,-1 0 1 0 0,1 0-1 0 0,-1-1 0 0 0,0 1 0 0 0,2 4 0 0 0,-2-2-229 0 0,1 1 0 0 0,-1 0 0 0 0,0-1 0 0 0,0 1 0 0 0,1 6 0 0 0,-2-2-202 0 0,0 0 0 0 0,0-1 0 0 0,-1 1 0 0 0,0 0 0 0 0,-1 0 0 0 0,-3 17 0 0 0,-3-3 175 0 0,-1 0 0 0 0,-1 0 0 0 0,-1-1 0 0 0,-17 29 0 0 0,4-9-169 0 0,6-12-230 0 0,-27 39-1 0 0,15-31-2442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0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83 155 2303 0 0,'-1'0'9203'0'0,"-5"6"-7558"0"0,-1 1-1390 0 0,1 0 0 0 0,-1 0 0 0 0,1 1-1 0 0,1 0 1 0 0,-1 0 0 0 0,1 1 0 0 0,1-1-1 0 0,-1 1 1 0 0,2 0 0 0 0,-1 0 0 0 0,1 0-1 0 0,-3 17 1 0 0,0 40 665 0 0,4-39-536 0 0,2-25-347 0 0,0 0-1 0 0,0 0 0 0 0,1 0 0 0 0,-1 0 1 0 0,0 0-1 0 0,1 0 0 0 0,0 0 0 0 0,-1-1 1 0 0,1 1-1 0 0,0 0 0 0 0,0 0 0 0 0,0 0 1 0 0,0-1-1 0 0,2 4 0 0 0,-2-4 106 0 0,18 0 636 0 0,-13-2-636 0 0,0-1-1 0 0,-1 0 1 0 0,0 0 0 0 0,1 0-1 0 0,-1 0 1 0 0,0-1 0 0 0,0 0-1 0 0,0 0 1 0 0,0 0 0 0 0,6-7-1 0 0,5-5 221 0 0,20-24-1 0 0,-18 19-223 0 0,20-19-53 0 0,-19 21-86 0 0,24-31 0 0 0,-42 48-89 0 0,0 18-358 0 0,-1-12 431 0 0,0-1 0 0 0,0 1 0 0 0,0-1 0 0 0,0 1 0 0 0,-1 4 0 0 0,-3 9-49 0 0,-3 34 0 0 0,7-47 86 0 0,0 0 1 0 0,0 0-1 0 0,1 0 0 0 0,-1 1 1 0 0,1-1-1 0 0,0 0 0 0 0,0 0 0 0 0,1 0 1 0 0,0-1-1 0 0,-1 1 0 0 0,5 6 1 0 0,-5-10 4 0 0,0 0 1 0 0,0 1-1 0 0,0-1 1 0 0,1 0-1 0 0,-1 0 1 0 0,0 0-1 0 0,1 0 1 0 0,-1 0 0 0 0,1 0-1 0 0,0 0 1 0 0,-1 0-1 0 0,1 0 1 0 0,-1-1-1 0 0,1 1 1 0 0,0-1-1 0 0,0 0 1 0 0,1 1 0 0 0,31 1 336 0 0,-32-2-334 0 0,7 0 56 0 0,1 0 0 0 0,0-1 0 0 0,-1 0 1 0 0,1-1-1 0 0,-1 0 0 0 0,1-1 0 0 0,-1 0 0 0 0,0 0 0 0 0,0-1 0 0 0,0 0 0 0 0,0 0 0 0 0,-1-1 1 0 0,0 0-1 0 0,0-1 0 0 0,0 0 0 0 0,-1 0 0 0 0,1-1 0 0 0,-1 1 0 0 0,-1-2 0 0 0,0 1 0 0 0,0-1 1 0 0,0 0-1 0 0,4-9 0 0 0,-4 5-11 0 0,15-29 16 0 0,44-62-1 0 0,-63 100-169 0 0,79-103-2795 0 0,-65 88 940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11 4607 0 0,'2'0'354'0'0,"29"-11"14656"0"0,-32 13-13920 0 0,-4 4-780 0 0,1 0 1 0 0,-1-1 0 0 0,0 1 0 0 0,0-1 0 0 0,0 0 0 0 0,-8 5 0 0 0,-41 26-1 0 0,37-25-169 0 0,-75 48-140 0 0,-117 54 0 0 0,197-107-86 0 0,0 0 0 0 0,0 1 1 0 0,-14 11-1 0 0,25-17-27 0 0,13 6-576 0 0,-4-5 623 0 0,0 0-1 0 0,1 0 1 0 0,0-1 0 0 0,-1 0-1 0 0,11-1 1 0 0,16 3-20 0 0,-20 0 70 0 0,1 0 1 0 0,-1 1 0 0 0,0 0-1 0 0,-1 1 1 0 0,1 1-1 0 0,-1 1 1 0 0,26 15 0 0 0,-31-16 44 0 0,0 1 1 0 0,-1-1-1 0 0,0 1 1 0 0,0 1-1 0 0,0 0 1 0 0,-1 0-1 0 0,-1 0 1 0 0,1 1-1 0 0,-1 0 1 0 0,-1 0-1 0 0,1 0 1 0 0,4 15-1 0 0,-8-20 46 0 0,-1 0-1 0 0,0-1 0 0 0,-1 1 1 0 0,1 0-1 0 0,-1-1 0 0 0,1 1 1 0 0,-1 0-1 0 0,0 0 0 0 0,0-1 1 0 0,-1 1-1 0 0,1 0 1 0 0,-1 0-1 0 0,0-1 0 0 0,0 1 1 0 0,0 0-1 0 0,-1-1 0 0 0,1 1 1 0 0,-1-1-1 0 0,0 0 0 0 0,0 0 1 0 0,0 1-1 0 0,0-1 1 0 0,0 0-1 0 0,-1-1 0 0 0,-4 6 1 0 0,2-4 50 0 0,-1 1 1 0 0,0 0-1 0 0,0-1 1 0 0,0 0-1 0 0,0-1 1 0 0,-1 1-1 0 0,1-1 1 0 0,-1 0-1 0 0,0-1 1 0 0,0 0-1 0 0,0 0 1 0 0,-11 2-1 0 0,-8-1 203 0 0,0-1 1 0 0,-31-2-1 0 0,19-2-202 0 0,-87-7-1 0 0,99 5-764 0 0,0-1 0 0 0,-46-14 0 0 0,58 14-1889 0 0,-20-10 1 0 0,21 7-4980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31 19087 0 0,'3'-5'284'0'0,"-3"4"-173"0"0,1 0 1 0 0,-1 0-1 0 0,1 0 1 0 0,-1 0 0 0 0,1 0-1 0 0,-1 0 1 0 0,0 0 0 0 0,1 0-1 0 0,-1 0 1 0 0,0 0 0 0 0,0 0-1 0 0,0-2 1 0 0,0 3-94 0 0,0-1 1 0 0,0 1 0 0 0,0-1-1 0 0,0 1 1 0 0,-1-1 0 0 0,1 1-1 0 0,0-1 1 0 0,0 1 0 0 0,-1 0-1 0 0,1-1 1 0 0,0 1 0 0 0,0-1-1 0 0,-1 1 1 0 0,1-1-1 0 0,0 1 1 0 0,-1 0 0 0 0,1-1-1 0 0,-1 1 1 0 0,1 0 0 0 0,0 0-1 0 0,-1-1 1 0 0,1 1 0 0 0,-1 0-1 0 0,1 0 1 0 0,-1-1 0 0 0,1 1-1 0 0,-1 0 1 0 0,1 0-1 0 0,-1 0 1 0 0,1 0 0 0 0,-1 0-1 0 0,1 0 1 0 0,-1 0 0 0 0,1 0-1 0 0,-1 0 1 0 0,1 0 0 0 0,-1 0-1 0 0,1 0 1 0 0,-1 0 0 0 0,1 1-1 0 0,-1-1 1 0 0,0 0-1 0 0,0 0 62 0 0,-2 1-35 0 0,0 0 1 0 0,0 0-1 0 0,0 0 0 0 0,0 0 0 0 0,1 0 0 0 0,-1 0 1 0 0,0 1-1 0 0,0-1 0 0 0,1 1 0 0 0,-1 0 1 0 0,1 0-1 0 0,0 0 0 0 0,-1 0 0 0 0,1 0 0 0 0,-2 4 1 0 0,-5 5 15 0 0,1 0 0 0 0,-7 14 0 0 0,14-23-17 0 0,-28 54 322 0 0,-24 64 1 0 0,34-73-355 0 0,-328 638 196 0 0,151-370-144 0 0,123-176-2453 0 0,72-136 2340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69 6911 0 0,'-6'2'419'0'0,"0"1"-1"0"0,0 0 0 0 0,1 0 0 0 0,-11 6 1 0 0,15-7 99 0 0,0-1 1 0 0,-1 0-1 0 0,1 1 1 0 0,0-1-1 0 0,-1 0 1 0 0,1 1 0 0 0,0 0-1 0 0,0-1 1 0 0,0 1-1 0 0,1 0 1 0 0,-1-1-1 0 0,0 1 1 0 0,0 0 0 0 0,1 0-1 0 0,-1 0 1 0 0,1-1-1 0 0,0 1 1 0 0,0 0-1 0 0,-1 3 1 0 0,2-3-379 0 0,0 0-1 0 0,0-1 1 0 0,-1 1 0 0 0,1 0-1 0 0,0 0 1 0 0,0-1 0 0 0,1 1-1 0 0,-1 0 1 0 0,0-1 0 0 0,1 1-1 0 0,-1-1 1 0 0,0 0 0 0 0,1 1-1 0 0,0-1 1 0 0,-1 0 0 0 0,3 1-1 0 0,-3-1 7 0 0,6 3 51 0 0,0 0 1 0 0,0-1-1 0 0,0 0 1 0 0,0 0-1 0 0,1 0 1 0 0,-1-1-1 0 0,1 0 1 0 0,-1-1-1 0 0,1 0 1 0 0,0 0-1 0 0,13 0 1 0 0,11-2 467 0 0,47-8 1 0 0,-63 7-527 0 0,351-65 1601 0 0,-339 61-1719 0 0,139-43-3380 0 0,-25 7-150 0 0,-125 38 1769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262 168 5983 0 0,'-2'10'253'0'0,"0"0"-1"0"0,-1 0 0 0 0,0 0 1 0 0,-1 0-1 0 0,-7 15 0 0 0,-4 8 4522 0 0,-7 28 1326 0 0,-38 89-666 0 0,47-121-5145 0 0,-2-1 0 0 0,0-1 0 0 0,-23 29-1 0 0,-21 29-1422 0 0</inkml:trace>
  <inkml:trace contextRef="#ctx0" brushRef="#br0" timeOffset="1">562 1 15319 0 0,'0'0'1656'0'0,"10"5"-2592"0"0,1 2-224 0 0,0 2-48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11519 0 0,'0'0'1487'0'0,"0"2"78"0"0,0 2-903 0 0,1-1 0 0 0,-1 1 0 0 0,0 0 0 0 0,0-1 0 0 0,-1 1 0 0 0,1-1 0 0 0,-1 1 0 0 0,-1 5 0 0 0,0-3-221 0 0,-1 1-1 0 0,0 0 1 0 0,-6 10 0 0 0,-4 2-454 0 0,-24 29 0 0 0,33-43 262 0 0,-52 57 195 0 0,-3-2 0 0 0,-116 93 0 0 0,151-136-281 0 0,17-14-104 0 0,2 1 0 0 0,-1 1-1 0 0,0-1 1 0 0,1 1 0 0 0,0 0 0 0 0,0 0 0 0 0,0 0-1 0 0,-4 7 1 0 0,8-11 89 0 0,3 1 4 0 0,0 0-125 0 0,1 1 1 0 0,-1-1-1 0 0,1-1 0 0 0,0 1 1 0 0,0 0-1 0 0,0-1 0 0 0,0 1 1 0 0,0-1-1 0 0,0 0 1 0 0,0 0-1 0 0,0 0 0 0 0,0 0 1 0 0,5 0-1 0 0,46 3 102 0 0,-16-4-480 0 0,1-1 0 0 0,47-8 1 0 0,-54 4-1855 0 0,42-14 0 0 0,-49 10 283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67 11431 0 0,'13'-4'176'0'0,"-1"0"137"0"0,-1 0 0 0 0,-1-1 0 0 0,13-7 0 0 0,-17 10 1210 0 0,0-1 0 0 0,-1-1 0 0 0,0 1 0 0 0,0-1-1 0 0,0 0 1 0 0,8-8 0 0 0,-12 10-930 0 0,-3 2-586 0 0,1-1 0 0 0,0 1-1 0 0,-1-1 1 0 0,1 1 0 0 0,0 0-1 0 0,-1-1 1 0 0,1 1 0 0 0,-1 0-1 0 0,1 0 1 0 0,-1 0 0 0 0,1 0-1 0 0,-2 0 1 0 0,-5 2-10 0 0,1 0 0 0 0,-1 0 0 0 0,1 0 0 0 0,0 1 0 0 0,0 0 0 0 0,0 1 0 0 0,1 0 0 0 0,-9 5 0 0 0,-6 7-17 0 0,-20 19 0 0 0,19-15 15 0 0,-6 4 51 0 0,2 1 0 0 0,1 2 0 0 0,1 0 1 0 0,1 1-1 0 0,2 1 0 0 0,-20 35 0 0 0,38-59-28 0 0,1 0 0 0 0,0 1 0 0 0,0-1 0 0 0,0 0 0 0 0,0 1 1 0 0,1 0-1 0 0,0-1 0 0 0,0 1 0 0 0,0 7 0 0 0,1-13-11 0 0,1 0 0 0 0,-1 1 0 0 0,0-1 0 0 0,1 1 0 0 0,-1-1 1 0 0,0 1-1 0 0,1-1 0 0 0,-1 0 0 0 0,1 1 0 0 0,-1-1 0 0 0,1 0 0 0 0,-1 1 0 0 0,1-1 0 0 0,-1 0 0 0 0,1 0 0 0 0,-1 0 0 0 0,1 1 0 0 0,-1-1 0 0 0,1 0 1 0 0,-1 0-1 0 0,2 0 0 0 0,-1 0 13 0 0,4 2 8 0 0,0-1 0 0 0,0-1-1 0 0,0 1 1 0 0,0-1 0 0 0,0 0-1 0 0,0 0 1 0 0,1 0 0 0 0,-1-1 0 0 0,0 1-1 0 0,7-3 1 0 0,8-3 44 0 0,23-9 0 0 0,-29 9-41 0 0,18-7-19 0 0,-1-2 0 0 0,-1-1-1 0 0,-1-2 1 0 0,32-24 0 0 0,-1 1-19 0 0,-58 40-54 0 0,-3 8-227 0 0,0 0 236 0 0,0 0-1 0 0,-1 0 1 0 0,0 0 0 0 0,-3 8 0 0 0,-4 15-110 0 0,8-28 39 0 0,1-1-14 0 0,-1 0 0 0 0,1 0 1 0 0,0 0-1 0 0,-1 1 1 0 0,1-1-1 0 0,0 0 1 0 0,0 0-1 0 0,0 0 0 0 0,0 0 1 0 0,0 1-1 0 0,0-1 1 0 0,0 0-1 0 0,0 0 0 0 0,0 0 1 0 0,1 0-1 0 0,-1 1 1 0 0,0-1-1 0 0,2 1 1 0 0,8 6-1330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50 12895 0 0,'15'-11'470'0'0,"-4"3"-175"0"0,0 0 1 0 0,0 1-1 0 0,18-9 8930 0 0,-29 19-8951 0 0,1 3-191 0 0,-1 1 1 0 0,-1-1-1 0 0,1 1 1 0 0,-1-1-1 0 0,0 1 1 0 0,-1-1-1 0 0,0 0 1 0 0,-3 10-1 0 0,-27 52 135 0 0,19-43-117 0 0,-144 285 444 0 0,-37 77 1 0 0,175-348-462 0 0,6-16-39 0 0,2 1 0 0 0,-9 26 0 0 0,17-42-25 0 0,2-5-19 0 0,0 0-1 0 0,0 0 1 0 0,1 0 0 0 0,-1 0-1 0 0,1 1 1 0 0,-1-1 0 0 0,1 0-1 0 0,0 0 1 0 0,1 5-1 0 0,-1-8-39 0 0,0 0 0 0 0,0 1-1 0 0,1-1 1 0 0,-1 0 0 0 0,0 1 0 0 0,0-1-1 0 0,1 0 1 0 0,-1 0 0 0 0,0 1-1 0 0,1-1 1 0 0,-1 0 0 0 0,0 0-1 0 0,1 1 1 0 0,-1-1 0 0 0,1 0-1 0 0,-1 0 1 0 0,0 0 0 0 0,1 0-1 0 0,-1 0 1 0 0,1 0 0 0 0,-1 0 0 0 0,0 0-1 0 0,1 0 1 0 0,-1 0 0 0 0,1 0-1 0 0,12 0-2088 0 0,4-4-6215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332 233 11487 0 0,'0'0'1040'0'0,"-3"0"-701"0"0,2 1-161 0 0,0-1 0 0 0,0 0 1 0 0,0 0-1 0 0,1 0 0 0 0,-1 0 0 0 0,0 1 1 0 0,0-1-1 0 0,0 0 0 0 0,0 1 0 0 0,0-1 1 0 0,0 1-1 0 0,0-1 0 0 0,0 1 0 0 0,1 0 0 0 0,-1-1 1 0 0,0 1-1 0 0,0 0 0 0 0,1-1 0 0 0,-1 1 1 0 0,1 0-1 0 0,-1 0 0 0 0,0 0 0 0 0,1-1 1 0 0,0 1-1 0 0,-1 0 0 0 0,1 0 0 0 0,-1 0 0 0 0,1 0 1 0 0,0 0-1 0 0,0 0 0 0 0,0 0 0 0 0,-1 0 1 0 0,1 2-1 0 0,0-2-89 0 0,1 1 0 0 0,-1 0 0 0 0,0 0 0 0 0,1 0 0 0 0,0 0 0 0 0,-1 0 0 0 0,1-1 0 0 0,0 1 0 0 0,0 0 0 0 0,0-1 0 0 0,0 1 0 0 0,0 0 0 0 0,0-1 0 0 0,0 1 0 0 0,1-1 0 0 0,-1 0 0 0 0,0 1 0 0 0,1-1 0 0 0,-1 0 0 0 0,1 0 0 0 0,0 0 0 0 0,-1 0 0 0 0,1 0-1 0 0,0 0 1 0 0,-1-1 0 0 0,1 1 0 0 0,0 0 0 0 0,3 0 0 0 0,2 1-14 0 0,0-1 0 0 0,1 0 0 0 0,-1 0 0 0 0,0 0 0 0 0,0-1 0 0 0,10-1 0 0 0,14-3 167 0 0,0-2 0 0 0,0-1-1 0 0,0-1 1 0 0,-1-2 0 0 0,0-1 0 0 0,-1-2 0 0 0,0 0-1 0 0,36-24 1 0 0,-57 31-263 0 0,1 0-1 0 0,-1-1 1 0 0,0 0 0 0 0,0 0-1 0 0,11-15 1 0 0,-14 17-64 0 0,-1-1 1 0 0,0 0 0 0 0,-1 0-1 0 0,1 0 1 0 0,-1-1 0 0 0,-1 1-1 0 0,1-1 1 0 0,-1 1 0 0 0,2-9-1 0 0,-4 13 1 0 0,0 0-1 0 0,0 0 0 0 0,0-1 1 0 0,0 1-1 0 0,0 0 0 0 0,-1 0 1 0 0,1 0-1 0 0,-1-1 0 0 0,1 1 1 0 0,-1 0-1 0 0,0 0 1 0 0,0 0-1 0 0,0 0 0 0 0,0 0 1 0 0,0 0-1 0 0,-1 1 0 0 0,1-1 1 0 0,0 0-1 0 0,-1 1 0 0 0,1-1 1 0 0,-1 0-1 0 0,0 1 1 0 0,0 0-1 0 0,1-1 0 0 0,-1 1 1 0 0,0 0-1 0 0,0 0 0 0 0,-3-1 1 0 0,0-1-106 0 0,-1 1-1 0 0,1 0 1 0 0,-1 0 0 0 0,1 1 0 0 0,-1-1 0 0 0,0 1 0 0 0,0 0 0 0 0,1 1-1 0 0,-12-1 1 0 0,-1 4 53 0 0,0 0 0 0 0,0 1-1 0 0,1 0 1 0 0,-32 14 0 0 0,-64 36 553 0 0,75-35-240 0 0,1 1 159 0 0,1 1 1 0 0,0 2 0 0 0,-61 54 0 0 0,52-35 164 0 0,-78 94-1 0 0,113-123-417 0 0,0 0-1 0 0,1 1 1 0 0,-7 15 0 0 0,13-25-51 0 0,1 0-1 0 0,1 0 1 0 0,-1 0 0 0 0,0 1 0 0 0,1-1 0 0 0,0 1 0 0 0,0-1-1 0 0,0 1 1 0 0,1 0 0 0 0,0-1 0 0 0,0 1 0 0 0,0 0 0 0 0,0-1-1 0 0,1 1 1 0 0,1 5 0 0 0,-1-8-3 0 0,0 1-1 0 0,0-1 1 0 0,0 0 0 0 0,0 0-1 0 0,1 0 1 0 0,-1 0-1 0 0,1 0 1 0 0,0 0-1 0 0,-1 0 1 0 0,1-1 0 0 0,0 1-1 0 0,0 0 1 0 0,0-1-1 0 0,0 0 1 0 0,0 1 0 0 0,1-1-1 0 0,-1 0 1 0 0,0 0-1 0 0,1 0 1 0 0,-1-1-1 0 0,4 2 1 0 0,7 1 205 0 0,0-1-1 0 0,26 1 1 0 0,-16-1 50 0 0,131 11 617 0 0,56 7-671 0 0,-193-17-341 0 0,0-1-255 0 0,0 0 0 0 0,0-1-1 0 0,26-1 1 0 0,-38-1-170 0 0,1 0-1 0 0,-1 0 1 0 0,0-1-1 0 0,1 1 1 0 0,-1-1 0 0 0,0 0-1 0 0,0-1 1 0 0,0 0-1 0 0,0 1 1 0 0,0-2 0 0 0,-1 1-1 0 0,1 0 1 0 0,-1-1-1 0 0,5-5 1 0 0,7-6-1270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10135 0 0,'1'0'7128'0'0,"3"3"-6895"0"0,1-1 0 0 0,-1 0 0 0 0,0 1 0 0 0,0 0 1 0 0,0 0-1 0 0,-1 0 0 0 0,1 1 0 0 0,-1-1 0 0 0,1 1 0 0 0,-1 0 0 0 0,-1 0 0 0 0,1 0 0 0 0,0 0 0 0 0,-1 0 0 0 0,0 1 0 0 0,2 4 0 0 0,3 11 181 0 0,0 0 0 0 0,5 30 0 0 0,-10-39-234 0 0,2 9 35 0 0,-2 0 1 0 0,0-1-1 0 0,-1 23 0 0 0,-6 59 284 0 0,3-81-467 0 0,0-4 69 0 0,-1 0 1 0 0,-1 0-1 0 0,0 0 0 0 0,-1-1 0 0 0,-8 17 1 0 0,13-31-86 0 0,-1 1 816 0 0,2-13-764 0 0,0 1 1 0 0,0 0-1 0 0,1 0 1 0 0,1 0-1 0 0,0 1 0 0 0,0-1 1 0 0,1 1-1 0 0,0-1 0 0 0,6-9 1 0 0,7-10-11 0 0,29-37 0 0 0,-15 28-59 0 0,2 1 0 0 0,1 1 0 0 0,71-56 0 0 0,-83 74-36 0 0,6-6-298 0 0,1 2 0 0 0,0 1 0 0 0,56-28 0 0 0,-63 38-85 0 0,-16 7-409 0 0,1 1 0 0 0,0-1 0 0 0,0 2 1 0 0,13-5-1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186 288 10591 0 0,'0'0'819'0'0,"1"1"-534"0"0,2 3 589 0 0,0-1 0 0 0,0 1-1 0 0,0 0 1 0 0,0 0-1 0 0,-1 0 1 0 0,1 1 0 0 0,-1-1-1 0 0,0 1 1 0 0,-1-1-1 0 0,1 1 1 0 0,1 8 0 0 0,1 17 438 0 0,-3-19-1093 0 0,0 0 0 0 0,-1 0-1 0 0,0 0 1 0 0,-1 0 0 0 0,-1 0 0 0 0,0 0-1 0 0,0 0 1 0 0,-5 13 0 0 0,1-9-178 0 0,-1-1 0 0 0,0 1 0 0 0,0-2 0 0 0,-2 1 0 0 0,-11 14 0 0 0,-20 24-1169 0 0,-54 52 1 0 0,90-99 582 0 0,-5 5-49 0 0,4-6-2992 0 0</inkml:trace>
  <inkml:trace contextRef="#ctx0" brushRef="#br0" timeOffset="1">502 17 5639 0 0,'21'-6'248'0'0,"-10"5"56"0"0,0-3-240 0 0,-1 0-64 0 0,3 3 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0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12439 0 0,'0'0'1434'0'0,"-3"9"304"0"0,-8 26-652 0 0,-1 0 0 0 0,-24 45 0 0 0,10-22-700 0 0,-255 488 406 0 0,205-426-1842 0 0,72-140-4980 0 0,8-2 4206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371 376 10591 0 0,'1'2'819'0'0,"0"1"-665"0"0,0 0 1 0 0,0 0-1 0 0,-1 0 0 0 0,1 0 1 0 0,-1 0-1 0 0,1 1 0 0 0,-1-1 1 0 0,0 0-1 0 0,0 0 0 0 0,-1 0 0 0 0,1 0 1 0 0,-1 0-1 0 0,1 1 0 0 0,-1-1 1 0 0,0 0-1 0 0,-3 5 0 0 0,2-4 91 0 0,-1 0-1 0 0,0 0 1 0 0,0 0 0 0 0,0-1-1 0 0,0 1 1 0 0,0-1-1 0 0,-1 0 1 0 0,1 0-1 0 0,-1 0 1 0 0,-6 3 0 0 0,-2 0 240 0 0,0 0 1 0 0,-1-1-1 0 0,1 0 1 0 0,-1-1 0 0 0,-1 0-1 0 0,1-1 1 0 0,-14 1 0 0 0,2-1 355 0 0,-43 0 1 0 0,59-4-744 0 0,1 1-1 0 0,-1-1 1 0 0,1-1-1 0 0,0 1 1 0 0,-1-1-1 0 0,1-1 1 0 0,0 0-1 0 0,-13-6 1 0 0,18 7-81 0 0,1 1 0 0 0,0-1-1 0 0,0 0 1 0 0,-1 0 0 0 0,1-1 0 0 0,0 1 0 0 0,1 0 0 0 0,-1-1-1 0 0,0 1 1 0 0,1-1 0 0 0,-1 1 0 0 0,1-1 0 0 0,0 0 0 0 0,0 0-1 0 0,0 0 1 0 0,0 1 0 0 0,1-1 0 0 0,-1 0 0 0 0,1 0 0 0 0,-1 0 0 0 0,1 0-1 0 0,0-3 1 0 0,0-2 12 0 0,1 1 0 0 0,-1 0-1 0 0,1 0 1 0 0,1-1 0 0 0,-1 1-1 0 0,1 0 1 0 0,1 0-1 0 0,2-6 1 0 0,11-18-35 0 0,1 1 1 0 0,40-54-1 0 0,57-44-1578 0 0,-98 112 1138 0 0,1 0 1 0 0,21-15-1 0 0,-33 27 436 0 0,1 1-1 0 0,-1 0 1 0 0,0 0-1 0 0,1 0 1 0 0,0 0-1 0 0,0 1 1 0 0,-1 0-1 0 0,1 0 1 0 0,1 1-1 0 0,-1-1 0 0 0,0 1 1 0 0,0 1-1 0 0,7-1 1 0 0,-9 2 66 0 0,-1-1 0 0 0,0 1 0 0 0,0 0 0 0 0,0 0 1 0 0,0 0-1 0 0,0 1 0 0 0,0-1 0 0 0,-1 1 0 0 0,1 0 0 0 0,0-1 1 0 0,-1 1-1 0 0,1 0 0 0 0,-1 1 0 0 0,0-1 0 0 0,0 0 0 0 0,1 1 0 0 0,-1-1 1 0 0,2 5-1 0 0,1 1 53 0 0,0 0 1 0 0,-1 0 0 0 0,0 1 0 0 0,0-1-1 0 0,2 11 1 0 0,-3-8-2 0 0,-1 1 0 0 0,0-1 0 0 0,-1 1 0 0 0,-1-1 0 0 0,1 1-1 0 0,-3 18 1 0 0,-2-3 107 0 0,-11 44-1 0 0,12-63-185 0 0,0 0 1 0 0,0 0-1 0 0,-1 0 0 0 0,0-1 1 0 0,0 1-1 0 0,-1-1 1 0 0,0 0-1 0 0,0 0 0 0 0,0-1 1 0 0,-1 1-1 0 0,0-1 0 0 0,0-1 1 0 0,-1 1-1 0 0,0-1 0 0 0,0 0 1 0 0,0 0-1 0 0,0-1 0 0 0,-14 6 1 0 0,8-5-311 0 0,1 0 0 0 0,-1-1 0 0 0,-1-1 0 0 0,1 0 0 0 0,0-1 0 0 0,-1 0 1 0 0,1-1-1 0 0,-1 0 0 0 0,0-1 0 0 0,-25-4 0 0 0,22 1-1547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5983 0 0,'-1'2'8396'0'0,"-68"116"-3790"0"0,13-24-3997 0 0,-142 256 649 0 0,61-108-1015 0 0,80-147-181 0 0,44-76-157 0 0,0 0 0 0 0,-28 29 1 0 0,40-47-27 0 0,-1 0 0 0 0,1 0 1 0 0,0 1-1 0 0,0-1 0 0 0,-1 0 1 0 0,1 0-1 0 0,-1-1 1 0 0,1 1-1 0 0,-1 0 0 0 0,1 0 1 0 0,-1-1-1 0 0,0 1 0 0 0,1-1 1 0 0,-3 1-1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11975 0 0,'0'0'1083'0'0,"2"1"-696"0"0,4 4 195 0 0,0 0 0 0 0,1 0 0 0 0,-1-1 0 0 0,1 0 0 0 0,0-1 0 0 0,0 1 0 0 0,1-1 0 0 0,-1-1 1 0 0,1 1-1 0 0,0-1 0 0 0,14 1 0 0 0,7 0 238 0 0,1-2 1 0 0,0-1-1 0 0,57-7 1 0 0,-45 0-304 0 0,0-2 0 0 0,45-16 0 0 0,-81 23-501 0 0,0 0 1 0 0,-1 0-1 0 0,1 0 0 0 0,-1-1 1 0 0,1 0-1 0 0,-1 0 0 0 0,9-8 1 0 0,-13 10-135 0 0,-1 1 95 0 0,0-1-1 0 0,0 0 0 0 0,0 1 0 0 0,-1-1 0 0 0,1 1 0 0 0,0-1 0 0 0,-1 1 0 0 0,1-1 0 0 0,0 1 0 0 0,-1-1 1 0 0,1 1-1 0 0,-1-1 0 0 0,1 1 0 0 0,-1 0 0 0 0,1-1 0 0 0,-1 1 0 0 0,1 0 0 0 0,-1-1 0 0 0,1 1 0 0 0,-1 0 1 0 0,1 0-1 0 0,-1-1 0 0 0,0 1 0 0 0,0 0 0 0 0,-15-4-448 0 0,9 4 266 0 0,0 0 1 0 0,0 0-1 0 0,1 1 0 0 0,-1 0 1 0 0,0 0-1 0 0,-10 3 0 0 0,-39 16-461 0 0,47-16 600 0 0,-24 10 137 0 0,2 2 1 0 0,0 2 0 0 0,1 1 0 0 0,0 1 0 0 0,2 1-1 0 0,0 1 1 0 0,-41 45 0 0 0,64-61 22 0 0,-1 0 0 0 0,1 1 0 0 0,0-1-1 0 0,0 1 1 0 0,1 0 0 0 0,-6 13 0 0 0,9-18-120 0 0,1-1 0 0 0,-1 1 1 0 0,0-1-1 0 0,1 1 0 0 0,-1-1 1 0 0,1 1-1 0 0,0 0 0 0 0,0-1 1 0 0,-1 1-1 0 0,1 0 0 0 0,0-1 0 0 0,0 1 1 0 0,1-1-1 0 0,-1 1 0 0 0,0 0 1 0 0,0-1-1 0 0,1 1 0 0 0,-1 0 0 0 0,1-1 1 0 0,0 1-1 0 0,-1-1 0 0 0,1 1 1 0 0,0-1-1 0 0,0 0 0 0 0,0 1 0 0 0,0-1 1 0 0,0 0-1 0 0,0 1 0 0 0,0-1 1 0 0,0 0-1 0 0,1 0 0 0 0,-1 0 0 0 0,0 0 1 0 0,1 0-1 0 0,-1 0 0 0 0,1-1 1 0 0,-1 1-1 0 0,1 0 0 0 0,2 0 0 0 0,12 3-5358 0 0,3-2-1835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9671 0 0,'2'0'11426'0'0,"5"-2"-10975"0"0,1-1 0 0 0,-1 1 0 0 0,0-1 0 0 0,1-1 0 0 0,6-4 0 0 0,5-3-23 0 0,57-29 169 0 0,-2-3 1 0 0,122-95-1 0 0,-179 124-575 0 0,22-18-293 0 0,2 1-1 0 0,77-43 1 0 0,-75 58-208 0 0,-38 14 382 0 0,-4 1 89 0 0,-1 1 1 0 0,1 0-1 0 0,-1 0 0 0 0,1 0 0 0 0,-1 0 1 0 0,1-1-1 0 0,-1 1 0 0 0,1 0 1 0 0,-1 0-1 0 0,1 0 0 0 0,-1 0 0 0 0,1 0 1 0 0,-1 0-1 0 0,0 0 0 0 0,1 0 0 0 0,-1 0 1 0 0,1 0-1 0 0,-1 1 0 0 0,1-1 0 0 0,-1 0 1 0 0,1 0-1 0 0,-1 0 0 0 0,1 1 0 0 0,-1-1 1 0 0,1 1-1 0 0,1 5 39 0 0,-2-6-40 0 0,2 8 49 0 0,-1 1-1 0 0,0 0 0 0 0,-1-1 0 0 0,0 1 1 0 0,0 0-1 0 0,-1 0 0 0 0,0-1 0 0 0,-2 11 1 0 0,-1 9 105 0 0,0 41 308 0 0,-2 27-32 0 0,4-85-449 0 0,0 0 1 0 0,-1 0-1 0 0,0 0 0 0 0,0 0 0 0 0,-1 0 1 0 0,-7 11-1 0 0,1-5-793 0 0,5-12-1921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4 5983 0 0,'0'-4'15527'0'0,"-5"6"-15007"0"0,2-1-176 0 0,-8 5-67 0 0,1 1 0 0 0,-1 0 0 0 0,1 0 0 0 0,-14 15 0 0 0,-34 39 436 0 0,55-58-669 0 0,-31 35 177 0 0,2 2 0 0 0,2 2-1 0 0,-49 89 1 0 0,75-124-192 0 0,1 0-1 0 0,0 0 1 0 0,0 0 0 0 0,1 0-1 0 0,-3 13 1 0 0,5-18-20 0 0,0-1 1 0 0,0 1-1 0 0,-1 0 1 0 0,1 0-1 0 0,0-1 1 0 0,1 1-1 0 0,-1 0 0 0 0,0 0 1 0 0,0-1-1 0 0,1 1 1 0 0,-1 0-1 0 0,1-1 1 0 0,0 1-1 0 0,-1-1 0 0 0,1 1 1 0 0,0-1-1 0 0,0 1 1 0 0,0-1-1 0 0,0 1 0 0 0,0-1 1 0 0,0 0-1 0 0,0 1 1 0 0,1-1-1 0 0,-1 0 1 0 0,0 0-1 0 0,1 0 0 0 0,-1 0 1 0 0,1 0-1 0 0,-1 0 1 0 0,3 1-1 0 0,2-1-21 0 0,-1 1 0 0 0,0-1 0 0 0,1 0 0 0 0,-1 0 0 0 0,1-1 0 0 0,0 0 0 0 0,-1 0-1 0 0,1 0 1 0 0,-1 0 0 0 0,1-1 0 0 0,10-3 0 0 0,4-1-2013 0 0,36-16 1 0 0,-30 9-5918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9:5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208 178 7831 0 0,'0'0'13979'0'0,"2"0"-13189"0"0,9-1-387 0 0,-1 0 0 0 0,1 0 0 0 0,-1-1 0 0 0,0-1-1 0 0,1 0 1 0 0,9-4 0 0 0,-1-1-218 0 0,0-1 0 0 0,22-14 0 0 0,-5 0-332 0 0,-1-2 1 0 0,33-30-1 0 0,-56 42-299 0 0,-13 9-53 0 0,-8 5 292 0 0,-7 5 124 0 0,-1 0-1 0 0,1 2 1 0 0,-29 17-1 0 0,24-13 53 0 0,-32 18 32 0 0,0 3 0 0 0,2 2 0 0 0,-73 64 0 0 0,114-89 20 0 0,-11 10 106 0 0,-24 28 0 0 0,40-42-103 0 0,1 0 0 0 0,-1 0 1 0 0,1 1-1 0 0,0-1 0 0 0,1 1 1 0 0,0 0-1 0 0,0 0 0 0 0,0 0 1 0 0,1 0-1 0 0,-2 8 0 0 0,4-12-17 0 0,-1-1-1 0 0,1 1 0 0 0,0 0 1 0 0,0-1-1 0 0,0 1 0 0 0,0 0 1 0 0,1-1-1 0 0,-1 1 0 0 0,1 0 1 0 0,-1-1-1 0 0,1 1 0 0 0,0-1 1 0 0,0 1-1 0 0,0-1 0 0 0,1 0 1 0 0,1 3-1 0 0,-1-2 11 0 0,0 0 1 0 0,1-1-1 0 0,0 1 0 0 0,-1-1 1 0 0,1 1-1 0 0,0-1 1 0 0,0 0-1 0 0,0-1 0 0 0,0 1 1 0 0,6 2-1 0 0,6 1 60 0 0,-1-1 1 0 0,1-1-1 0 0,0 0 1 0 0,23 1-1 0 0,-27-3-47 0 0,13 0 0 0 0,0-1-1 0 0,1-1 1 0 0,-1-1-1 0 0,0-1 1 0 0,1-2-1 0 0,-2 0 1 0 0,42-15-1 0 0,-35 6-1225 0 0,-15 6-5098 0 0,-2 2-1461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713 804 10999 0 0,'0'0'994'0'0,"2"1"-649"0"0,-1 0-78 0 0,0 0 0 0 0,0-1 0 0 0,1 1 0 0 0,-1-1 0 0 0,0 1 1 0 0,0-1-1 0 0,1 0 0 0 0,-1 0 0 0 0,0 1 0 0 0,0-1 0 0 0,1 0 0 0 0,-1 0 0 0 0,0 0 0 0 0,1 0 0 0 0,-1 0 1 0 0,0-1-1 0 0,0 1 0 0 0,3-1 0 0 0,-2 0-60 0 0,0 0 0 0 0,1 0 0 0 0,-1-1-1 0 0,0 1 1 0 0,0-1 0 0 0,0 1 0 0 0,0-1 0 0 0,-1 0 0 0 0,3-2 0 0 0,3-5-16 0 0,0-1-1 0 0,-1 0 1 0 0,7-16-1 0 0,-10 20 36 0 0,88-183 839 0 0,-17-7-401 0 0,-56 138-571 0 0,-2 9-212 0 0,-2-1-1 0 0,8-57 1 0 0,-21 99-15 0 0,0-1 0 0 0,-1-15 1 0 0,0 22 62 0 0,0-1 0 0 0,-1 1 0 0 0,1 0 1 0 0,-1-1-1 0 0,0 1 0 0 0,1 0 0 0 0,-1-1 1 0 0,0 1-1 0 0,0 0 0 0 0,-1 0 0 0 0,1 0 0 0 0,0-1 1 0 0,-1 1-1 0 0,-1-2 0 0 0,2 4 46 0 0,0-1 0 0 0,0 1-1 0 0,1-1 1 0 0,-1 1 0 0 0,0 0-1 0 0,0-1 1 0 0,0 1 0 0 0,0 0-1 0 0,0 0 1 0 0,0 0 0 0 0,0 0-1 0 0,0 0 1 0 0,1-1 0 0 0,-1 2-1 0 0,0-1 1 0 0,0 0 0 0 0,0 0-1 0 0,0 0 1 0 0,0 0 0 0 0,0 1-1 0 0,-1-1 1 0 0,-18 9-64 0 0,3 3-16 0 0,0 0 0 0 0,1 1 1 0 0,0 1-1 0 0,-16 18 1 0 0,21-21 33 0 0,-7 9 20 0 0,0 1 0 0 0,2 1-1 0 0,0 0 1 0 0,1 1 0 0 0,2 1-1 0 0,-15 34 1 0 0,-50 159 220 0 0,71-196-127 0 0,-8 28 71 0 0,-91 252 212 0 0,87-256-194 0 0,-2-2-1 0 0,-2 0 1 0 0,-2-2-1 0 0,-48 62 1 0 0,-6-9 821 0 0,-79 102 924 0 0,123-149-2053 0 0,-68 72 0 0 0,102-117-177 0 0,-2-17-2013 0 0,3 7 1994 0 0,0 1 0 0 0,1-1-1 0 0,0 1 1 0 0,0 0 0 0 0,1 0 0 0 0,0-1 0 0 0,5-12-1 0 0,1-5-1486 0 0,1-7-3758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 13823 0 0,'0'0'1062'0'0,"-2"2"-693"0"0,-10 12 230 0 0,11-9-188 0 0,1-2-64 0 0,0-1-103 0 0,0 0 0 0 0,0 0 0 0 0,0 0 0 0 0,0 0 0 0 0,0 1 0 0 0,0-1 0 0 0,1 0 0 0 0,-1 0 0 0 0,1 0 0 0 0,0 0 0 0 0,-1 0 0 0 0,1 0 0 0 0,0 0 0 0 0,0-1 0 0 0,0 1 0 0 0,1 0 0 0 0,1 2 0 0 0,0 0-109 0 0,0-1 0 0 0,1 1-1 0 0,-1-1 1 0 0,1 0 0 0 0,-1 0-1 0 0,1 0 1 0 0,0-1 0 0 0,0 1-1 0 0,0-1 1 0 0,1 0 0 0 0,-1 0-1 0 0,0-1 1 0 0,1 1 0 0 0,-1-1-1 0 0,1 0 1 0 0,-1 0 0 0 0,8 0-1 0 0,8 1 270 0 0,0-2 0 0 0,36-3 1 0 0,-36 1-142 0 0,296-41 1606 0 0,-252 32-1665 0 0,107-27 60 0 0,-51 9-2958 0 0,-88 23-3381 0 0,-4 2-1877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87 16871 0 0,'0'0'1528'0'0,"0"-3"-1254"0"0,0-3 58 0 0,0 0 0 0 0,0 1 1 0 0,-1-1-1 0 0,0 0 0 0 0,0 0 1 0 0,-4-10-1 0 0,5 14-248 0 0,-1 0 0 0 0,0 0 0 0 0,0 1-1 0 0,0-1 1 0 0,-1 0 0 0 0,1 0 0 0 0,0 1-1 0 0,-1-1 1 0 0,1 0 0 0 0,-1 1 0 0 0,0-1-1 0 0,1 1 1 0 0,-1 0 0 0 0,0 0 0 0 0,0 0 0 0 0,0 0-1 0 0,0 0 1 0 0,0 0 0 0 0,0 0 0 0 0,0 0-1 0 0,0 1 1 0 0,0-1 0 0 0,-4 0 0 0 0,0 1-58 0 0,1 0 0 0 0,-1 0 0 0 0,1 0 0 0 0,-1 1 0 0 0,0 0-1 0 0,1 0 1 0 0,-1 0 0 0 0,1 1 0 0 0,-7 2 0 0 0,-8 5-59 0 0,-20 13 0 0 0,12-7 10 0 0,-135 79-79 0 0,128-70 73 0 0,2 1 0 0 0,-47 45 0 0 0,76-66 27 0 0,-12 17 17 0 0,14-19 61 0 0,7-1-38 0 0,0-1 0 0 0,-1 1 0 0 0,1-1 0 0 0,0 0 0 0 0,0-1-1 0 0,-1 1 1 0 0,1-1 0 0 0,0 0 0 0 0,-1 0 0 0 0,1 0-1 0 0,5-3 1 0 0,8-3 48 0 0,23-14-1 0 0,-34 18-55 0 0,25-15 52 0 0,-3 1-119 0 0,1 2 1 0 0,1 1 0 0 0,52-16-1 0 0,-80 29-75 0 0,-3 6-477 0 0,0 0 559 0 0,0 0 1 0 0,-1 0 0 0 0,0 0-1 0 0,0 0 1 0 0,0 0 0 0 0,0 0-1 0 0,-1 0 1 0 0,0 0 0 0 0,0 0-1 0 0,0-1 1 0 0,-3 6 0 0 0,-4 8 17 0 0,7-13-94 0 0,0-1 0 0 0,0 1 0 0 0,-1-1 0 0 0,1 0 0 0 0,-1 0 0 0 0,-5 5 1 0 0,12-9-655 0 0,3 0-19 0 0,0 0 0 0 0,0-1 1 0 0,14-3-1 0 0,5-5-5852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72 17103 0 0,'16'-35'1551'0'0,"-5"17"-1233"0"0,-6 15-345 0 0,-1 2 41 0 0,16-12 210 0 0,-18 12 944 0 0,-2 4-928 0 0,1 4-133 0 0,0 1-1 0 0,-1 0 1 0 0,0 0 0 0 0,-1 0-1 0 0,1-1 1 0 0,-2 1 0 0 0,-3 14-1 0 0,-21 56 430 0 0,26-77-526 0 0,-55 132 530 0 0,-128 226 1 0 0,59-175-565 0 0,20-33-12 0 0,3 4-584 0 0,100-154 380 0 0,13-17-6240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0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46 284 12351 0 0,'-4'-7'1119'0'0,"-8"-13"-1029"0"0,7 12 344 0 0,0 0 1 0 0,1 0 0 0 0,0 0-1 0 0,-5-14 1 0 0,8 20-364 0 0,1-1 0 0 0,-1 1 0 0 0,1 0 0 0 0,0-1-1 0 0,-1 1 1 0 0,1-1 0 0 0,0 1 0 0 0,1-1 0 0 0,-1 1 0 0 0,0 0 0 0 0,1-1 0 0 0,-1 1 0 0 0,1-1 0 0 0,0 1 0 0 0,0 0 0 0 0,0 0 0 0 0,0-1 0 0 0,0 1 0 0 0,0 0 0 0 0,0 0 0 0 0,1 0 0 0 0,1-2 0 0 0,10-8 63 0 0,1 0 0 0 0,0 0 0 0 0,1 1 0 0 0,30-16 0 0 0,-27 16-146 0 0,2 0 10 0 0,0 0-1 0 0,36-14 0 0 0,-46 21 27 0 0,1 1 1 0 0,0 0-1 0 0,0 1 0 0 0,0 0 0 0 0,0 1 0 0 0,0 0 0 0 0,18 2 1 0 0,-14 0 84 0 0,0 1 1 0 0,-1 1 0 0 0,1 0 0 0 0,-1 1 0 0 0,0 1 0 0 0,21 9 0 0 0,-27-10-26 0 0,-1 0 0 0 0,0 0 0 0 0,-1 0 0 0 0,1 1 0 0 0,-1 0 0 0 0,0 0 1 0 0,0 1-1 0 0,0-1 0 0 0,-1 1 0 0 0,0 1 0 0 0,0-1 0 0 0,0 1 0 0 0,6 12 0 0 0,-10-16-54 0 0,0 0 0 0 0,0-1 0 0 0,0 1 0 0 0,0 0 0 0 0,-1 0 0 0 0,1 1 0 0 0,-1-1 0 0 0,0 0 0 0 0,0 0 0 0 0,0 0 0 0 0,0 0 0 0 0,0 0 0 0 0,-1 0-1 0 0,-1 5 1 0 0,0-3 19 0 0,0 0-1 0 0,0 0 0 0 0,-1 0 0 0 0,1 0 0 0 0,-1 0 0 0 0,0 0 0 0 0,-6 6 0 0 0,-2 0 41 0 0,-1 0 1 0 0,0 0-1 0 0,0-1 0 0 0,-25 15 0 0 0,13-12-139 0 0,0-1 0 0 0,0 0 0 0 0,-1-2 0 0 0,-1-1 0 0 0,0-1 0 0 0,0-1 0 0 0,-31 4 0 0 0,44-9-156 0 0,0-1 0 0 0,-1-1 0 0 0,-24-2 0 0 0,34 1 102 0 0,0 1 0 0 0,-1-1 0 0 0,1 0 0 0 0,-1 0 1 0 0,1 0-1 0 0,0-1 0 0 0,0 0 0 0 0,0 1 1 0 0,0-2-1 0 0,0 1 0 0 0,0 0 0 0 0,0-1 0 0 0,1 0 1 0 0,-7-6-1 0 0,9 9 42 0 0,1-1 0 0 0,-1 0 0 0 0,0 0 1 0 0,1 0-1 0 0,-1 0 0 0 0,1 0 0 0 0,-1 0 0 0 0,1 0 1 0 0,-1 0-1 0 0,1 0 0 0 0,0 0 0 0 0,0 0 1 0 0,0-1-1 0 0,-1 1 0 0 0,1 0 0 0 0,0 0 0 0 0,0 0 1 0 0,0 0-1 0 0,1 0 0 0 0,-1 0 0 0 0,0 0 0 0 0,0-1 1 0 0,1 1-1 0 0,-1 0 0 0 0,0 0 0 0 0,1 0 0 0 0,-1 0 1 0 0,1 0-1 0 0,-1 0 0 0 0,1 0 0 0 0,0 1 0 0 0,0-1 1 0 0,-1 0-1 0 0,2-1 0 0 0,2-2-329 0 0,1 0 0 0 0,0 0 0 0 0,0 1 1 0 0,0-1-1 0 0,5-2 0 0 0,7-3-964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47 20015 0 0,'32'-47'4787'0'0,"-35"48"-4615"0"0,-7 2-30 0 0,0 0 1 0 0,0 0-1 0 0,1 1 0 0 0,-1 1 1 0 0,-9 5-1 0 0,-48 33 997 0 0,58-37-1020 0 0,-17 11-408 0 0,-50 37-1146 0 0,65-46 1239 0 0,1 1 0 0 0,0 1 0 0 0,1-1 1 0 0,-15 20-1 0 0,17-17-20 0 0,6-10-9 0 0,2 1-247 0 0,0 0 404 0 0,0-1 0 0 0,1 1 0 0 0,-1-1 0 0 0,1 1 0 0 0,0-1 1 0 0,0 1-1 0 0,0-1 0 0 0,0 0 0 0 0,0 0 0 0 0,0 0 0 0 0,1 0 0 0 0,-1 0 1 0 0,1-1-1 0 0,-1 1 0 0 0,4 1 0 0 0,6 3-211 0 0,1-2-1 0 0,17 6 1 0 0,-20-8 199 0 0,0 1 0 0 0,0 1 0 0 0,0 0 0 0 0,11 6 0 0 0,-13-5 218 0 0,-1 0-1 0 0,0 0 1 0 0,0 1 0 0 0,0-1 0 0 0,-1 2-1 0 0,1-1 1 0 0,-2 1 0 0 0,1 0 0 0 0,-1 0-1 0 0,0 1 1 0 0,0-1 0 0 0,-1 1 0 0 0,0 0-1 0 0,-1 0 1 0 0,0 1 0 0 0,0-1 0 0 0,0 1-1 0 0,1 13 1 0 0,-4-13 14 0 0,0-1-1 0 0,0 1 1 0 0,-1-1-1 0 0,0 1 0 0 0,-1-1 1 0 0,0 1-1 0 0,0-1 1 0 0,-1 0-1 0 0,-4 10 1 0 0,4-13-139 0 0,1-1 0 0 0,-1 1-1 0 0,0-1 1 0 0,-1 1 0 0 0,1-1 0 0 0,-1 0 0 0 0,0 0 0 0 0,0-1 0 0 0,0 1 0 0 0,0-1 0 0 0,-1 0 0 0 0,1 0 0 0 0,-1-1-1 0 0,0 1 1 0 0,-9 3 0 0 0,-5 0-128 0 0,-1 0-1 0 0,-35 6 0 0 0,54-12 111 0 0,-30 6-286 0 0,-1-2 0 0 0,-1-1-1 0 0,1-1 1 0 0,0-2 0 0 0,-46-5-1 0 0,73 4 126 0 0,0 1 0 0 0,1-1 0 0 0,-1 0 0 0 0,1 0 0 0 0,-1-1 0 0 0,1 1 0 0 0,-1-1 0 0 0,1 0 0 0 0,0 0 0 0 0,0-1-1 0 0,-1 1 1 0 0,2-1 0 0 0,-6-4 0 0 0,0-8-7414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0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 2303 0 0,'2'1'102'0'0,"2"2"-90"0"0,0 0 1 0 0,0 1-1 0 0,0-1 1 0 0,-1 1-1 0 0,1-1 1 0 0,-1 1 0 0 0,5 8-1 0 0,-5-6 1155 0 0,0 0-1 0 0,0 0 1 0 0,2 10-1 0 0,6 13 7276 0 0,-9-26-7650 0 0,0 0 0 0 0,0 0 0 0 0,0 0 0 0 0,0 0 0 0 0,0 0 0 0 0,5 3 1 0 0,-4-3-734 0 0,0-2 0 0 0,-1 1 0 0 0,1 0 0 0 0,0 0 0 0 0,1-1 0 0 0,-1 0 0 0 0,0 0 0 0 0,0 0 0 0 0,0 0 1 0 0,1 0-1 0 0,-1 0 0 0 0,0-1 0 0 0,1 0 0 0 0,-1 0 0 0 0,1 0 0 0 0,-1 0 0 0 0,0 0 0 0 0,5-1 0 0 0,15-5 233 0 0,0 0-1 0 0,0-1 1 0 0,-1-1-1 0 0,38-20 0 0 0,-31 14-241 0 0,98-52-53 0 0,-105 50-86 0 0,-20 14 14 0 0,-17 1-226 0 0,2 4 252 0 0,0-1 1 0 0,0 2-1 0 0,1-1 0 0 0,-1 2 0 0 0,-14 7 0 0 0,-4 0 6 0 0,4-1 21 0 0,1 2 0 0 0,0 0 0 0 0,-25 18 0 0 0,-68 57-42 0 0,107-79 171 0 0,1 1-1 0 0,0 1 1 0 0,1 0 0 0 0,0 1-1 0 0,1 0 1 0 0,-13 20-1 0 0,16-21-27 0 0,1-1-1 0 0,1 1 0 0 0,-1 0 0 0 0,2 0 0 0 0,-1 0 0 0 0,2 0 0 0 0,-1 1 0 0 0,2-1 0 0 0,-1 13 0 0 0,1-20-69 0 0,1 0 0 0 0,0 0 0 0 0,1-1 1 0 0,-1 1-1 0 0,1 0 0 0 0,0-1 0 0 0,-1 1 1 0 0,2-1-1 0 0,-1 1 0 0 0,0-1 0 0 0,1 1 1 0 0,-1-1-1 0 0,1 0 0 0 0,0 1 0 0 0,0-1 0 0 0,0 0 1 0 0,4 3-1 0 0,-3-3 7 0 0,1 1-1 0 0,1-1 1 0 0,-1 0-1 0 0,0-1 1 0 0,1 1 0 0 0,-1-1-1 0 0,1 1 1 0 0,0-1-1 0 0,0-1 1 0 0,0 1 0 0 0,9 1-1 0 0,3 0 33 0 0,-1-2-1 0 0,1 1 1 0 0,0-2 0 0 0,0-1-1 0 0,21-2 1 0 0,0-3-73 0 0,44-13 0 0 0,18-15-3464 0 0,-69 22-4338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286 252 5063 0 0,'0'0'6930'0'0,"2"-1"-6668"0"0,9-7-129 0 0,0 0 1 0 0,-1-1-1 0 0,0 0 0 0 0,-1-1 0 0 0,9-10 0 0 0,42-60 806 0 0,-53 71-809 0 0,4-8 182 0 0,11-22-1 0 0,-21 38-289 0 0,-1 1 0 0 0,1-1 0 0 0,-1 0 0 0 0,1 0 0 0 0,-1 0 1 0 0,0 0-1 0 0,1 0 0 0 0,-1 0 0 0 0,0 0 0 0 0,0 0 0 0 0,0 0 0 0 0,0 0 0 0 0,0 0 0 0 0,0 0 1 0 0,0 0-1 0 0,0 0 0 0 0,0 0 0 0 0,0 0 0 0 0,0 0 0 0 0,-1 0 0 0 0,1 0 0 0 0,0 0 0 0 0,-1 0 1 0 0,1 0-1 0 0,-1 0 0 0 0,1 0 0 0 0,-1 0 0 0 0,1 0 0 0 0,-1 1 0 0 0,0-1 0 0 0,1 0 0 0 0,-1 0 1 0 0,0 1-1 0 0,0-1 0 0 0,1 0 0 0 0,-1 1 0 0 0,-2-2 0 0 0,0 1 12 0 0,1 0 0 0 0,-1 0 1 0 0,0 0-1 0 0,1 0 0 0 0,-1 1 0 0 0,0-1 0 0 0,0 1 0 0 0,0 0 0 0 0,0-1 1 0 0,1 1-1 0 0,-1 1 0 0 0,-3-1 0 0 0,-3 2-62 0 0,0 1 0 0 0,0-1 0 0 0,0 2 1 0 0,0-1-1 0 0,1 1 0 0 0,-10 5 0 0 0,-47 35-274 0 0,38-25 168 0 0,-94 74-103 0 0,100-74 230 0 0,0 2 1 0 0,1 0-1 0 0,-21 29 0 0 0,38-46 45 0 0,0 0-1 0 0,1 0 1 0 0,0 0-1 0 0,-1 0 1 0 0,1 0-1 0 0,1 1 1 0 0,-1-1-1 0 0,-2 9 1 0 0,4-11-2 0 0,0 0 1 0 0,0-1 0 0 0,1 1 0 0 0,-1 0 0 0 0,0-1 0 0 0,1 1 0 0 0,-1-1 0 0 0,1 1-1 0 0,-1-1 1 0 0,1 1 0 0 0,-1-1 0 0 0,1 1 0 0 0,0-1 0 0 0,0 0 0 0 0,0 1 0 0 0,0-1 0 0 0,0 0-1 0 0,0 0 1 0 0,0 1 0 0 0,3 0 0 0 0,1 3 107 0 0,0-2 1 0 0,1 1-1 0 0,7 3 1 0 0,-13-7-144 0 0,13 6 100 0 0,1 0 0 0 0,-1-2 0 0 0,1 1 0 0 0,0-2 0 0 0,0 0 0 0 0,0-1 0 0 0,1 0 0 0 0,23 0 0 0 0,-35-2-88 0 0,0 0 0 0 0,0 0-1 0 0,0 1 1 0 0,0-2-1 0 0,0 1 1 0 0,0 0 0 0 0,0-1-1 0 0,0 1 1 0 0,0-1 0 0 0,4-1-1 0 0,-1-1 7 0 0,-4 2-13 0 0,1 1 1 0 0,-1-1-1 0 0,1 0 1 0 0,-1 0 0 0 0,0 0-1 0 0,1 0 1 0 0,-1-1-1 0 0,0 1 1 0 0,0-1-1 0 0,4-3 1 0 0,0-2-9 0 0,0-1 0 0 0,9-16 0 0 0,17-44 469 0 0,-31 67-434 0 0,0-1 1123 0 0,-10 13-745 0 0,-1 4-420 0 0,0 0 0 0 0,2 0 0 0 0,0 1 1 0 0,-9 24-1 0 0,13-24-347 0 0,3-13 64 0 0,2 0-512 0 0,4 10-2221 0 0,-2-12 1261 0 0,15 3-18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20 203 5983 0 0,'0'0'6858'0'0,"0"2"-4844"0"0,-3 5-1189 0 0,1-1 0 0 0,-1 0-1 0 0,-8 12 1653 0 0,14-20-2329 0 0,191-152 313 0 0,-190 152-462 0 0,70-51 34 0 0,-66 48-16 0 0,1 1 0 0 0,-1 0 0 0 0,1 0 0 0 0,0 1 0 0 0,0 0 0 0 0,0 0 0 0 0,15-1 0 0 0,-23 4-11 0 0,0-1 0 0 0,1 1 0 0 0,-1 0 0 0 0,0 0 0 0 0,1 0 0 0 0,-1 1 0 0 0,0-1 0 0 0,1 0 0 0 0,-1 0 0 0 0,0 1 0 0 0,0-1 0 0 0,1 1 0 0 0,-1-1 0 0 0,0 1-1 0 0,0-1 1 0 0,0 1 0 0 0,0 0 0 0 0,0 0 0 0 0,0-1 0 0 0,2 2 0 0 0,-2 0 6 0 0,0 0-1 0 0,1 0 1 0 0,-1 0-1 0 0,0 0 1 0 0,0 0-1 0 0,0 0 1 0 0,0 0-1 0 0,0 0 1 0 0,-1 1-1 0 0,2 3 1 0 0,-1 3 50 0 0,-1 0 0 0 0,1-1 0 0 0,-1 1 1 0 0,-3 17-1 0 0,-5 15 247 0 0,-1 0 1 0 0,-19 46-1 0 0,23-71-296 0 0,2-1-240 0 0,2-12-950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222 372 5527 0 0,'-36'24'-224'0'0,"-20"10"5068"0"0,44-28-3342 0 0,-1 0-1 0 0,0-1 1 0 0,0 0 0 0 0,0-1 0 0 0,-24 5 0 0 0,36-9-1447 0 0,0 0 0 0 0,0 0 1 0 0,0 0-1 0 0,0 0 0 0 0,0 0 1 0 0,0 0-1 0 0,0 0 0 0 0,0 0 0 0 0,0-1 1 0 0,0 1-1 0 0,0 0 0 0 0,0 0 0 0 0,0-1 1 0 0,0 1-1 0 0,0-1 0 0 0,0 1 0 0 0,0-1 1 0 0,1 1-1 0 0,-1-1 0 0 0,0 0 1 0 0,0 1-1 0 0,1-1 0 0 0,-1 0 0 0 0,0 0 1 0 0,1 1-1 0 0,-1-1 0 0 0,0 0 0 0 0,1 0 1 0 0,0 0-1 0 0,-1 0 0 0 0,1 0 1 0 0,-1 0-1 0 0,1 0 0 0 0,0 0 0 0 0,0 0 1 0 0,-1 0-1 0 0,1 0 0 0 0,0-1 0 0 0,0-2 46 0 0,-1 0-1 0 0,1 0 0 0 0,0 0 0 0 0,1 0 0 0 0,-1 0 1 0 0,1 0-1 0 0,0 0 0 0 0,1-6 0 0 0,4-3 6 0 0,-1 1 0 0 0,2 0-1 0 0,-1 0 1 0 0,2 0 0 0 0,-1 1 0 0 0,2 0 0 0 0,-1 1-1 0 0,17-15 1 0 0,7-4-183 0 0,49-32-1 0 0,-27 22 136 0 0,-37 26-107 0 0,94-67-238 0 0,-95 70 261 0 0,0 1 1 0 0,0 1-1 0 0,1 0 1 0 0,0 1-1 0 0,24-6 1 0 0,-33 11 34 0 0,0 1 1 0 0,0 0 0 0 0,1 1-1 0 0,-1 0 1 0 0,0 0 0 0 0,1 0-1 0 0,-1 1 1 0 0,0 1 0 0 0,0-1-1 0 0,0 1 1 0 0,0 1 0 0 0,0-1-1 0 0,0 1 1 0 0,0 1 0 0 0,-1-1-1 0 0,0 1 1 0 0,1 1 0 0 0,-1-1-1 0 0,-1 1 1 0 0,1 0 0 0 0,-1 1-1 0 0,0 0 1 0 0,0 0 0 0 0,-1 0-1 0 0,0 1 1 0 0,0-1 0 0 0,0 1-1 0 0,-1 0 1 0 0,0 1 0 0 0,0-1-1 0 0,-1 1 1 0 0,0 0 0 0 0,0-1-1 0 0,1 10 1 0 0,-3-13-7 0 0,-1-1-1 0 0,1 1 1 0 0,-1 0 0 0 0,0 0-1 0 0,0-1 1 0 0,-1 1-1 0 0,1 0 1 0 0,-1-1 0 0 0,0 1-1 0 0,0-1 1 0 0,0 1 0 0 0,0-1-1 0 0,0 1 1 0 0,-1-1-1 0 0,0 1 1 0 0,0-1 0 0 0,0 0-1 0 0,0 0 1 0 0,0 0 0 0 0,0 0-1 0 0,-1-1 1 0 0,1 1-1 0 0,-1 0 1 0 0,-4 2 0 0 0,-7 5 4 0 0,0-1 0 0 0,0-1 0 0 0,-1 0 0 0 0,-18 6 0 0 0,21-8 20 0 0,-128 61 64 0 0,-52 22-1039 0 0,165-78 64 0 0,0-1-1 0 0,-2-2 1 0 0,-32 6 0 0 0,44-11-5898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2 11519 0 0,'0'0'887'0'0,"-2"-1"-583"0"0,-4 1 42 0 0,0 0 1 0 0,1 0-1 0 0,-1 0 0 0 0,1 1 0 0 0,-1 0 1 0 0,1 0-1 0 0,-1 0 0 0 0,1 1 1 0 0,-1 0-1 0 0,1 0 0 0 0,-7 4 1 0 0,-10 5 836 0 0,-25 18 1 0 0,37-22-1220 0 0,-40 26 115 0 0,2 2 0 0 0,1 2 1 0 0,1 3-1 0 0,3 1 0 0 0,1 2 1 0 0,3 2-1 0 0,-36 51 0 0 0,50-57 34 0 0,2 1 0 0 0,-30 67 0 0 0,41-76-390 0 0,1 0 0 0 0,2 0-1 0 0,1 1 1 0 0,-6 46-1 0 0,0-8-2998 0 0,14-67 1904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26 9671 0 0,'5'-6'289'0'0,"15"-12"677"0"0,-18 17 186 0 0,4 14 1988 0 0,-5-9-2928 0 0,0 0 1 0 0,-1 0-1 0 0,0 0 0 0 0,1-1 1 0 0,-1 1-1 0 0,-1 0 1 0 0,1 0-1 0 0,-1 0 0 0 0,-1 6 1 0 0,-13 36-92 0 0,12-38-17 0 0,-119 253 1512 0 0,55-148-1038 0 0,16-28-278 0 0,-195 304 318 0 0,83-164-618 0 0,118-165 0 0 0,29-39-84 0 0,1 2 0 0 0,1 0 0 0 0,-12 27 0 0 0,25-48-109 0 0,19-24-4704 0 0,1-3 3211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58 195 11055 0 0,'-4'1'271'0'0,"-1"0"0"0"0,0 1 0 0 0,1 0 0 0 0,-1 0 0 0 0,1 0 0 0 0,0 0-1 0 0,-6 4 1 0 0,9-5 36 0 0,0 0 0 0 0,-1 1-1 0 0,1-1 1 0 0,0 1 0 0 0,-1-1-1 0 0,1 1 1 0 0,0-1-1 0 0,0 1 1 0 0,0 0 0 0 0,1 0-1 0 0,-1-1 1 0 0,0 1 0 0 0,1 0-1 0 0,-1 0 1 0 0,1 0 0 0 0,-1 0-1 0 0,1 0 1 0 0,0-1 0 0 0,0 5-1 0 0,0-6-290 0 0,0 1 0 0 0,0 0 0 0 0,1 0-1 0 0,-1-1 1 0 0,0 1 0 0 0,0 0 0 0 0,1-1 0 0 0,-1 1 0 0 0,0 0-1 0 0,1-1 1 0 0,-1 1 0 0 0,1-1 0 0 0,-1 1 0 0 0,1 0 0 0 0,-1-1-1 0 0,1 1 1 0 0,-1-1 0 0 0,1 0 0 0 0,-1 1 0 0 0,2 0-1 0 0,0 0 31 0 0,1 1 7 0 0,0 0 0 0 0,0 0 0 0 0,0 0 1 0 0,0 0-1 0 0,0-1 0 0 0,0 1 1 0 0,0-1-1 0 0,1 0 0 0 0,-1 0 1 0 0,1 0-1 0 0,-1-1 0 0 0,0 1 1 0 0,1-1-1 0 0,5 0 0 0 0,6 0 172 0 0,0-1 0 0 0,17-4 0 0 0,-18 3-79 0 0,263-58 1798 0 0,-251 53-1881 0 0,114-32-89 0 0,181-75 0 0 0,-287 101-1234 0 0,30-14-3007 0 0,-40 14 2173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78 11831 0 0,'7'-10'157'0'0,"0"1"0"0"0,1 1-1 0 0,0 0 1 0 0,1 0-1 0 0,0 0 1 0 0,0 1-1 0 0,1 0 1 0 0,10-5 0 0 0,-18 11 469 0 0,0 3-476 0 0,0 0-1 0 0,-1 0 0 0 0,1 0 1 0 0,-1 1-1 0 0,0-1 0 0 0,1 0 0 0 0,-1 1 1 0 0,0-1-1 0 0,0 0 0 0 0,-1 1 1 0 0,1-1-1 0 0,0 1 0 0 0,-1 0 1 0 0,0-1-1 0 0,1 1 0 0 0,-1-1 1 0 0,0 1-1 0 0,0 0 0 0 0,-1-1 1 0 0,0 4-1 0 0,-1 5-53 0 0,-1 0 1 0 0,0 0-1 0 0,-8 15 1 0 0,7-16 81 0 0,-32 74 693 0 0,-84 137-1 0 0,-72 64 249 0 0,63-92-655 0 0,33-46-313 0 0,-35 37 158 0 0,123-172-298 0 0,44-73 161 0 0,31-44-191 0 0,-56 89 12 0 0,1 1 0 0 0,1 0 0 0 0,0 1-1 0 0,24-19 1 0 0,-28 25 2 0 0,1 1-1 0 0,0 0 1 0 0,0 1-1 0 0,0 0 0 0 0,1 0 1 0 0,0 1-1 0 0,0 1 1 0 0,1 0-1 0 0,-1 0 1 0 0,1 1-1 0 0,0 0 1 0 0,15-1-1 0 0,-25 4 32 0 0,0 0-1 0 0,1 0 0 0 0,-1 0 1 0 0,1 0-1 0 0,-1 1 1 0 0,0-1-1 0 0,1 1 1 0 0,-1-1-1 0 0,0 1 1 0 0,0 0-1 0 0,0 0 0 0 0,1 0 1 0 0,-1 0-1 0 0,0 0 1 0 0,0 0-1 0 0,0 1 1 0 0,-1-1-1 0 0,1 1 1 0 0,0-1-1 0 0,0 1 0 0 0,-1 0 1 0 0,1 0-1 0 0,-1 0 1 0 0,1-1-1 0 0,-1 1 1 0 0,0 1-1 0 0,0-1 0 0 0,0 0 1 0 0,0 0-1 0 0,0 0 1 0 0,-1 0-1 0 0,1 1 1 0 0,-1-1-1 0 0,1 5 1 0 0,1 3 114 0 0,-2 0 0 0 0,1 0 0 0 0,-1 1 0 0 0,-1-1 0 0 0,0 0 0 0 0,-4 17 0 0 0,-3 11 76 0 0,-15 82-1155 0 0,22-117-670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40 14943 0 0,'0'0'1646'0'0,"2"0"-1376"0"0,-11-3 1868 0 0,-56-22-836 0 0,57 22-1316 0 0,0 1-1 0 0,0 0 1 0 0,-1 0-1 0 0,1 1 1 0 0,0 0-1 0 0,-1 0 1 0 0,-12 1-1 0 0,12 3 12 0 0,0-1 1 0 0,0 1-1 0 0,0 0 0 0 0,1 1 0 0 0,-1 0 0 0 0,1 0 0 0 0,-1 1 1 0 0,2 0-1 0 0,-1 0 0 0 0,-9 9 0 0 0,0 1-23 0 0,1 2 0 0 0,0 0-1 0 0,-14 19 1 0 0,26-30 26 0 0,0 0 0 0 0,0 0 0 0 0,0 1 0 0 0,1-1 0 0 0,0 1 0 0 0,0 0 0 0 0,0 0 0 0 0,1 0 0 0 0,-2 11 0 0 0,3-1 0 0 0,6 0 19 0 0,-4-16-7 0 0,0 1 1 0 0,0 0 0 0 0,1-1-1 0 0,-1 1 1 0 0,0 0-1 0 0,1-1 1 0 0,-1 0 0 0 0,1 1-1 0 0,-1-1 1 0 0,1 0-1 0 0,0 0 1 0 0,-1 0 0 0 0,1 0-1 0 0,0 0 1 0 0,0 0-1 0 0,3 1 1 0 0,-1-1 17 0 0,0 0 1 0 0,0-1-1 0 0,0 1 1 0 0,0-1-1 0 0,1 0 0 0 0,-1 0 1 0 0,7-1-1 0 0,1-1 50 0 0,-1 0 1 0 0,1-2-1 0 0,-1 1 0 0 0,21-10 1 0 0,101-58-88 0 0,-50 26-488 0 0,-57 29 211 0 0,-24 14 208 0 0,-6 2-10 0 0,-1 1 73 0 0,1 0-1 0 0,0-1 0 0 0,0 2 0 0 0,0-1 0 0 0,1 0 0 0 0,-1 1 1 0 0,-6 3-1 0 0,-28 18-16 0 0,35-21 32 0 0,-4 3 1 0 0,1 0 0 0 0,-1 0-1 0 0,1 1 1 0 0,-10 11 0 0 0,4-2-86 0 0,-17 32 0 0 0,28-45-103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0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157 410 13415 0 0,'0'0'614'0'0,"-15"1"228"0"0,7-1-466 0 0,-1 0 0 0 0,1-1 0 0 0,0 0 0 0 0,0 0 0 0 0,0-1 0 0 0,0 0 0 0 0,1 0 0 0 0,-16-8 0 0 0,20 8-254 0 0,-1 0-1 0 0,0 0 1 0 0,1-1 0 0 0,0 1-1 0 0,-1-1 1 0 0,1 0 0 0 0,0 0 0 0 0,0 0-1 0 0,1 0 1 0 0,-1-1 0 0 0,1 1-1 0 0,-1-1 1 0 0,1 1 0 0 0,0-1-1 0 0,1 0 1 0 0,-1 0 0 0 0,1 0-1 0 0,-3-8 1 0 0,3 2-19 0 0,0 0-1 0 0,1-1 1 0 0,0 1-1 0 0,0-1 0 0 0,1 1 1 0 0,0 0-1 0 0,1 0 1 0 0,0-1-1 0 0,1 1 1 0 0,0 1-1 0 0,0-1 1 0 0,1 0-1 0 0,1 1 1 0 0,-1-1-1 0 0,1 1 0 0 0,1 1 1 0 0,7-10-1 0 0,-3 5-131 0 0,0 1 1 0 0,1 0-1 0 0,0 1 0 0 0,1 0 0 0 0,0 1 0 0 0,0 0 0 0 0,1 1 0 0 0,1 0 1 0 0,-1 1-1 0 0,25-10 0 0 0,-28 15-116 0 0,0 0 1 0 0,0 0 0 0 0,0 1-1 0 0,0 1 1 0 0,0 0-1 0 0,14 0 1 0 0,-8 1-1847 0 0,24 4 0 0 0,-19-1-4351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55 17135 0 0,'8'-12'364'0'0,"-3"4"137"0"0,0 0 1 0 0,8-16-1 0 0,-12 22-255 0 0,-3 3 18 0 0,-5 3-162 0 0,1 1 0 0 0,0 0 0 0 0,0 0 0 0 0,0 0 0 0 0,0 1-1 0 0,-7 9 1 0 0,-27 43 51 0 0,33-46-101 0 0,-23 37 473 0 0,-32 73-1 0 0,-13 59 487 0 0,57-136-978 0 0,-43 122 203 0 0,-22 51-109 0 0,68-186-115 0 0,-1-1 0 0 0,-2 0 0 0 0,-1-2 0 0 0,-2 0 0 0 0,-35 38 0 0 0,31-41-1577 0 0,-30 25 1 0 0,35-35 389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18687 0 0,'0'0'1692'0'0,"2"0"-1393"0"0,10-1-235 0 0,-1 1 1 0 0,1 1 0 0 0,18 3-1 0 0,-17-2 82 0 0,-1 0-1 0 0,1-1 0 0 0,22-2 1 0 0,302-54 2943 0 0,-264 41-2589 0 0,172-52-389 0 0,-159 40-1034 0 0,-81 25 889 0 0,14-4-1023 0 0,-1-1-1 0 0,1-1 1 0 0,20-11-1 0 0,-2-2-1906 0 0,6 7-3544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36 12439 0 0,'20'-32'1546'0'0,"-20"31"-1422"0"0,1 1 1 0 0,-1 0-1 0 0,1-1 1 0 0,-1 1-1 0 0,1 0 1 0 0,-1-1-1 0 0,1 1 1 0 0,0 0-1 0 0,-1 0 1 0 0,1 0-1 0 0,-1-1 1 0 0,1 1-1 0 0,0 0 1 0 0,-1 0-1 0 0,1 0 1 0 0,-1 0-1 0 0,1 0 1 0 0,0 0-1 0 0,-1 0 1 0 0,2 1-1 0 0,-1-2 40 0 0,0 2 0 0 0,1-1-1 0 0,-1 0 1 0 0,0 0 0 0 0,0 0-1 0 0,0 0 1 0 0,1 1 0 0 0,-1-1-1 0 0,0 0 1 0 0,0 1 0 0 0,0-1-1 0 0,0 1 1 0 0,0 0 0 0 0,0-1 0 0 0,0 1-1 0 0,0 0 1 0 0,0-1 0 0 0,0 1-1 0 0,0 0 1 0 0,1 2 0 0 0,-1-1-114 0 0,1 0 0 0 0,0 0 1 0 0,-1 0-1 0 0,0 1 0 0 0,1-1 1 0 0,-1 0-1 0 0,1 4 0 0 0,0 2 34 0 0,-1 0-1 0 0,0 1 0 0 0,0-1 1 0 0,-1 0-1 0 0,0 0 0 0 0,0 0 1 0 0,-1 0-1 0 0,0 0 0 0 0,-3 12 1 0 0,-4 9 294 0 0,-15 34 0 0 0,17-46-264 0 0,-29 69 531 0 0,-55 95 0 0 0,-61 76-175 0 0,81-140-434 0 0,-95 137 176 0 0,152-235-715 0 0,-1-1-1 0 0,-1 0 1 0 0,-1-1 0 0 0,-1-1 0 0 0,-25 20-1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13823 0 0,'0'0'1635'0'0,"3"1"-540"0"0,39 5 480 0 0,0-2 1 0 0,1-1 0 0 0,79-6-1 0 0,-53-4-688 0 0,112-27-1 0 0,348-94 760 0 0,-435 101-4358 0 0,-54 13-5819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17503 0 0,'0'0'2760'0'0,"-1"4"-1834"0"0,-6 19-187 0 0,-1 1 0 0 0,-16 32 1 0 0,-29 46-974 0 0,4-9 265 0 0,-203 399 733 0 0,213-418-736 0 0,-64 110 25 0 0,74-139 43 0 0,-67 78 1 0 0,73-100-33 0 0,21-22 253 0 0,3-4-230 0 0,2-8-56 0 0,0 1 1 0 0,1-1-1 0 0,1 1 0 0 0,0 0 1 0 0,0 0-1 0 0,1 0 1 0 0,0 1-1 0 0,8-10 1 0 0,64-69-259 0 0,-77 88 225 0 0,84-81-177 0 0,-75 73 159 0 0,0 0 0 0 0,1 1-1 0 0,0 0 1 0 0,0 1 0 0 0,1 0-1 0 0,22-8 1 0 0,-17 11 8 0 0,-2 3 12 0 0,-11 0 37 0 0,0 1 0 0 0,0 0 0 0 0,-1 1-1 0 0,1-1 1 0 0,0 0 0 0 0,-1 1 0 0 0,1 0 0 0 0,-1 0 0 0 0,1 0-1 0 0,-1 0 1 0 0,0 1 0 0 0,5 4 0 0 0,2 3 205 0 0,0 1 0 0 0,9 14 0 0 0,-4-6-120 0 0,-5-3-76 0 0,-7-10-27 0 0,1 0 0 0 0,-1-1-1 0 0,1 0 1 0 0,0 1 0 0 0,5 4-1 0 0,-2-2-24 0 0,-3-3-54 0 0,1 1-1 0 0,0-1 1 0 0,0 0 0 0 0,0 0-1 0 0,1 0 1 0 0,-1-1 0 0 0,1 0-1 0 0,8 4 1 0 0,13 4-2813 0 0,-25-11 1753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55 5063 0 0,'0'0'390'0'0,"1"2"-252"0"0,0 2 745 0 0,0 0 0 0 0,1 0 0 0 0,0-1 0 0 0,0 1 0 0 0,0 0 0 0 0,0-1 0 0 0,1 0 0 0 0,-1 0 0 0 0,1 1 0 0 0,0-1 0 0 0,0-1 0 0 0,0 1 0 0 0,4 2 0 0 0,-4-3-647 0 0,1 0 0 0 0,-1 0-1 0 0,1-1 1 0 0,-1 0 0 0 0,1 1-1 0 0,0-1 1 0 0,0-1 0 0 0,-1 1-1 0 0,1 0 1 0 0,4-1 0 0 0,15 0 714 0 0,0-1 0 0 0,31-6 0 0 0,-8 1-308 0 0,118-21 223 0 0,-144 22-859 0 0,-17 3-9 0 0,-1 0-29 0 0,0 0 1 0 0,-1 1 0 0 0,1 0 1 0 0,-1 0-1 0 0,0-1 0 0 0,1 1 0 0 0,-1-1 1 0 0,0 1-1 0 0,0-1 0 0 0,0 1 0 0 0,0-1 1 0 0,0 0-1 0 0,0 1 0 0 0,0-1 0 0 0,-1 0 1 0 0,1 0-1 0 0,0 0 0 0 0,-1 0 1 0 0,1-3-1 0 0,-1 4 19 0 0,0 1 0 0 0,0-1 0 0 0,0 1 0 0 0,-1-1 0 0 0,1 0 0 0 0,0 1 0 0 0,0-1 0 0 0,0 1 0 0 0,-1-1 0 0 0,1 0 0 0 0,0 1 0 0 0,0-1 0 0 0,-1 1 0 0 0,1-1 0 0 0,-1 1 0 0 0,1-1 0 0 0,0 1 0 0 0,-1 0 0 0 0,1-1 0 0 0,-1 1 0 0 0,1-1 0 0 0,-2 0 0 0 0,-11-5-99 0 0,3 2 47 0 0,-1 1 0 0 0,1 1 0 0 0,-1-1 0 0 0,0 2 1 0 0,0 0-1 0 0,0 0 0 0 0,0 1 0 0 0,0 0 0 0 0,0 1 0 0 0,-17 3 0 0 0,-2 3-64 0 0,-1 0-1 0 0,-42 18 1 0 0,55-17 97 0 0,-1 1 1 0 0,1 0-1 0 0,1 1 0 0 0,-1 2 1 0 0,2-1-1 0 0,-19 18 0 0 0,15-11 122 0 0,1 1 0 0 0,1 1 0 0 0,1 1 0 0 0,-18 28 0 0 0,30-41-11 0 0,0 1 0 0 0,1 0-1 0 0,0 0 1 0 0,0 1 0 0 0,1-1 0 0 0,0 1-1 0 0,1-1 1 0 0,0 1 0 0 0,-1 15 0 0 0,2-21-47 0 0,1 1 0 0 0,1-1 0 0 0,-1 0 0 0 0,1 1 0 0 0,-1-1 0 0 0,1 0 0 0 0,0 1 1 0 0,1-1-1 0 0,-1 0 0 0 0,4 6 0 0 0,-4-8-23 0 0,1 1-1 0 0,0 0 1 0 0,0-1 0 0 0,0 1 0 0 0,0-1-1 0 0,0 0 1 0 0,1 0 0 0 0,-1 0-1 0 0,1 0 1 0 0,-1 0 0 0 0,1 0 0 0 0,0-1-1 0 0,0 1 1 0 0,0-1 0 0 0,5 2-1 0 0,2 0-5 0 0,1-1-1 0 0,-1 0 0 0 0,0-1 1 0 0,1 0-1 0 0,-1-1 0 0 0,22-1 1 0 0,63-15-599 0 0,-64 10 249 0 0,83-16-5010 0 0,-77 15-1424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20 272 5063 0 0,'0'0'7539'0'0,"3"2"-6346"0"0,-1-1-958 0 0,0 0 0 0 0,1 1-1 0 0,-1-1 1 0 0,0 1 0 0 0,0-1 0 0 0,0 1-1 0 0,0 0 1 0 0,0 0 0 0 0,0 0-1 0 0,0 0 1 0 0,-1 1 0 0 0,1-1 0 0 0,-1 0-1 0 0,1 1 1 0 0,-1-1 0 0 0,0 1-1 0 0,1 2 1 0 0,-1 0-42 0 0,0 0-1 0 0,0 0 1 0 0,-1 0-1 0 0,1 0 0 0 0,-1 0 1 0 0,0 0-1 0 0,-1 0 1 0 0,-1 10-1 0 0,-1-3-59 0 0,-1 1-1 0 0,0-1 1 0 0,0 0-1 0 0,-2 0 0 0 0,1 0 1 0 0,-12 16-1 0 0,8-19 39 0 0,7-7-124 0 0,-1 0 1478 0 0,4-5-1356 0 0,6-9-72 0 0,-1-1-1 0 0,2 1 0 0 0,0 0 1 0 0,15-19-1 0 0,44-40-192 0 0,-59 64 83 0 0,17-17-34 0 0,2 1 0 0 0,0 1-1 0 0,1 2 1 0 0,34-19-1 0 0,-47 31 125 0 0,0 1 0 0 0,1 0 0 0 0,0 1 0 0 0,0 1 0 0 0,0 1 0 0 0,1 0 1 0 0,0 1-1 0 0,-1 1 0 0 0,1 1 0 0 0,0 0 0 0 0,0 1 0 0 0,0 0 0 0 0,0 2 0 0 0,0 0 0 0 0,0 1 0 0 0,-1 1 0 0 0,1 0 0 0 0,20 9 0 0 0,-31-10-25 0 0,-3-3-37 0 0,-1 1 1 0 0,0 0-1 0 0,0 0 0 0 0,0 0 0 0 0,0 0 0 0 0,0 1 0 0 0,-1-1 0 0 0,1 0 0 0 0,0 1 0 0 0,0-1 0 0 0,-1 1 0 0 0,1 0 0 0 0,-1-1 0 0 0,1 1 0 0 0,-1 0 0 0 0,0 0 1 0 0,0 0-1 0 0,0 0 0 0 0,0 0 0 0 0,0 0 0 0 0,0 0 0 0 0,-1 0 0 0 0,1 1 0 0 0,-1-1 0 0 0,1 4 0 0 0,0-2-14 0 0,-1 0 0 0 0,1 0-1 0 0,-1 1 1 0 0,0-1 0 0 0,-1 0 0 0 0,1 0-1 0 0,-1 0 1 0 0,1 1 0 0 0,-1-1-1 0 0,0 0 1 0 0,-1 0 0 0 0,1 0 0 0 0,-1 0-1 0 0,0-1 1 0 0,0 1 0 0 0,0 0 0 0 0,-5 5-1 0 0,-4 5 0 0 0,0-1-1 0 0,-1-1 1 0 0,-14 12-1 0 0,6-6 2 0 0,9-9 8 0 0,0 1 1 0 0,-1-2-1 0 0,0 1 0 0 0,-1-2 0 0 0,0 0 0 0 0,-14 6 0 0 0,22-10 2 0 0,1-3 31 0 0,4 1-40 0 0,-1-1 0 0 0,0 0 0 0 0,1 0 0 0 0,-1 0 0 0 0,0 0-1 0 0,1 0 1 0 0,-1 0 0 0 0,1-1 0 0 0,-1 1 0 0 0,0 0-1 0 0,1 0 1 0 0,-1 0 0 0 0,1 0 0 0 0,-1-1 0 0 0,1 1 0 0 0,-1 0-1 0 0,0-1 1 0 0,1 1 0 0 0,-1 0 0 0 0,1-1 0 0 0,0 1-1 0 0,-1-1 1 0 0,1 1 0 0 0,-1-1 0 0 0,1 1 0 0 0,0-1 0 0 0,-1 1-1 0 0,1-1 1 0 0,0 1 0 0 0,-1-1 0 0 0,1 1 0 0 0,0-1-1 0 0,0 0 1 0 0,0 1 0 0 0,-1-1 0 0 0,1 1 0 0 0,0-1 0 0 0,0 0-1 0 0,0 1 1 0 0,0-1 0 0 0,0 1 0 0 0,0-1 0 0 0,0 0-1 0 0,0 1 1 0 0,1-1 0 0 0,-1 0 0 0 0,0 1 0 0 0,0-1 0 0 0,1 0-1 0 0,-1 0 4 0 0,1-4 2 0 0,1 1 0 0 0,0 0 0 0 0,-1 0-1 0 0,1 0 1 0 0,1 0 0 0 0,-1 0 0 0 0,0 0-1 0 0,1 0 1 0 0,0 1 0 0 0,6-7 0 0 0,5-3-17 0 0,19-14 0 0 0,-21 18 6 0 0,272-222-1200 0 0,-264 217 1137 0 0,0 0-1 0 0,2 1 1 0 0,-1 2 0 0 0,1 0-1 0 0,36-12 1 0 0,-53 21 65 0 0,0 1 0 0 0,1-1 0 0 0,-1 1 0 0 0,0 0-1 0 0,1 0 1 0 0,-1 1 0 0 0,1 0 0 0 0,-1 0 0 0 0,1 0 0 0 0,-1 1 0 0 0,1-1-1 0 0,9 4 1 0 0,-12-3 27 0 0,-1 0 0 0 0,1 0 0 0 0,0 0 0 0 0,-1 1-1 0 0,1-1 1 0 0,0 1 0 0 0,-1 0 0 0 0,0 0-1 0 0,1 0 1 0 0,-1 0 0 0 0,0 0 0 0 0,0 1 0 0 0,0-1-1 0 0,-1 0 1 0 0,1 1 0 0 0,0-1 0 0 0,-1 1 0 0 0,0 0-1 0 0,1 0 1 0 0,-1-1 0 0 0,0 1 0 0 0,-1 0 0 0 0,1 0-1 0 0,0 4 1 0 0,1 7 63 0 0,-1 0 0 0 0,-1-1 0 0 0,0 1 0 0 0,-1 0 0 0 0,-5 25 0 0 0,-22 68 57 0 0,17-73-109 0 0,4-8-11 0 0,-11 25 0 0 0,17-48-281 0 0,-4 9-2030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272 124 13303 0 0,'0'0'1202'0'0,"2"1"-988"0"0,18 5-209 0 0,-11-1 472 0 0,-2-3-38 0 0,1 0 1 0 0,0 0 0 0 0,0-1 0 0 0,0 0 0 0 0,0 0 0 0 0,0-1 0 0 0,0 0-1 0 0,0 0 1 0 0,11-3 0 0 0,12-1 924 0 0,32-7 1 0 0,-54 9-1288 0 0,0-1 1 0 0,-1 0-1 0 0,1 0 1 0 0,-1-1-1 0 0,0 0 1 0 0,0 0 0 0 0,0-1-1 0 0,9-7 1 0 0,-6 3-73 0 0,-8 7-9 0 0,0 0-1 0 0,0 0 0 0 0,0-1 1 0 0,-1 1-1 0 0,1-1 0 0 0,-1 1 1 0 0,0-1-1 0 0,1 0 1 0 0,-1 0-1 0 0,0 0 0 0 0,-1-1 1 0 0,1 1-1 0 0,-1 0 0 0 0,2-6 1 0 0,-2 8-14 0 0,-1 0 0 0 0,1 0-1 0 0,-1 1 1 0 0,0-1 0 0 0,0 0 0 0 0,0 0 0 0 0,1 0 0 0 0,-1 0 0 0 0,0 0 0 0 0,0 0 0 0 0,0 0-1 0 0,0 0 1 0 0,-1 1 0 0 0,1-1 0 0 0,0 0 0 0 0,0 0 0 0 0,0 0 0 0 0,-1 0 0 0 0,1 0 0 0 0,0 1-1 0 0,-1-1 1 0 0,1 0 0 0 0,-1 0 0 0 0,1 1 0 0 0,-1-2 0 0 0,-1 1-2 0 0,1 0-1 0 0,0 0 1 0 0,-1 1 0 0 0,1-1 0 0 0,0 0-1 0 0,-1 1 1 0 0,1-1 0 0 0,-1 1 0 0 0,1-1-1 0 0,-1 1 1 0 0,1 0 0 0 0,-1 0 0 0 0,-2-1-1 0 0,-3 1-62 0 0,-1 1 0 0 0,0-1 0 0 0,0 1-1 0 0,-11 3 1 0 0,-9 5-26 0 0,0 0 0 0 0,1 2 1 0 0,1 1-1 0 0,-29 17 0 0 0,-98 70 14 0 0,73-44 84 0 0,68-48 35 0 0,-58 43 97 0 0,63-44-77 0 0,0-1 0 0 0,1 2 0 0 0,0-1 0 0 0,0 1 1 0 0,0 0-1 0 0,1 0 0 0 0,-6 11 0 0 0,9-15-25 0 0,1-1 0 0 0,0 1 0 0 0,0-1 0 0 0,0 1 0 0 0,1-1-1 0 0,-1 1 1 0 0,0-1 0 0 0,1 1 0 0 0,0-1 0 0 0,0 1 0 0 0,0 0 0 0 0,0-1 0 0 0,0 1-1 0 0,0 0 1 0 0,0-1 0 0 0,1 1 0 0 0,1 3 0 0 0,-1-3-5 0 0,1 0 0 0 0,-1 0 0 0 0,1 0 1 0 0,0 0-1 0 0,0 0 0 0 0,1 0 0 0 0,-1-1 0 0 0,0 1 1 0 0,1-1-1 0 0,-1 1 0 0 0,6 2 0 0 0,1 1-6 0 0,0-1 1 0 0,1 0-1 0 0,-1-1 0 0 0,1 0 0 0 0,0-1 1 0 0,0 0-1 0 0,19 3 0 0 0,-3-3-171 0 0,0 0 1 0 0,0-2-1 0 0,30-3 0 0 0,-38 1-2249 0 0,0-2 0 0 0,34-9-1 0 0,-21 2-3771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348 128 3679 0 0,'48'-37'311'0'0,"4"-4"381"0"0,-20 13 4995 0 0,-31 27-5376 0 0,0 0-1 0 0,0 0 1 0 0,-1 0 0 0 0,1-1 0 0 0,0 1 0 0 0,0 0 0 0 0,-1 0-1 0 0,1 0 1 0 0,0 0 0 0 0,-1-1 0 0 0,1 1 0 0 0,-1 0 0 0 0,0-1-1 0 0,1-1 1 0 0,-1 1 339 0 0,-13 3-339 0 0,0 1 1 0 0,0 0 0 0 0,0 1 0 0 0,0 1 0 0 0,1 0 0 0 0,-1 0-1 0 0,-19 11 1 0 0,-1-1-80 0 0,20-8-166 0 0,-16 5 171 0 0,1 1 1 0 0,1 1 0 0 0,-31 20-1 0 0,27-11 180 0 0,-43 38 0 0 0,67-53-295 0 0,-1 0 0 0 0,1 1 0 0 0,0 0 0 0 0,1 0 0 0 0,0 1 0 0 0,0-1 0 0 0,1 1 0 0 0,0 1 0 0 0,1-1 0 0 0,-6 16 0 0 0,9-22-71 0 0,1 1 1 0 0,-1-1-1 0 0,0 0 0 0 0,1 0 0 0 0,0 1 0 0 0,0-1 0 0 0,0 0 1 0 0,0 0-1 0 0,1 1 0 0 0,-1-1 0 0 0,1 0 0 0 0,0 0 0 0 0,-1 1 1 0 0,2-1-1 0 0,-1 0 0 0 0,0 0 0 0 0,3 4 0 0 0,-3-5-20 0 0,1 0 1 0 0,0 0-1 0 0,0 0 0 0 0,-1-1 0 0 0,1 1 1 0 0,0 0-1 0 0,1-1 0 0 0,-1 1 1 0 0,0-1-1 0 0,0 0 0 0 0,1 0 0 0 0,-1 0 1 0 0,1 0-1 0 0,-1 0 0 0 0,1 0 0 0 0,-1-1 1 0 0,1 1-1 0 0,-1-1 0 0 0,1 1 0 0 0,-1-1 1 0 0,1 0-1 0 0,3-1 0 0 0,15-1 104 0 0,0 0 0 0 0,-1-2 1 0 0,0-1-1 0 0,34-11 0 0 0,75-39 42 0 0,-63 20-339 0 0,-58 29 62 0 0,1 1 0 0 0,-1-2 1 0 0,0 1-1 0 0,14-16 0 0 0,-21 21-61 0 0,-2-1-823 0 0,0 1 948 0 0,0 0 0 0 0,0 1-1 0 0,0-1 1 0 0,0 0 0 0 0,0 1-1 0 0,-1-1 1 0 0,1 1 0 0 0,-1-1-1 0 0,1 1 5 0 0,-2-1 22 0 0,0 0-1 0 0,0 0 1 0 0,0 0 0 0 0,0 1-1 0 0,0 0 1 0 0,0 0 0 0 0,0-1-1 0 0,0 2 1 0 0,0-1 0 0 0,-1 0-1 0 0,1 1 1 0 0,0-1 0 0 0,0 1-1 0 0,0 0 1 0 0,0 0 0 0 0,-3 2-1 0 0,-10 4 55 0 0,14-4-75 0 0,0-1-196 0 0,1 0-887 0 0,-4 10-2864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1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42 351 9215 0 0,'0'0'707'0'0,"-2"3"-464"0"0,-18 31 1798 0 0,1-1 9679 0 0,24-34-11497 0 0,1 0-1 0 0,0 0 1 0 0,-1-1 0 0 0,1 1-1 0 0,-1-1 1 0 0,1-1 0 0 0,-1 1-1 0 0,5-4 1 0 0,-3 3-51 0 0,152-94 429 0 0,-69 38-417 0 0,-35 25-226 0 0,175-101-417 0 0,-189 112 304 0 0,-24 13 9 0 0,1-1 0 0 0,0 2 0 0 0,30-11 0 0 0,-46 20 66 0 0,0 2-64 0 0,3 8 80 0 0,-4-5 54 0 0,-1 0 1 0 0,1 0-1 0 0,-1 0 1 0 0,0 0-1 0 0,0 0 0 0 0,0 0 1 0 0,-1 0-1 0 0,1-1 0 0 0,-1 1 1 0 0,-2 6-1 0 0,-4 10 23 0 0,-9 20 1 0 0,8-23 16 0 0,-4 12 95 0 0,2 0 0 0 0,-12 55 0 0 0,20-73-86 0 0,0 0 0 0 0,1 0 0 0 0,0 0 0 0 0,1-1 0 0 0,0 1 0 0 0,1 0 0 0 0,1 0 0 0 0,0 0 0 0 0,0-1 0 0 0,8 21 0 0 0,-7-25 2 0 0,1 0 1 0 0,0 0-1 0 0,1-1 0 0 0,-1 0 1 0 0,1 1-1 0 0,0-1 0 0 0,1-1 1 0 0,-1 1-1 0 0,1-1 1 0 0,0 0-1 0 0,8 4 0 0 0,12 8 140 0 0,41 18 0 0 0,-55-28-167 0 0,22 7-128 0 0,0-1 1 0 0,70 17 0 0 0,-68-24-691 0 0,-12-4-2807 0 0,-12-1-129 0 0,8 1-4216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0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82 9671 0 0,'0'0'748'0'0,"-7"2"778"0"0,-54 23 3761 0 0,45-18-5105 0 0,9-3-79 0 0,1 0 0 0 0,0 0 0 0 0,1 0-1 0 0,-1 1 1 0 0,1 0 0 0 0,0 0 0 0 0,-8 12 0 0 0,0-3 57 0 0,1 0 168 0 0,0 1 0 0 0,-14 22 0 0 0,23-31-222 0 0,-1 0-1 0 0,1 0 1 0 0,0 0-1 0 0,1 0 1 0 0,0 0-1 0 0,0 1 1 0 0,0-1-1 0 0,1 1 1 0 0,0-1-1 0 0,-1 9 1 0 0,2-13-82 0 0,0-1 0 0 0,0 1 0 0 0,1-1 1 0 0,-1 1-1 0 0,0-1 0 0 0,0 1 0 0 0,1-1 0 0 0,-1 1 0 0 0,1-1 0 0 0,0 0 1 0 0,-1 1-1 0 0,1-1 0 0 0,0 0 0 0 0,0 1 0 0 0,-1-1 0 0 0,1 0 1 0 0,0 0-1 0 0,0 0 0 0 0,1 0 0 0 0,-1 0 0 0 0,0 0 0 0 0,0 0 1 0 0,0 0-1 0 0,1 0 0 0 0,-1-1 0 0 0,0 1 0 0 0,1 0 0 0 0,-1-1 1 0 0,1 1-1 0 0,-1-1 0 0 0,0 0 0 0 0,4 1 0 0 0,0 0 58 0 0,1-1-1 0 0,0 1 0 0 0,-1-1 1 0 0,1-1-1 0 0,-1 1 0 0 0,1-1 1 0 0,8-2-1 0 0,1-2-4 0 0,0 0 0 0 0,0-1 0 0 0,-1 0 0 0 0,1-2 0 0 0,-2 0 0 0 0,1 0 0 0 0,-1-1 0 0 0,0-1 0 0 0,-1 0 0 0 0,20-21 0 0 0,-24 22-73 0 0,-1 1-1 0 0,1-1 1 0 0,-2 0 0 0 0,0-1-1 0 0,0 0 1 0 0,0 0 0 0 0,-1 0 0 0 0,-1 0-1 0 0,0-1 1 0 0,0 0 0 0 0,-1 0 0 0 0,0 0-1 0 0,-1 0 1 0 0,0 0 0 0 0,0-22-1 0 0,-3 29-58 0 0,1 0-1 0 0,0 0 0 0 0,-1 0 1 0 0,0 1-1 0 0,0-1 0 0 0,0 0 1 0 0,0 1-1 0 0,0-1 0 0 0,-1 1 0 0 0,-2-5 1 0 0,3 7-1 0 0,0-1 0 0 0,0 1 0 0 0,0 0 1 0 0,-1-1-1 0 0,1 1 0 0 0,0 0 0 0 0,-1 0 1 0 0,1 0-1 0 0,-1 0 0 0 0,1 0 0 0 0,-1 0 1 0 0,0 0-1 0 0,1 0 0 0 0,-1 1 1 0 0,0-1-1 0 0,0 1 0 0 0,1-1 0 0 0,-1 1 1 0 0,0 0-1 0 0,0 0 0 0 0,0 0 0 0 0,0 0 1 0 0,-1 0-1 0 0,-8 1-294 0 0,0 1-1 0 0,0 1 1 0 0,1 0 0 0 0,-21 8-1 0 0,-5 1-484 0 0,34-11 784 0 0,-3 0-299 0 0,-1 0 0 0 0,1 1 1 0 0,0 0-1 0 0,0 0 0 0 0,0 0 1 0 0,0 1-1 0 0,0 0 1 0 0,1-1-1 0 0,-10 8 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2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359 125 3223 0 0,'0'0'143'0'0,"-2"2"-3"0"0,0 1 1553 0 0,-1 1-211 0 0,0-1-1 0 0,0 1 0 0 0,0 0 1 0 0,1 0-1 0 0,-3 5 1 0 0,4-7-1311 0 0,0 1 0 0 0,1-1 1 0 0,-1 0-1 0 0,1 0 0 0 0,0 0 0 0 0,-1 1 1 0 0,1-1-1 0 0,0 0 0 0 0,0 0 0 0 0,0 1 1 0 0,1-1-1 0 0,-1 0 0 0 0,1 0 0 0 0,-1 1 1 0 0,1-1-1 0 0,1 3 0 0 0,-1-2-84 0 0,1 0-1 0 0,-1 0 0 0 0,1 1 1 0 0,0-1-1 0 0,0 0 1 0 0,1 0-1 0 0,-1-1 0 0 0,1 1 1 0 0,-1 0-1 0 0,1-1 0 0 0,0 0 1 0 0,0 1-1 0 0,0-1 1 0 0,0 0-1 0 0,5 2 0 0 0,-4-2 8 0 0,1 0-1 0 0,0-1 1 0 0,0 1-1 0 0,0-1 1 0 0,0 0-1 0 0,0-1 1 0 0,0 1-1 0 0,1-1 1 0 0,-1 0-1 0 0,0 0 1 0 0,7-1-1 0 0,5-2 160 0 0,0-1 1 0 0,-1-1-1 0 0,1 0 0 0 0,-1-1 0 0 0,25-13 1 0 0,-17 6-116 0 0,-1-2 1 0 0,39-30 0 0 0,-58 41-185 0 0,0 0 0 0 0,0 0 0 0 0,0 0 0 0 0,0 0 0 0 0,-1-1 0 0 0,1 0 0 0 0,-1 1 0 0 0,-1-1 0 0 0,1-1 0 0 0,-1 1 0 0 0,4-9 0 0 0,-6 12 7 0 0,0 1 1 0 0,0 0-1 0 0,0-1 0 0 0,0 1 0 0 0,0 0 0 0 0,0-1 0 0 0,0 1 1 0 0,-1 0-1 0 0,1-1 0 0 0,0 1 0 0 0,-1 0 0 0 0,1 0 1 0 0,-1-1-1 0 0,1 1 0 0 0,-1 0 0 0 0,-1-2 0 0 0,-12-15-255 0 0,10 15 204 0 0,0 0 1 0 0,-1 0 0 0 0,1 0 0 0 0,-1 0 0 0 0,0 1-1 0 0,0 0 1 0 0,0 0 0 0 0,0 0 0 0 0,0 1 0 0 0,0-1 0 0 0,-9 0-1 0 0,-1 0-152 0 0,-1 1 0 0 0,-27 0-1 0 0,23 3 123 0 0,0 2-1 0 0,0 0 1 0 0,1 1-1 0 0,-33 12 1 0 0,8 2 82 0 0,-63 37 1 0 0,85-44 34 0 0,2 0 71 0 0,-1 1-1 0 0,2 1 0 0 0,0 1 1 0 0,0 0-1 0 0,1 2 1 0 0,1 0-1 0 0,1 1 0 0 0,-15 22 1 0 0,20-26-15 0 0,2 1 0 0 0,0 0-1 0 0,1 0 1 0 0,1 1 0 0 0,0 0 0 0 0,1 0 0 0 0,1 0-1 0 0,0 1 1 0 0,1 0 0 0 0,1 0 0 0 0,1 0 0 0 0,-1 20 0 0 0,3-30-3 0 0,1 0 0 0 0,-1 1 0 0 0,1-1 0 0 0,0 0 0 0 0,1 0 0 0 0,0 1 0 0 0,0-1 0 0 0,1 0 1 0 0,-1-1-1 0 0,2 1 0 0 0,6 11 0 0 0,-7-14 8 0 0,0 1-1 0 0,1-1 1 0 0,0 0-1 0 0,0 0 1 0 0,0-1-1 0 0,0 1 1 0 0,0-1-1 0 0,1 0 1 0 0,0 0 0 0 0,-1 0-1 0 0,1-1 1 0 0,0 0-1 0 0,0 0 1 0 0,1 0-1 0 0,-1 0 1 0 0,9 1 0 0 0,1-1 86 0 0,0-1 1 0 0,1 0 0 0 0,0-2 0 0 0,-1 1 0 0 0,1-2 0 0 0,26-5 0 0 0,-13 0-140 0 0,0-2 1 0 0,43-18-1 0 0,49-38-3319 0 0,-84 44-3300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2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69 476 2303 0 0,'-1'3'102'0'0,"0"0"-41"0"0,-12 20 0 0 0,-13 9 11194 0 0,17-36-9883 0 0,7 3-1247 0 0,1-1-1 0 0,-1 1 1 0 0,1-1 0 0 0,0 1 0 0 0,0-1-1 0 0,0 1 1 0 0,-1-1 0 0 0,1 1-1 0 0,1-1 1 0 0,-1 0 0 0 0,0 0 0 0 0,0 0-1 0 0,1 1 1 0 0,-1-1 0 0 0,1 0 0 0 0,-1-4-1 0 0,-1-33 1181 0 0,3 28-1030 0 0,-1-9 252 0 0,1-1 0 0 0,1 1 0 0 0,5-24 0 0 0,-4 32-336 0 0,0 1-1 0 0,1 0 0 0 0,0 0 0 0 0,1 0 0 0 0,0 0 1 0 0,13-18-1 0 0,1 4-86 0 0,1 2 0 0 0,1 0 0 0 0,1 1 0 0 0,1 1 1 0 0,1 1-1 0 0,1 2 0 0 0,48-29 0 0 0,-60 40-647 0 0,0 0-1 0 0,0 0 1 0 0,1 1-1 0 0,0 1 1 0 0,0 1-1 0 0,0 0 1 0 0,0 0 0 0 0,1 2-1 0 0,0-1 1 0 0,-1 2-1 0 0,1 0 1 0 0,0 1-1 0 0,-1 1 1 0 0,1 0 0 0 0,0 0-1 0 0,22 7 1 0 0,-17-3-5467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23 665 14047 0 0,'0'0'3568'0'0,"-7"-9"-1408"0"0,4-1-1834 0 0,0-1-1 0 0,0 0 1 0 0,1 0 0 0 0,0 0-1 0 0,1 0 1 0 0,0 0-1 0 0,1-19 1 0 0,2 2 38 0 0,1 1-1 0 0,7-28 1 0 0,-4 30-166 0 0,1 0 0 0 0,1 1-1 0 0,1 0 1 0 0,1 0 0 0 0,26-42 0 0 0,-27 51-180 0 0,1 1 0 0 0,0 1 0 0 0,1 0 0 0 0,1 0 0 0 0,0 1 1 0 0,0 1-1 0 0,1 0 0 0 0,1 1 0 0 0,28-17 0 0 0,-1 5-63 0 0,2 1 1 0 0,0 3-1 0 0,0 1 0 0 0,50-11 0 0 0,-82 26-440 0 0,1 0 1 0 0,0 1-1 0 0,0 0 0 0 0,0 1 0 0 0,-1 0 1 0 0,15 2-1 0 0,-7 2-1298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2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99 1375 0 0,'0'0'66'0'0,"2"0"-8"0"0,1-1 278 0 0,0-1 0 0 0,0 1-1 0 0,0 0 1 0 0,0-1-1 0 0,0 1 1 0 0,-1-1-1 0 0,1 0 1 0 0,-1 0-1 0 0,1 0 1 0 0,1-3-1 0 0,1 1 552 0 0,35-32 10191 0 0,-42 36-11049 0 0,1 0-1 0 0,0 0 1 0 0,0 0-1 0 0,0 0 1 0 0,0 0-1 0 0,0 0 1 0 0,0 1-1 0 0,0-1 1 0 0,0 0-1 0 0,0 0 1 0 0,-2 2 0 0 0,-1-1 31 0 0,-9 3-26 0 0,1 0 0 0 0,-1 1-1 0 0,1 0 1 0 0,0 1 0 0 0,-22 14 0 0 0,-51 45-63 0 0,62-47 51 0 0,6-3 138 0 0,1 0 0 0 0,0 0 0 0 0,-24 32 1 0 0,33-36-27 0 0,-1 0 1 0 0,2 0-1 0 0,-1 0 1 0 0,2 1-1 0 0,-1 0 1 0 0,1 0 0 0 0,-5 22-1 0 0,9-30-84 0 0,1 0 0 0 0,-1 1 0 0 0,1-1 0 0 0,0 0-1 0 0,0 0 1 0 0,0 0 0 0 0,1 1 0 0 0,-1-1 0 0 0,1 0 0 0 0,2 6-1 0 0,-2-7-24 0 0,0-1 0 0 0,0 0-1 0 0,0 0 1 0 0,0 0-1 0 0,0 0 1 0 0,0 0-1 0 0,1 0 1 0 0,-1-1-1 0 0,1 1 1 0 0,0 0 0 0 0,-1-1-1 0 0,1 1 1 0 0,0-1-1 0 0,0 0 1 0 0,0 1-1 0 0,0-1 1 0 0,0 0-1 0 0,0 0 1 0 0,0 0 0 0 0,3 1-1 0 0,5 0 59 0 0,0-1 0 0 0,0 1 0 0 0,1-1 0 0 0,-1-1 0 0 0,0 0 0 0 0,0 0 0 0 0,19-4 0 0 0,71-21 269 0 0,-79 19-297 0 0,97-34 134 0 0,-101 33-177 0 0,-1-1 0 0 0,1-1 0 0 0,-1 0 0 0 0,25-21 0 0 0,-38 28-35 0 0,0 0-1 0 0,0-1 1 0 0,-1 0-1 0 0,1 0 1 0 0,-1 0-1 0 0,0 0 1 0 0,0 0-1 0 0,0 0 1 0 0,0 0-1 0 0,0-1 1 0 0,-1 1-1 0 0,1-1 1 0 0,-1 0-1 0 0,0 1 1 0 0,0-1-1 0 0,-1 0 1 0 0,1 1-1 0 0,-1-1 1 0 0,1 0-1 0 0,-1 0 1 0 0,-1-7 0 0 0,0 5 8 0 0,-1 1 0 0 0,1-1 0 0 0,-1 0 0 0 0,0 1 0 0 0,0-1 1 0 0,-1 1-1 0 0,0 0 0 0 0,0 0 0 0 0,0 0 0 0 0,0 0 1 0 0,-1 0-1 0 0,0 1 0 0 0,-6-7 0 0 0,-72-56-127 0 0,52 45-69 0 0,-29-29 0 0 0,59 50 55 0 0,-1 1 0 0 0,1 0 1 0 0,-1-1-1 0 0,1 1 0 0 0,0-1 0 0 0,-1 1 0 0 0,1-1 0 0 0,0 1 1 0 0,-1-1-1 0 0,1 1 0 0 0,0-1 0 0 0,0 1 0 0 0,-1-1 0 0 0,1 0 1 0 0,0 1-1 0 0,0-1 0 0 0,0 1 0 0 0,0-1 0 0 0,0 1 0 0 0,0-1 0 0 0,0 0 1 0 0,0 1-1 0 0,0-1 0 0 0,0 1 0 0 0,0-1 0 0 0,0 0 0 0 0,0 1 1 0 0,0-1-1 0 0,1 1 0 0 0,-1-1 0 0 0,0 1 0 0 0,0-1 0 0 0,1 1 1 0 0,-1-1-1 0 0,0 1 0 0 0,1-1 0 0 0,-1 1 0 0 0,1-1 0 0 0,-1 1 0 0 0,0-1 1 0 0,1 1-1 0 0,0-1 0 0 0,9-7-5815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2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1 752 4607 0 0,'0'0'16068'0'0,"0"-2"-15448"0"0,6-28 267 0 0,0 0 1 0 0,3 0-1 0 0,22-56 0 0 0,-7 35-178 0 0,38-63 0 0 0,-40 80-548 0 0,0 1 0 0 0,49-54 0 0 0,-53 68-158 0 0,1 2-1 0 0,0 0 0 0 0,1 1 1 0 0,1 1-1 0 0,35-19 0 0 0,-3 6-236 0 0,1 3 0 0 0,2 2 0 0 0,96-27 0 0 0,-91 40-5768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2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 8751 0 0,'16'-22'10575'0'0,"-16"25"-9758"0"0,-2 26 68 0 0,-1-1-1 0 0,-1 0 1 0 0,-9 30 0 0 0,6-29-524 0 0,1 0 0 0 0,1 0 1 0 0,0 34-1 0 0,5-48-765 0 0,-1 41 1190 0 0,-3-30-2898 0 0,-4-2-4503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2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67 15199 0 0,'0'-25'672'0'0,"0"10"144"0"0,-2-1-656 0 0,2 5 1712 0 0,3 27-2768 0 0,1 2-288 0 0,0 0-48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2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83 10591 0 0,'7'-7'792'0'0,"40"-43"17"0"0,-31 26 8304 0 0,-30 23-8771 0 0,7 1-268 0 0,0 1 0 0 0,0 0 1 0 0,0 0-1 0 0,0 1 0 0 0,0 0 0 0 0,-12 5 0 0 0,-37 21 204 0 0,56-28-278 0 0,-138 85 78 0 0,102-61-73 0 0,-25 8-98 0 0,59-31 10 0 0,1 1-64 0 0,-4 5 122 0 0,5-6 20 0 0,-1 0 0 0 0,1 0 0 0 0,0 0 0 0 0,0 0 0 0 0,-1 0 1 0 0,1 0-1 0 0,0 0 0 0 0,0 0 0 0 0,0 0 0 0 0,0 0 0 0 0,0 0 0 0 0,0 0 0 0 0,0 0 0 0 0,1 0 0 0 0,-1 0 0 0 0,0 0 0 0 0,1 0 0 0 0,-1 0 0 0 0,0 0 0 0 0,1 0 0 0 0,-1 0 1 0 0,1 0-1 0 0,0 1 0 0 0,15 17-67 0 0,-3-8-35 0 0,0-1 1 0 0,29 16-1 0 0,-8-6-43 0 0,-6-3-94 0 0,41 17 0 0 0,-43-23 78 0 0,0 2 1 0 0,29 20-1 0 0,-51-31 193 0 0,-1 1 1 0 0,0-1-1 0 0,0 1 0 0 0,0 0 1 0 0,-1 0-1 0 0,1 0 1 0 0,-1 0-1 0 0,1 0 0 0 0,-1 0 1 0 0,0 1-1 0 0,0-1 1 0 0,-1 1-1 0 0,1 0 0 0 0,-1 0 1 0 0,0-1-1 0 0,0 1 1 0 0,0 0-1 0 0,0 0 0 0 0,-1 0 1 0 0,1 0-1 0 0,-1 0 1 0 0,0 0-1 0 0,0 0 0 0 0,-1 0 1 0 0,1 0-1 0 0,-1 0 1 0 0,0 0-1 0 0,0-1 0 0 0,0 1 1 0 0,-3 5-1 0 0,4-8-8 0 0,-1 0 0 0 0,1 0 0 0 0,-1 0 0 0 0,1-1 0 0 0,-1 1 0 0 0,0 0 0 0 0,1-1 0 0 0,-1 1 0 0 0,0 0 0 0 0,1-1 0 0 0,-1 1 0 0 0,0-1 0 0 0,0 1 0 0 0,0-1 0 0 0,1 1 0 0 0,-3-1 0 0 0,-1 3 42 0 0,-4 2 75 0 0,0-1 0 0 0,0 0-1 0 0,-1 0 1 0 0,1-1 0 0 0,-1 0-1 0 0,-17 4 1 0 0,-59 4 1203 0 0,7 0-533 0 0,-15 4-604 0 0,80-13-280 0 0,0-1 0 0 0,0-1-1 0 0,-1-1 1 0 0,1 0-1 0 0,-14-3 1 0 0,25 4 42 0 0,0 0 0 0 0,0 0 0 0 0,1-1-1 0 0,-1 1 1 0 0,0-1 0 0 0,1 1 0 0 0,-1-1 0 0 0,0 0 0 0 0,1 0 0 0 0,-1 0 0 0 0,1 1 0 0 0,-1-2 0 0 0,1 1-1 0 0,0 0 1 0 0,-1 0 0 0 0,1 0 0 0 0,0 0 0 0 0,0-1 0 0 0,0 1 0 0 0,0-1 0 0 0,0 1 0 0 0,0-1 0 0 0,0 1 0 0 0,0-1-1 0 0,1 1 1 0 0,-2-3 0 0 0,2 0-195 0 0,0 1-1 0 0,0 0 1 0 0,0 0-1 0 0,0 0 1 0 0,1-1-1 0 0,-1 1 1 0 0,1 0-1 0 0,0 0 1 0 0,0 0-1 0 0,0 0 1 0 0,0 0-1 0 0,3-5 1 0 0,5-7-1268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2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119 202 8207 0 0,'2'-2'374'0'0,"1"0"-247"0"0,10-16 246 0 0,-8 14 2530 0 0,-3 5-1200 0 0,-3 13-751 0 0,-9 24-840 0 0,-6-1 458 0 0,-40 69-1 0 0,-3 7 372 0 0,58-111-406 0 0,3-5-462 0 0,114-178 575 0 0,-85 139-627 0 0,1 1 1 0 0,45-43-1 0 0,-58 67-22 0 0,0 0 0 0 0,1 2 1 0 0,32-20-1 0 0,-37 27 52 0 0,1 0-1 0 0,0 0 1 0 0,0 2 0 0 0,0 0 0 0 0,32-7 0 0 0,-41 12 15 0 0,-1 0 1 0 0,1 0 0 0 0,-1 1 0 0 0,1 0-1 0 0,12 2 1 0 0,-16-2-17 0 0,1 1 0 0 0,-1 0 0 0 0,0 0 0 0 0,1 0 0 0 0,-1 0 0 0 0,0 0 0 0 0,0 1 0 0 0,0 0 0 0 0,0-1 0 0 0,0 1 0 0 0,0 0 0 0 0,3 4 0 0 0,-4-2 2 0 0,0-1 0 0 0,1 1 0 0 0,-2 1 1 0 0,1-1-1 0 0,0 0 0 0 0,-1 0 0 0 0,0 1 0 0 0,0-1 0 0 0,0 0 0 0 0,0 6 0 0 0,-1-6-33 0 0,1 4-10 0 0,0 0 0 0 0,-1 0 0 0 0,0 0 0 0 0,-1 0-1 0 0,0 0 1 0 0,0 0 0 0 0,0 0 0 0 0,-1 0 0 0 0,0 0 0 0 0,-1 0 0 0 0,-5 11-1 0 0,-4 4 3 0 0,-1-1 0 0 0,-21 27 0 0 0,-8 14-87 0 0,26-36-301 0 0,-15 28 31 0 0,16-17-4352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2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32 5983 0 0,'0'0'542'0'0,"-3"1"-446"0"0,-13 6 1770 0 0,-1 1 0 0 0,1 1 0 0 0,-29 20 0 0 0,-44 41 810 0 0,44-32-2078 0 0,36-30-461 0 0,1 0-1 0 0,0 0 1 0 0,1 1 0 0 0,-1 0-1 0 0,2 0 1 0 0,-1 1-1 0 0,1 0 1 0 0,-8 21 0 0 0,12-28-127 0 0,1 1 1 0 0,0 0 0 0 0,1 0 0 0 0,-1 0 0 0 0,0 6-1 0 0,1-1 3 0 0,0 9 30 0 0,7 12-33 0 0,-1-19-10 0 0,-4-9 18 0 0,0 0 1 0 0,1 1-1 0 0,-1-1 0 0 0,1-1 0 0 0,-1 1 0 0 0,1 0 0 0 0,0-1 0 0 0,0 1 1 0 0,0-1-1 0 0,0 0 0 0 0,0 0 0 0 0,0 0 0 0 0,0 0 0 0 0,0 0 1 0 0,0-1-1 0 0,1 0 0 0 0,-1 1 0 0 0,0-1 0 0 0,0 0 0 0 0,0-1 1 0 0,1 1-1 0 0,-1 0 0 0 0,0-1 0 0 0,5-1 0 0 0,0-1 36 0 0,0 1 0 0 0,-1-1 0 0 0,0 0-1 0 0,0-1 1 0 0,0 1 0 0 0,0-2 0 0 0,0 1 0 0 0,-1-1-1 0 0,7-5 1 0 0,5-7 43 0 0,0-1 0 0 0,-1-1 1 0 0,-2 0-1 0 0,0-1 0 0 0,0-1 0 0 0,20-40 0 0 0,-33 55-129 0 0,0-1 0 0 0,0 1 0 0 0,0-1 0 0 0,-1 0 0 0 0,0 0 0 0 0,-1 1 1 0 0,1-1-1 0 0,-2-10 0 0 0,1 13-8 0 0,0 0 0 0 0,-1-1 1 0 0,1 1-1 0 0,-1 0 0 0 0,0 0 0 0 0,0 1 1 0 0,-1-1-1 0 0,1 0 0 0 0,-1 0 1 0 0,0 1-1 0 0,0-1 0 0 0,0 1 1 0 0,-1-1-1 0 0,1 1 0 0 0,-5-4 1 0 0,5 5 26 0 0,-1-1 1 0 0,0 2-1 0 0,-1-1 1 0 0,1 0-1 0 0,0 1 1 0 0,0-1-1 0 0,-1 1 1 0 0,1 0-1 0 0,-1 0 1 0 0,1 0-1 0 0,-1 1 1 0 0,1-1-1 0 0,-5 1 1 0 0,-7-1-151 0 0,-28 5 0 0 0,19-2-64 0 0,13-1-53 0 0,8 0 165 0 0,1-1-1 0 0,0 0 0 0 0,0 1 1 0 0,-1-1-1 0 0,1 0 0 0 0,0 0 1 0 0,0 0-1 0 0,-1-1 0 0 0,1 1 1 0 0,0 0-1 0 0,0-1 0 0 0,-1 0 1 0 0,-1 0-1 0 0,3 0 82 0 0,1 1 1 0 0,0 0 0 0 0,-1-1-1 0 0,1 1 1 0 0,0 0-1 0 0,0-1 1 0 0,-1 1 0 0 0,1-1-1 0 0,0 1 1 0 0,0 0-1 0 0,0-1 1 0 0,0 1 0 0 0,-1-1-1 0 0,1 1 1 0 0,0-1-1 0 0,0 1 1 0 0,0-1 0 0 0,0 1-1 0 0,0-1 1 0 0,0 1-1 0 0,0 0 1 0 0,0-1-1 0 0,0 1 1 0 0,1-1 0 0 0,-1 0-1 0 0,4-10-398 0 0,3-1-255 0 0,3-1-88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0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61 1839 0 0,'12'-5'331'0'0,"-1"0"0"0"0,1-1 0 0 0,10-7-1 0 0,20-10 6701 0 0,-33 18-5649 0 0,2 1 5084 0 0,-13 11-6100 0 0,-2 0-234 0 0,0 0-1 0 0,0 0 1 0 0,-1 0-1 0 0,0-1 1 0 0,0 0 0 0 0,-1 0-1 0 0,-8 7 1 0 0,-50 35 346 0 0,34-28-337 0 0,-37 25 18 0 0,45-31-68 0 0,0 0 1 0 0,1 2-1 0 0,0 0 1 0 0,-35 37-1 0 0,53-48-74 0 0,-1-1 0 0 0,1 0 0 0 0,0 1 1 0 0,1 0-1 0 0,-1 0 0 0 0,1 0 0 0 0,0 0 0 0 0,0 0 0 0 0,0 0 0 0 0,-1 9 0 0 0,2-10-12 0 0,1 0 0 0 0,0 0 1 0 0,0-1-1 0 0,0 1 0 0 0,1 0 0 0 0,-1 0 0 0 0,1 0 0 0 0,0 0 0 0 0,0-1 0 0 0,0 1 0 0 0,0-1 0 0 0,1 1 0 0 0,0 0 0 0 0,-1-1 0 0 0,5 6 1 0 0,-3-5-112 0 0,0 0 1 0 0,0-1-1 0 0,0 1 1 0 0,0-1-1 0 0,1 0 1 0 0,-1 0-1 0 0,1 0 1 0 0,0 0 0 0 0,0-1-1 0 0,0 1 1 0 0,0-1-1 0 0,0 0 1 0 0,0-1-1 0 0,1 1 1 0 0,-1-1 0 0 0,1 1-1 0 0,-1-1 1 0 0,1-1-1 0 0,-1 1 1 0 0,1-1-1 0 0,-1 1 1 0 0,1-1 0 0 0,0-1-1 0 0,-1 1 1 0 0,6-1-1 0 0,10-2-1862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2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92 13359 0 0,'7'-13'282'0'0,"1"1"0"0"0,0 0 0 0 0,0 0-1 0 0,1 1 1 0 0,20-19 0 0 0,-28 28 975 0 0,2 2 427 0 0,8 2 79 0 0,-10-2-1687 0 0,-1 0 0 0 0,1 1 0 0 0,-1-1 0 0 0,1 0 0 0 0,-1 1 0 0 0,1-1 1 0 0,-1 1-1 0 0,1-1 0 0 0,-1 1 0 0 0,1-1 0 0 0,-1 1 0 0 0,0-1 0 0 0,1 1 0 0 0,-1 0 0 0 0,0-1 0 0 0,0 1 0 0 0,1 0 1 0 0,-1-1-1 0 0,0 1 0 0 0,0 0 0 0 0,0-1 0 0 0,0 1 0 0 0,0 0 0 0 0,0 0 0 0 0,1 0 77 0 0,-1 6-146 0 0,1 0 1 0 0,-1 0-1 0 0,0 0 1 0 0,0 0-1 0 0,-1 0 1 0 0,0 0 0 0 0,-1 0-1 0 0,-2 8 1 0 0,-3 8-15 0 0,-11 23 0 0 0,-50 142 7 0 0,-62 172 49 0 0,65-191-34 0 0,-48 73 39 0 0,71-161-44 0 0,32-57-47 0 0,9-22-148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3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94 1839 0 0,'-23'-5'885'0'0,"-36"-3"-1"0"0,48 8 2693 0 0,-1 0 0 0 0,-20 2 5268 0 0,48-1-8238 0 0,49 2 424 0 0,224-20 2279 0 0,-39 2-2014 0 0,-219 14-1315 0 0,107-8 147 0 0,-118 6-673 0 0,0 0 0 0 0,1-2-1 0 0,-2 0 1 0 0,32-13 0 0 0,-30 8-1370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3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19 11055 0 0,'0'0'852'0'0,"-3"2"-374"0"0,-80 54 4347 0 0,-53 19-3217 0 0,-9 6-997 0 0,120-66-605 0 0,-68 46-1 0 0,80-52-5 0 0,1 1 0 0 0,1 0-1 0 0,-1 1 1 0 0,-18 24 0 0 0,26-30 5 0 0,1-1-1 0 0,0 2 1 0 0,0-1 0 0 0,0 0-1 0 0,1 0 1 0 0,-1 1 0 0 0,2 0-1 0 0,-1-1 1 0 0,0 1-1 0 0,1 0 1 0 0,-1 7 0 0 0,2-9 11 0 0,0-1 0 0 0,1 1 0 0 0,-1-1 0 0 0,1 1 0 0 0,-1-1 0 0 0,1 0 0 0 0,0 1 0 0 0,0-1 0 0 0,0 0 0 0 0,1 0 0 0 0,-1 1 0 0 0,1-1 0 0 0,0 0 0 0 0,0-1 0 0 0,0 1 0 0 0,0 0 0 0 0,0 0 0 0 0,0-1 0 0 0,1 0 0 0 0,3 4 0 0 0,4 1 88 0 0,0 0-1 0 0,1-1 0 0 0,0 0 1 0 0,0-1-1 0 0,0 0 1 0 0,1 0-1 0 0,0-1 1 0 0,-1-1-1 0 0,1 0 0 0 0,16 1 1 0 0,-1-1 221 0 0,-1-1 1 0 0,1-2 0 0 0,45-5-1 0 0,-33-1-92 0 0,0-1 1 0 0,-1-2-1 0 0,0-2 0 0 0,48-20 0 0 0,-24 3 80 0 0,98-59 0 0 0,-149 80-288 0 0,0 0 0 0 0,-1-1 0 0 0,0 0 0 0 0,0-1-1 0 0,0 0 1 0 0,-1 0 0 0 0,14-20 0 0 0,-21 25-26 0 0,0 1 0 0 0,0 0 1 0 0,0 0-1 0 0,0-1 0 0 0,-1 1 1 0 0,1-1-1 0 0,-1 1 0 0 0,0-1 0 0 0,0 1 1 0 0,-1-1-1 0 0,1 0 0 0 0,-1 1 1 0 0,0-1-1 0 0,1 0 0 0 0,-2 0 1 0 0,1 1-1 0 0,0-1 0 0 0,-1 0 0 0 0,0 0 1 0 0,0 1-1 0 0,0-1 0 0 0,0 1 1 0 0,0-1-1 0 0,-1 1 0 0 0,0-1 0 0 0,1 1 1 0 0,-1 0-1 0 0,0 0 0 0 0,-1 0 1 0 0,1 0-1 0 0,-5-4 0 0 0,-3-3-14 0 0,-1 0 0 0 0,-1 0 0 0 0,0 2 0 0 0,0-1 0 0 0,-15-6-1 0 0,-70-31-101 0 0,35 18 85 0 0,36 16-176 0 0,0 1 0 0 0,-1 2 1 0 0,-50-12-1 0 0,61 18 86 0 0,-1 0 1 0 0,1 1 0 0 0,0 1-1 0 0,-1 1 1 0 0,1 0-1 0 0,0 1 1 0 0,-31 7-1 0 0,44-8-128 0 0,6 2-1433 0 0,12 5 574 0 0,7-1-46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3223 0 0,'0'-2'143'0'0,"0"-23"15353"0"0,9 24-10927 0 0,-7 10-4366 0 0,-1 0-1 0 0,0 0 1 0 0,-1 0 0 0 0,0 0-1 0 0,0 0 1 0 0,-1 1 0 0 0,-2 10-1 0 0,1-4-107 0 0,2-13-155 0 0,19-6-6918 0 0,1-7-804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3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96 2303 0 0,'48'-48'1350'0'0,"-31"34"4066"0"0,20-13 0 0 0,-36 26-5203 0 0,0 0 0 0 0,0 1 0 0 0,0-1 1 0 0,0 0-1 0 0,0 1 0 0 0,0-1 0 0 0,0 1 0 0 0,0 0 1 0 0,0-1-1 0 0,0 1 0 0 0,0 0 0 0 0,0 0 1 0 0,0-1-1 0 0,0 1 0 0 0,0 0 0 0 0,0 0 1 0 0,0 0-1 0 0,0 0 0 0 0,2 1 0 0 0,-2-1-150 0 0,0 1-1 0 0,-1-1 0 0 0,1 1 1 0 0,-1 0-1 0 0,1-1 0 0 0,0 1 1 0 0,-1 0-1 0 0,1 0 1 0 0,-1-1-1 0 0,1 1 0 0 0,-1 0 1 0 0,0 0-1 0 0,1 0 0 0 0,-1-1 1 0 0,0 1-1 0 0,0 0 1 0 0,1 0-1 0 0,-1 0 0 0 0,0 0 1 0 0,0 0-1 0 0,0 0 0 0 0,0-1 1 0 0,0 1-1 0 0,-1 2 1 0 0,1 5 65 0 0,-1 1 0 0 0,0 0 1 0 0,-1 0-1 0 0,0 0 1 0 0,-4 12-1 0 0,-20 41 280 0 0,20-48-337 0 0,-114 231 625 0 0,78-170-641 0 0,-60 80 0 0 0,-116 144-44 0 0,159-209 119 0 0,-6 9-4257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3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762 106 5063 0 0,'7'-18'813'0'0,"6"-26"-1"0"0,-11 36 1085 0 0,-1 0 1 0 0,0 0-1 0 0,0-11 4586 0 0,-12 30-5324 0 0,-2 7-965 0 0,1 1 0 0 0,0 0 0 0 0,1 1 0 0 0,1 0 1 0 0,-8 24-1 0 0,5-12-55 0 0,-32 77 118 0 0,-36 78-94 0 0,-120 168 81 0 0,-62 43 1626 0 0,201-308-1274 0 0,51-75-530 0 0,-11 18-9 0 0,21-32-193 0 0,2-3-937 0 0,16-26-900 0 0,1-2-3894 0 0,-4 4-832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88 14855 0 0,'-12'2'260'0'0,"0"0"-1"0"0,0 1 0 0 0,0 0 1 0 0,1 1-1 0 0,-1 0 0 0 0,1 1 1 0 0,-15 9-1 0 0,24-13 245 0 0,5 0-215 0 0,0 1-100 0 0,1 0 0 0 0,-1-1 0 0 0,1 1 1 0 0,-1-1-1 0 0,1 0 0 0 0,0 0 0 0 0,-1 0 1 0 0,1 0-1 0 0,7 0 0 0 0,14-1 352 0 0,0-2-1 0 0,0 0 0 0 0,-1-1 1 0 0,31-9-1 0 0,95-34 1109 0 0,-83 22-1127 0 0,-34 11-419 0 0,0 1 0 0 0,68-14-1 0 0,-99 26-315 0 0,-1 11-2256 0 0,-4 2 28 0 0,-3 1-4833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3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8287 0 0,'0'0'10167'0'0,"-1"2"-9407"0"0,0 3-535 0 0,0 0-1 0 0,-1 0 1 0 0,0 0 0 0 0,0 0-1 0 0,0 0 1 0 0,-1-1 0 0 0,0 1-1 0 0,-6 7 1 0 0,-33 36 108 0 0,11-16-223 0 0,12-8-97 0 0,0 0-1 0 0,-18 34 1 0 0,32-49 61 0 0,0-1 0 0 0,1 1-1 0 0,0 1 1 0 0,1-1 0 0 0,0 1-1 0 0,0-1 1 0 0,1 1 0 0 0,1 0 0 0 0,0 0-1 0 0,0-1 1 0 0,0 12 0 0 0,2-18-8 0 0,-1 1 0 0 0,1-1 0 0 0,0 1 0 0 0,0-1 0 0 0,0 0 0 0 0,0 0-1 0 0,0 1 1 0 0,1-1 0 0 0,-1 0 0 0 0,1 0 0 0 0,0 0 0 0 0,3 3 0 0 0,-4-5-36 0 0,0 0 0 0 0,0 0 0 0 0,0 0-1 0 0,0 0 1 0 0,0-1 0 0 0,0 1 0 0 0,1 0 0 0 0,-1-1 0 0 0,0 1 0 0 0,0 0-1 0 0,1-1 1 0 0,-1 0 0 0 0,0 1 0 0 0,1-1 0 0 0,-1 0 0 0 0,1 0-1 0 0,-1 0 1 0 0,0 0 0 0 0,1 0 0 0 0,1 0 0 0 0,2-1 35 0 0,0 1 1 0 0,-1-1 0 0 0,1 0-1 0 0,5-3 1 0 0,8-5 67 0 0,0 0 1 0 0,-1-1-1 0 0,0-1 1 0 0,-1-1-1 0 0,20-18 1 0 0,-17 14-75 0 0,-2 2-28 0 0,-1 0-1 0 0,-1-2 1 0 0,20-24 0 0 0,-27 29-21 0 0,-1 0 1 0 0,0 0-1 0 0,0 0 0 0 0,-2 0 0 0 0,1-1 1 0 0,-1 0-1 0 0,3-14 0 0 0,-7 20-13 0 0,0-1 0 0 0,0 1 1 0 0,-1 0-1 0 0,0 0 0 0 0,-1-1 0 0 0,1 1 0 0 0,-1 0 0 0 0,-2-9 0 0 0,3 14 1 0 0,-1 0-54 0 0,1 0 0 0 0,-1 0 0 0 0,1 1 1 0 0,0-1-1 0 0,-1 0 0 0 0,1 0 0 0 0,-1 0 0 0 0,0 0 0 0 0,1 1 0 0 0,-1-1 0 0 0,0 0 0 0 0,1 1 0 0 0,-1-1 1 0 0,0 0-1 0 0,0 1 0 0 0,0-1 0 0 0,0 1 0 0 0,1-1 0 0 0,-1 1 0 0 0,0 0 0 0 0,0-1 0 0 0,0 1 1 0 0,0 0-1 0 0,0-1 0 0 0,0 1 0 0 0,0 0 0 0 0,0 0 0 0 0,0 0 0 0 0,0 0 0 0 0,0 0 0 0 0,0 0 0 0 0,0 0 1 0 0,0 1-1 0 0,0-1 0 0 0,-2 1 0 0 0,-3 0-397 0 0,1 0 0 0 0,-1 1 1 0 0,1 0-1 0 0,-9 4 0 0 0,4-1-556 0 0,1 1-1 0 0,-12 9 1 0 0,5-3-4235 0 0,5-3-332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3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7367 0 0,'0'0'14344'0'0,"-1"2"-13964"0"0,-2 9-105 0 0,0 0 0 0 0,-2 0 0 0 0,1 0 0 0 0,-1 0-1 0 0,-1-1 1 0 0,-9 14 0 0 0,3-8-108 0 0,-1 0 1 0 0,-1-1-1 0 0,-21 18 0 0 0,27-25-148 0 0,-7 5-201 0 0,0-1 1 0 0,-24 15-1 0 0,38-26-329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8:3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64 351 13823 0 0,'-2'1'1062'0'0,"-7"6"-69"0"0,-1-1 0 0 0,0-1 0 0 0,-22 10 2217 0 0,32-16-2830 0 0,-1-2-316 0 0,1 0 0 0 0,1 0 0 0 0,-1 1 0 0 0,0-1 0 0 0,1 0 0 0 0,-1 1 0 0 0,1-1 0 0 0,0 0 0 0 0,0 1 0 0 0,0-1 0 0 0,0 1 0 0 0,0-1 1 0 0,0 1-1 0 0,1-1 0 0 0,2-2 0 0 0,5-8 51 0 0,17-16 0 0 0,-19 22-97 0 0,48-47-18 0 0,2 3 0 0 0,78-55 0 0 0,-26 32 0 0 0,-108 74 22 0 0,0-1-1 0 0,-1 1 1 0 0,1-1 0 0 0,0 1-1 0 0,0-1 1 0 0,-1 1-1 0 0,1 0 1 0 0,0-1-1 0 0,0 1 1 0 0,0 0 0 0 0,-1 0-1 0 0,1-1 1 0 0,0 1-1 0 0,0 0 1 0 0,0 0 0 0 0,0 0-1 0 0,0 0 1 0 0,-1 0-1 0 0,1 0 1 0 0,0 0-1 0 0,0 1 1 0 0,0-1 0 0 0,0 0-1 0 0,0 0 1 0 0,-1 1-1 0 0,2 0 1 0 0,-1 0 15 0 0,0 0 0 0 0,0 0 0 0 0,0 1 0 0 0,0-1 0 0 0,0 1-1 0 0,0-1 1 0 0,-1 1 0 0 0,1-1 0 0 0,-1 1 0 0 0,1 0 0 0 0,-1-1 0 0 0,1 4 0 0 0,11 72 450 0 0,-9-48-242 0 0,7 29 0 0 0,32 79-117 0 0,-40-126-217 0 0,0-1 0 0 0,0 1 0 0 0,-1 0 0 0 0,0 0 0 0 0,-1 13 0 0 0,0-11-216 0 0,1 0 0 0 0,2 18 0 0 0,-3-30 158 0 0,1 1 0 0 0,-1-1 0 0 0,1 0 0 0 0,0 1-1 0 0,0-1 1 0 0,-1 0 0 0 0,1 1 0 0 0,0-1 0 0 0,0 0 0 0 0,0 0 0 0 0,0 0 0 0 0,0 0 0 0 0,1 0 0 0 0,-1 0 0 0 0,0 0 0 0 0,0-1 0 0 0,1 1 0 0 0,-1 0 0 0 0,0 0 0 0 0,1-1-1 0 0,-1 1 1 0 0,1-1 0 0 0,-1 0 0 0 0,1 1 0 0 0,-1-1 0 0 0,1 0 0 0 0,-1 0 0 0 0,1 0 0 0 0,2 0 0 0 0,13-1-6832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4:4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6127 0 0,'0'0'556'0'0,"5"-19"674"0"0,-2 13-714 0 0,0 0 0 0 0,0 1 0 0 0,0-1 1 0 0,1 0-1 0 0,0 1 0 0 0,0 0 0 0 0,0 0 0 0 0,1 0 0 0 0,-1 0 1 0 0,1 1-1 0 0,0 0 0 0 0,8-5 0 0 0,-12 8-118 0 0,7 1 228 0 0,-4 1-467 0 0,-3-1-156 0 0,0 1 1 0 0,0-1 0 0 0,0 1-1 0 0,1 0 1 0 0,-1-1-1 0 0,0 1 1 0 0,0 0 0 0 0,0 0-1 0 0,0 0 1 0 0,-1-1-1 0 0,1 1 1 0 0,0 0-1 0 0,0 0 1 0 0,0 0 0 0 0,-1 1-1 0 0,1-1 1 0 0,0 0-1 0 0,-1 0 1 0 0,1 0-1 0 0,-1 0 1 0 0,0 1 0 0 0,1-1-1 0 0,-1 0 1 0 0,0 2-1 0 0,1 1-3 0 0,-1-1 0 0 0,1 1 0 0 0,-1-1 0 0 0,0 0 0 0 0,0 1 0 0 0,-1-1 0 0 0,1 1 0 0 0,-1-1 0 0 0,0 1 0 0 0,1-1 0 0 0,-2 0 0 0 0,1 0 0 0 0,0 1 0 0 0,-1-1 0 0 0,-2 4 0 0 0,3-5 0 0 0,-30 48 0 0 0,16-28 0 0 0,-12 26 0 0 0,25-43 0 0 0,-1 0 0 0 0,3-4 0 0 0,0-1 0 0 0,0 0 0 0 0,0 1 0 0 0,0-1 0 0 0,0 1 0 0 0,0-1 0 0 0,0 0 0 0 0,0 1 0 0 0,0-1 0 0 0,0 0 0 0 0,0 1 0 0 0,0-1 0 0 0,0 0 0 0 0,0 1 0 0 0,1-1 0 0 0,-1 0 0 0 0,0 1 0 0 0,0-1 0 0 0,0 0 0 0 0,0 1 0 0 0,1-1 0 0 0,-1 0 0 0 0,0 1 0 0 0,0-1 0 0 0,1 0 0 0 0,-1 0 0 0 0,0 1 0 0 0,0-1 0 0 0,1 0 0 0 0,-1 0 0 0 0,0 0 0 0 0,1 1 0 0 0,-1-1 0 0 0,1 0 0 0 0,10 4 0 0 0,-11-4 0 0 0,7 1 13 0 0,0-1 0 0 0,0 1-1 0 0,0-1 1 0 0,0 0 0 0 0,0-1 0 0 0,-1 0-1 0 0,1 0 1 0 0,11-3 0 0 0,-4 1 176 0 0,-8 3-42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55 10591 0 0,'8'-13'502'0'0,"-6"8"-272"0"0,1 1 0 0 0,0 0 0 0 0,0-1 0 0 0,0 1 0 0 0,0 0-1 0 0,0 1 1 0 0,1-1 0 0 0,12-4 6868 0 0,-16 8-6986 0 0,-1 14 1187 0 0,-8 17-1583 0 0,-81 155 990 0 0,48-102-639 0 0,-160 264 261 0 0,126-226-328 0 0,55-87 54 0 0,2 1 0 0 0,-24 58 0 0 0,36-72-3296 0 0,-7 32-1 0 0,12-43-3605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0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68 12007 0 0,'0'0'1083'0'0,"-1"1"-891"0"0,0-1-107 0 0,-1 1 0 0 0,1 0 0 0 0,0-1 0 0 0,0 1 1 0 0,0 0-1 0 0,0 0 0 0 0,0 0 0 0 0,0 0 0 0 0,0 0 0 0 0,0 0 0 0 0,0 0 0 0 0,0 0 1 0 0,0 0-1 0 0,1 0 0 0 0,-1 1 0 0 0,0-1 0 0 0,1 0 0 0 0,-1 1 0 0 0,1-1 0 0 0,-1 0 0 0 0,1 2 1 0 0,-2 2 2202 0 0,2-4-2228 0 0,1 0-1 0 0,-1 0 1 0 0,0 0-1 0 0,1 0 1 0 0,-1 0-1 0 0,1 0 1 0 0,-1 0-1 0 0,1 0 1 0 0,-1 0-1 0 0,1 0 1 0 0,0 0-1 0 0,-1 0 1 0 0,1 0-1 0 0,0-1 1 0 0,0 1-1 0 0,0 0 1 0 0,-1 0 0 0 0,1-1-1 0 0,0 1 1 0 0,0-1-1 0 0,0 1 1 0 0,0-1-1 0 0,0 1 1 0 0,0-1-1 0 0,0 0 1 0 0,2 1-1 0 0,1 0 125 0 0,1 1-1 0 0,-1-2 1 0 0,1 1 0 0 0,9 0 0 0 0,7-2 207 0 0,0-2 1 0 0,-1 0 0 0 0,38-12 0 0 0,-37 9-314 0 0,12-3 13 0 0,-1-1 0 0 0,52-26 0 0 0,-80 34-105 0 0,-1 0-1 0 0,1 0 0 0 0,0-1 1 0 0,-1 0-1 0 0,5-4 0 0 0,-7 6-107 0 0,-1 0 103 0 0,0 0 0 0 0,0 1 0 0 0,0-1 1 0 0,0 0-1 0 0,0 0 0 0 0,0 0 1 0 0,-1 1-1 0 0,1-1 0 0 0,0 0 1 0 0,0 0-1 0 0,-1 1 0 0 0,1-1 0 0 0,-1 0 1 0 0,1 0-1 0 0,0 1 0 0 0,-1-1 1 0 0,1 0-1 0 0,-1 1 0 0 0,0-1 1 0 0,1 1-1 0 0,-1-1 0 0 0,1 1 0 0 0,-1-1 1 0 0,0 1-1 0 0,1-1 0 0 0,-1 1 1 0 0,0 0-1 0 0,0-1 0 0 0,1 1 1 0 0,-1 0-1 0 0,0 0 0 0 0,0-1 1 0 0,1 1-1 0 0,-1 0 0 0 0,0 0 0 0 0,0 0 1 0 0,0 0-1 0 0,-1 0 0 0 0,-4 0-36 0 0,0 1 0 0 0,0 0 0 0 0,0 0 0 0 0,-8 2 0 0 0,0 0-42 0 0,-3 0 59 0 0,0 0 0 0 0,-1 2 0 0 0,1 0-1 0 0,1 0 1 0 0,-1 2 0 0 0,1 0 0 0 0,0 1-1 0 0,-18 12 1 0 0,13-6 30 0 0,-50 35 45 0 0,61-41 6 0 0,0 0 0 0 0,1 1 0 0 0,0 0 0 0 0,-13 17 0 0 0,21-24-27 0 0,-1-1-1 0 0,1 1 1 0 0,0 0-1 0 0,-1 1 1 0 0,1-1-1 0 0,0 0 1 0 0,0 0 0 0 0,1 0-1 0 0,-1 1 1 0 0,0-1-1 0 0,1 0 1 0 0,0 1-1 0 0,-1-1 1 0 0,1 1-1 0 0,0-1 1 0 0,0 0-1 0 0,0 1 1 0 0,0-1-1 0 0,1 1 1 0 0,-1-1 0 0 0,1 0-1 0 0,-1 1 1 0 0,1-1-1 0 0,0 0 1 0 0,0 0-1 0 0,0 0 1 0 0,0 1-1 0 0,0-1 1 0 0,1 0-1 0 0,-1 0 1 0 0,1-1 0 0 0,-1 1-1 0 0,1 0 1 0 0,0 0-1 0 0,-1-1 1 0 0,4 2-1 0 0,2 3-291 0 0,1 0 0 0 0,1-1 0 0 0,-1 0 0 0 0,1 0 0 0 0,0-1 0 0 0,0-1 0 0 0,15 5 0 0 0,-10-4-935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4:3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1216 3223 0 0,'0'0'10086'0'0,"-1"1"-10204"0"0,-14 9 253 0 0,13-9 41 0 0,-3 2 2693 0 0,140-303 23 0 0,-123 262-2789 0 0,-1 0 0 0 0,-2-1 0 0 0,6-51 0 0 0,-9 48 106 0 0,1-1 1 0 0,21-61-1 0 0,-15 72-188 0 0,1 0 0 0 0,2 1 0 0 0,26-40-1 0 0,72-78-288 0 0,-90 123-35 0 0,31-26 1 0 0,-39 38 100 0 0,-12 10 114 0 0,-1 0 0 0 0,1-1-1 0 0,-1 1 1 0 0,0-1 0 0 0,0 1-1 0 0,0-1 1 0 0,2-6 0 0 0,-3-2 5 0 0,-2-1 8 0 0,-3 0 59 0 0,-4-4-76 0 0,3 14 25 0 0,1 1 5 0 0,0 0-407 0 0,-6-6 866 0 0,0 4-5665 0 0,-3 0-267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4:3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119 663 1839 0 0,'0'0'83'0'0,"-2"1"-6"0"0,-5 3 201 0 0,5-4 350 0 0,1 0 0 0 0,-1 0 1 0 0,1 0-1 0 0,0 0 0 0 0,-1 0 0 0 0,1 0 0 0 0,-1-1 1 0 0,1 1-1 0 0,0 0 0 0 0,-1-1 0 0 0,1 1 1 0 0,0-1-1 0 0,-1 1 0 0 0,1-1 0 0 0,-1-1 1 0 0,2 1-568 0 0,0 0 0 0 0,0 0 1 0 0,0 0-1 0 0,1 0 0 0 0,-1 0 1 0 0,0 0-1 0 0,1 1 0 0 0,-1-1 1 0 0,1 0-1 0 0,-1 0 0 0 0,1 0 1 0 0,0 0-1 0 0,-1 0 0 0 0,2 0 1 0 0,18-12 816 0 0,-19 12-866 0 0,1 0 0 0 0,0 0 0 0 0,-1 0 0 0 0,1 0 0 0 0,0 0 0 0 0,0 0 0 0 0,0 1 0 0 0,-1-1 0 0 0,1 1 0 0 0,0-1 0 0 0,0 1 0 0 0,0 0 0 0 0,0 0 0 0 0,0 0-1 0 0,0 0 1 0 0,2 0 0 0 0,4 1 16 0 0,-6-1-1 0 0,0 0-1 0 0,1 0 1 0 0,-1 1 0 0 0,0-1-1 0 0,1 0 1 0 0,-1 1 0 0 0,0 0-1 0 0,1-1 1 0 0,-1 1 0 0 0,0 0 0 0 0,0 0-1 0 0,0 0 1 0 0,0 1 0 0 0,4 2-1 0 0,-3-1 27 0 0,0 1 0 0 0,1-1-1 0 0,-1 1 1 0 0,0 0 0 0 0,-1 0 0 0 0,4 6-1 0 0,3 9 297 0 0,12 35 0 0 0,-13-31-29 0 0,-7-20 230 0 0,8 6-172 0 0,-7-7-180 0 0,-1-2-117 0 0,-1 1 0 0 0,1-1 0 0 0,0 1 0 0 0,0-1-1 0 0,0 1 1 0 0,0-1 0 0 0,0 1 0 0 0,0-1 0 0 0,0 0 0 0 0,0 1-1 0 0,0-1 1 0 0,0 0 0 0 0,0 0 0 0 0,0 0 0 0 0,0 0 0 0 0,1 0-1 0 0,5 2-190 0 0,-15 8 25 0 0,0-1 0 0 0,0 1-1 0 0,-1-2 1 0 0,0 1 0 0 0,-11 7-1 0 0,19-15 94 0 0,0 0 0 0 0,0 0 0 0 0,0 0 1 0 0,0 0-1 0 0,0 0 0 0 0,-1-1 0 0 0,1 1 0 0 0,0 0 0 0 0,0-1 0 0 0,-1 1 0 0 0,1-1 0 0 0,-1 1 0 0 0,1-1 0 0 0,0 1 0 0 0,-1-1 1 0 0,1 0-1 0 0,-1 0 0 0 0,1 0 0 0 0,-1 0 0 0 0,1 0 0 0 0,-1 0 0 0 0,1 0 0 0 0,-1-1 0 0 0,1 1 0 0 0,0 0 0 0 0,-1-1 0 0 0,1 1 1 0 0,-1-1-1 0 0,1 1 0 0 0,0-1 0 0 0,-3-1 0 0 0,1-1 86 0 0,0-1 0 0 0,0 1 0 0 0,0 0 0 0 0,1-1 0 0 0,-1 1 1 0 0,1-1-1 0 0,-3-6 0 0 0,4 9-58 0 0,-31-74 815 0 0,23 51-708 0 0,-18-33-1 0 0,-43-51-62 0 0,57 86-96 0 0,6 5-105 0 0,8 11 102 0 0,0 3-1 0 0,0-5-3 0 0,0 0 0 0 0,0 1 1 0 0,0-1-1 0 0,1 1 0 0 0,0 0 0 0 0,1-1 0 0 0,0 1 0 0 0,0 0 0 0 0,0 1 1 0 0,1-1-1 0 0,0 0 0 0 0,0 1 0 0 0,9-10 0 0 0,45-56 144 0 0,75-99 358 0 0,-123 157-487 0 0,-1-1 1 0 0,-1 0-1 0 0,0 0 0 0 0,-1 0 0 0 0,7-22 1 0 0,-14 34-27 0 0,1 1 1 0 0,-1 0 0 0 0,0-1-1 0 0,0 1 1 0 0,0-1 0 0 0,-1 1-1 0 0,1-1 1 0 0,0 1 0 0 0,-1 0-1 0 0,0-1 1 0 0,-1-3 0 0 0,1 4-39 0 0,0 1 4 0 0,-12-8 51 0 0,11 9 10 0 0,0 0-52 0 0,9 12-9768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4:3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12815 0 0,'0'0'1616'0'0,"16"2"-6872"0"0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4:3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145 285 2759 0 0,'0'0'1234'0'0,"2"-1"-144"0"0,13-3 4335 0 0,3-1 919 0 0,-7 2-7495 0 0,-9 2 1104 0 0,1 0 0 0 0,0 0 0 0 0,0 0 0 0 0,-1 0 0 0 0,1-1 0 0 0,0 1 0 0 0,-1-1 0 0 0,1 1 0 0 0,-1-1 0 0 0,0 0 0 0 0,0 0 0 0 0,1 0-1 0 0,-1 0 1 0 0,-1-1 0 0 0,1 1 0 0 0,0 0 0 0 0,2-5 0 0 0,-1 1-49 0 0,2-2-210 0 0,-1-1 1 0 0,0 1 0 0 0,0-1-1 0 0,-1 0 1 0 0,0-1-1 0 0,2-13 1 0 0,-2 4-11 0 0,-1-1 0 0 0,0-21 1 0 0,-2 34 262 0 0,-1 1-13 0 0,-4-12 47 0 0,-5-8-57 0 0,4 20-70 0 0,2 4 82 0 0,3 1-66 0 0,-2 0-214 0 0,-5-3 160 0 0,6 3 20 0 0,0 1 91 0 0,0 0 116 0 0,-1-1-27 0 0,-1 0 0 0 0,0 1 0 0 0,1 0-1 0 0,-1 0 1 0 0,0 0 0 0 0,1 0 0 0 0,-1 0 0 0 0,1 1-1 0 0,-1 0 1 0 0,0-1 0 0 0,1 1 0 0 0,0 1-1 0 0,-1-1 1 0 0,-5 3 0 0 0,-13 12 75 0 0,16-13-61 0 0,2-1-17 0 0,1 1 0 0 0,0-1 0 0 0,0 0-1 0 0,0 1 1 0 0,0 0 0 0 0,-2 3 0 0 0,-13 14-157 0 0,1 1 0 0 0,-16 26 0 0 0,21-28-50 0 0,7-13 232 0 0,1 1-1 0 0,-1 0 0 0 0,2 0 0 0 0,-1 0 1 0 0,1 0-1 0 0,0 1 0 0 0,1-1 0 0 0,-1 1 1 0 0,2 0-1 0 0,-1-1 0 0 0,1 1 1 0 0,0 0-1 0 0,1 0 0 0 0,0 0 0 0 0,0 0 1 0 0,0 0-1 0 0,1 0 0 0 0,1 0 0 0 0,1 8 1 0 0,5 8 357 0 0,1-1 1 0 0,1 1 0 0 0,0-2 0 0 0,2 1 0 0 0,1-1-1 0 0,20 25 1 0 0,4 5 26 0 0,61 90-341 0 0,-96-137-129 0 0,12 15-33 0 0,-13-19 119 0 0,0 0 1 0 0,0 0 0 0 0,0 0 0 0 0,0 0-1 0 0,0 0 1 0 0,0-1 0 0 0,0 1 0 0 0,0 0-1 0 0,0 0 1 0 0,1-1 0 0 0,-1 1 0 0 0,0-1-1 0 0,0 0 1 0 0,1 1 0 0 0,-1-1 0 0 0,0 0-1 0 0,1 1 1 0 0,-1-1 0 0 0,0 0 0 0 0,1 0-1 0 0,-1 0 1 0 0,0 0 0 0 0,1-1 0 0 0,-1 1-1 0 0,0 0 1 0 0,1-1 0 0 0,-1 1 0 0 0,0 0-1 0 0,0-1 1 0 0,1 1 0 0 0,-1-1 0 0 0,0 0-1 0 0,2 0 1 0 0,4-4 252 0 0,0 0 1 0 0,0 0-1 0 0,-1-1 0 0 0,7-7 0 0 0,-5 6-78 0 0,55-58 1107 0 0,47-44-720 0 0,-101 101-614 0 0,-8 6-62 0 0,-3 5-962 0 0,-3 2 909 0 0,-1 0-1 0 0,0 0 1 0 0,0 0-1 0 0,0-1 1 0 0,-9 5-1 0 0,11-7-74 0 0,1-1-1 0 0,-1 1 1 0 0,0-1-1 0 0,1 0 1 0 0,-1 0-1 0 0,0 0 1 0 0,0 0-1 0 0,0-1 0 0 0,0 0 1 0 0,0 1-1 0 0,0-1 1 0 0,-6-1-1 0 0,0 0-352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4:3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4607 0 0,'0'0'1983'0'0,"-2"1"-294"0"0,-23 7 9279 0 0,27-6-11149 0 0,8 14 130 0 0,3 4-65 0 0,-1 0 0 0 0,-1 1 0 0 0,12 30 0 0 0,4 33 79 0 0,-10-30-33 0 0,2-1-1 0 0,35 69 1 0 0,-34-87-97 0 0,2-2 0 0 0,1 0 0 0 0,1-1 0 0 0,2-2 1 0 0,1 0-1 0 0,2-2 0 0 0,0-1 0 0 0,2-1 0 0 0,38 23 0 0 0,24 16-1794 0 0,-3 4 0 0 0,90 90 0 0 0,-120-106 1875 0 0,87 59 0 0 0,-17-15 1418 0 0,-122-91-1052 0 0,-1 1 0 0 0,12 13 0 0 0,-18-18 24 0 0,-1-1-244 0 0,0 1 1 0 0,-1-1-1 0 0,1 1 0 0 0,0-1 0 0 0,-1 1 0 0 0,1-1 0 0 0,-1 1 0 0 0,0-1 1 0 0,1 1-1 0 0,-1-1 0 0 0,0 0 0 0 0,0 1 0 0 0,0-1 0 0 0,0 0 1 0 0,0 0-1 0 0,0 0 0 0 0,0 0 0 0 0,-1 0 0 0 0,1 0 0 0 0,0 0 0 0 0,-1 0 1 0 0,1 0-1 0 0,0 0 0 0 0,-3 0 0 0 0,0 1 49 0 0,-1 0 0 0 0,0 0-1 0 0,0-1 1 0 0,0 0 0 0 0,0 0 0 0 0,-7 1 0 0 0,-15-1 410 0 0,0-1 0 0 0,-47-6-1 0 0,-54-16 337 0 0,76 12-846 0 0,-97-8 1 0 0,-42 27-1048 0 0,59 0-89 0 0,122-9 950 0 0,1 0 1 0 0,-1 0 0 0 0,1-1-1 0 0,-1-1 1 0 0,1 1-1 0 0,-1-1 1 0 0,1-1-1 0 0,-18-7 1 0 0,21 7-184 0 0,0-1-1 0 0,0 1 1 0 0,0-1 0 0 0,1-1 0 0 0,-1 1 0 0 0,1-1 0 0 0,0 0-1 0 0,0 0 1 0 0,1 0 0 0 0,0-1 0 0 0,0 0 0 0 0,0 0 0 0 0,-3-7-1 0 0,-8-18-3507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4:3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74 154 14943 0 0,'-8'5'232'0'0,"-24"19"1160"0"0,11-10-244 0 0,19-14-520 0 0,2 1-592 0 0,-1-1 1 0 0,1 0-1 0 0,0 1 0 0 0,-1-1 0 0 0,1 0 1 0 0,0 0-1 0 0,-1 0 0 0 0,1 1 0 0 0,0-1 1 0 0,-1 0-1 0 0,1 0 0 0 0,-1 0 0 0 0,1 0 1 0 0,0 0-1 0 0,-1 0 0 0 0,1 0 0 0 0,-1 0 1 0 0,1 0-1 0 0,0 0 0 0 0,-1 0 0 0 0,1 0 1 0 0,-1 0-1 0 0,1 0 0 0 0,0 0 0 0 0,-1 0 1 0 0,0 0-1 0 0,91-150-3040 0 0,-87 144 2876 0 0,24-38-735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4:3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1839 0 0,'0'0'8407'0'0,"3"1"-7838"0"0,5 3-17 0 0,1 0 0 0 0,-1 0 0 0 0,1-1-1 0 0,15 4 1 0 0,-21-7-470 0 0,1-1-1 0 0,-1 1 1 0 0,0-1 0 0 0,1 0-1 0 0,-1 0 1 0 0,0 0 0 0 0,1 0-1 0 0,-1 0 1 0 0,0-1 0 0 0,0 1 0 0 0,0-1-1 0 0,0 0 1 0 0,-1 0 0 0 0,4-3-1 0 0,1-2 85 0 0,0 0-1 0 0,0-1 0 0 0,-1 0 0 0 0,0 0 1 0 0,7-13-1 0 0,6-9 219 0 0,-6 9-222 0 0,0 0-1 0 0,-2-2 0 0 0,14-39 0 0 0,-21 52-142 0 0,2-7-19 0 0,0 0 0 0 0,-2 0 0 0 0,3-20 0 0 0,-6 27-12 0 0,-1 9-68 0 0,-1 2-1132 0 0,-15 22 1011 0 0,1 0 0 0 0,1 0-1 0 0,-11 27 1 0 0,5-10 726 0 0,-7 7 94 0 0,-19 41 456 0 0,-15 64-357 0 0,52-124-687 0 0,2 0 0 0 0,0 0 0 0 0,-5 48 0 0 0,12-70-20 0 0,0 1 1 0 0,0-1-1 0 0,0 1 0 0 0,1-1 0 0 0,0 1 1 0 0,2 9-1 0 0,7 9 166 0 0,-4-18-97 0 0,0-1-17 0 0,-2-1 75 0 0,0 0 1 0 0,0-1-1 0 0,1 1 1 0 0,-1-1-1 0 0,1 0 0 0 0,0 0 1 0 0,1 0-1 0 0,-1-1 1 0 0,0 1-1 0 0,12 3 1 0 0,-15-6 42 0 0,0 0-12 0 0,6 0-102 0 0,-1 0-1 0 0,1 0 1 0 0,-1 0-1 0 0,0-1 1 0 0,1 0-1 0 0,-1-1 1 0 0,1 0 0 0 0,-1 0-1 0 0,1 0 1 0 0,-1-1-1 0 0,9-3 1 0 0,8-4 206 0 0,45-26 0 0 0,-18 8-54 0 0,-30 19-251 0 0,10-6-442 0 0,-29 12 175 0 0,8-1-122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4:3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68 6447 0 0,'0'0'499'0'0,"0"-2"-328"0"0,-24-53 4918 0 0,23 53-4732 0 0,-3-6 2349 0 0,11 30-2522 0 0,-1 0 0 0 0,-1 1 0 0 0,-1 0 0 0 0,-1 0 0 0 0,-1 0 0 0 0,-1 0 0 0 0,-1 1 0 0 0,-6 42 0 0 0,-8 11-772 0 0,4-24 480 0 0,-3 62 1 0 0,13-112 128 0 0,-1 7 56 0 0,0 1 1 0 0,2-1-1 0 0,-1 0 0 0 0,1 0 1 0 0,3 11-1 0 0,-2-12 15 0 0,2 1-32 0 0,-2-3 224 0 0,12-6 168 0 0,-9-1-328 0 0,0-1 0 0 0,0 0 0 0 0,-1 1 0 0 0,1-2-1 0 0,0 1 1 0 0,-1-1 0 0 0,1 1 0 0 0,-1-1 0 0 0,0-1 0 0 0,6-3-1 0 0,6-4 378 0 0,19-17-1 0 0,-20 14-311 0 0,-8 7-84 0 0,1 0-43 0 0,0 0 0 0 0,0 0 1 0 0,1 1-1 0 0,11-6 0 0 0,17-9-150 0 0,-35 19-29 0 0,-1-1-1528 0 0,0 1 1454 0 0,-1 1 1 0 0,0 0-1 0 0,1-1 1 0 0,-1 1 0 0 0,0 0-1 0 0,1-1 1 0 0,-1 1-1 0 0,0 0 1 0 0,1 0 0 0 0,-1 0-1 0 0,1-1 1 0 0,-1 1-1 0 0,0 0 1 0 0,1 0 0 0 0,-1 0-1 0 0,1 0 1 0 0,-1 0-1 0 0,1-1 1 0 0,-1 1 0 0 0,1 0-1 0 0,-1 0 1 0 0,1 0-1 0 0,-1 0 1 0 0,1 1 0 0 0,8-1-3452 0 0,-7 0 4333 0 0,0 0-2138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4:3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 8751 0 0,'-2'-1'674'0'0,"-1"0"-549"0"0,-12-13 6367 0 0,12 11-3817 0 0,2 1-1699 0 0,11 36-1085 0 0,0 0 1 0 0,-3 0 0 0 0,6 46 0 0 0,0 4 87 0 0,3 2-29 0 0,84 361 28 0 0,-92-423 22 0 0,2-1 0 0 0,0 1 0 0 0,1-2 0 0 0,1 1 0 0 0,2-2 0 0 0,0 0 0 0 0,1 0 0 0 0,1-2 0 0 0,19 19 0 0 0,-11-12 0 0 0,-20-22 0 0 0,11 19 0 0 0,-10-14 3 0 0,0 0 0 0 0,-1 1-1 0 0,0-1 1 0 0,-1 1 0 0 0,0 0 0 0 0,-1 0-1 0 0,2 14 1 0 0,0 25-1831 0 0,-7-4-4690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4:3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99 546 3679 0 0,'-39'23'282'0'0,"29"-18"436"0"0,1 1 0 0 0,-10 7 0 0 0,16-11 321 0 0,-1 1 0 0 0,1 0-1 0 0,1 0 1 0 0,-1 0 0 0 0,-4 6 4927 0 0,20-17-5033 0 0,-4 5-707 0 0,23-20 528 0 0,0-1 1 0 0,-2-1 0 0 0,32-34-1 0 0,-39 36-399 0 0,108-111 1201 0 0,68-62-305 0 0,-185 184-1270 0 0,71-64-2566 0 0,-71 60-2882 0 0,-3-1-1661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0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46 4143 0 0,'14'-15'315'0'0,"13"-16"15789"0"0,-39 37-15795 0 0,-4 3-258 0 0,1 0 1 0 0,-1 1-1 0 0,2 0 0 0 0,-22 20 1 0 0,7-6-37 0 0,16-12-15 0 0,0 0 0 0 0,1 0 0 0 0,0 1 0 0 0,1 0 0 0 0,1 1 0 0 0,-11 18 0 0 0,19-28 0 0 0,-5 16 0 0 0,6-19 0 0 0,0 0 0 0 0,1 0 0 0 0,0-1 0 0 0,0 1 0 0 0,-1-1 0 0 0,1 1 0 0 0,0-1 0 0 0,0 1 0 0 0,0 0 0 0 0,0-1 0 0 0,0 1 0 0 0,-1 0 0 0 0,1-1 0 0 0,0 1 0 0 0,1 0 0 0 0,-1-1 0 0 0,0 1 0 0 0,0-1 0 0 0,0 1 0 0 0,0 0 0 0 0,0-1 0 0 0,1 1 0 0 0,-1-1 0 0 0,0 1 0 0 0,1 0 0 0 0,3 9 0 0 0,6 3 0 0 0,-4-11 0 0 0,-3-1 0 0 0,19 9 0 0 0,1 0 0 0 0,27 6 0 0 0,31 14 0 0 0,-80-30 17 0 0,1 1-1 0 0,-1 0 1 0 0,1-1-1 0 0,-1 1 1 0 0,0 0-1 0 0,1 0 0 0 0,-1 0 1 0 0,0 0-1 0 0,0 0 1 0 0,1 1-1 0 0,-1-1 1 0 0,0 0-1 0 0,0 0 1 0 0,1 3-1 0 0,-2-3 2 0 0,0 0 0 0 0,1 0-1 0 0,-1 0 1 0 0,0 0 0 0 0,0 0-1 0 0,0 0 1 0 0,0 0 0 0 0,0 0-1 0 0,0 0 1 0 0,0 0 0 0 0,0 0-1 0 0,0 0 1 0 0,0 0 0 0 0,0 0-1 0 0,-1 0 1 0 0,1 1 0 0 0,-2 2 46 0 0,0-1 1 0 0,0 1-1 0 0,0-1 1 0 0,0 0-1 0 0,-1 0 1 0 0,1 0 0 0 0,-5 4-1 0 0,0-1-12 0 0,0 0 0 0 0,0 0 0 0 0,-1-1 0 0 0,1-1 0 0 0,-15 8-1 0 0,-43 14 188 0 0,60-24-237 0 0,-5 1-225 0 0,1 0 1 0 0,-19 3-1 0 0,26-5 165 0 0,-1-1 1 0 0,0 0-1 0 0,1 0 0 0 0,-1 0 0 0 0,1 0 1 0 0,-1 0-1 0 0,1 0 0 0 0,-1-1 0 0 0,0 1 1 0 0,1-1-1 0 0,-1 0 0 0 0,1 0 0 0 0,0 0 1 0 0,-1 0-1 0 0,-3-2 0 0 0,6 2-215 0 0,0 0 0 0 0,-1 0 0 0 0,1 0 0 0 0,0 0 0 0 0,0 0 1 0 0,0 0-1 0 0,0 0 0 0 0,0 0 0 0 0,0 0 0 0 0,0 0 0 0 0,0 0 0 0 0,1 0 0 0 0,-1 0 0 0 0,0 0 0 0 0,1 1 0 0 0,-1-1 0 0 0,0 0 0 0 0,1 0 0 0 0,0-2 0 0 0,0 2-934 0 0,5-13-5039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5:1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41 6911 0 0,'-3'-1'528'0'0,"-43"-22"846"0"0,12 10 3980 0 0,32 12-5218 0 0,2 1-271 0 0,-7-3 566 0 0,2 4-3013 0 0,-5 16 2275 0 0,0 1 1 0 0,2 0-1 0 0,-14 36 1 0 0,7-14 234 0 0,-73 147 848 0 0,65-155 381 0 0,8-14-466 0 0,-32 42 167 0 0,35-47-747 0 0,0 2 0 0 0,1-1 0 0 0,-17 30 0 0 0,25-37-110 0 0,-45 98 134 0 0,33-68-121 0 0,-44 124 124 0 0,58-154-129 0 0,0-5 1 0 0,1 0 0 0 0,-1 1 0 0 0,0-1-1 0 0,1 0 1 0 0,-1 0 0 0 0,0 0 0 0 0,-1 1 0 0 0,1-1-1 0 0,0 0 1 0 0,-3 3 0 0 0,-2 3 146 0 0,5-6 480 0 0,-2-2-289 0 0,0 0-221 0 0,-1 1 1 0 0,1-1-1 0 0,-1 0 0 0 0,1-1 1 0 0,-1 1-1 0 0,0 0 1 0 0,1-1-1 0 0,-1 0 1 0 0,1 0-1 0 0,0 0 1 0 0,-1 0-1 0 0,1-1 1 0 0,-4-1-1 0 0,6 2-204 0 0,-1 1-544 0 0,-7 2 589 0 0,9-2 30 0 0,-1 0 0 0 0,0 0 1 0 0,0 0-1 0 0,1 0 0 0 0,-1 0 0 0 0,0 0 1 0 0,1 0-1 0 0,-1 0 0 0 0,0 0 1 0 0,0 1-1 0 0,1-1 0 0 0,-1 0 0 0 0,0 0 1 0 0,1 1-1 0 0,-1-1 0 0 0,0 1 0 0 0,1-1 1 0 0,-1 0-1 0 0,1 1 0 0 0,-1-1 0 0 0,1 1 1 0 0,-1 0-1 0 0,1-1 0 0 0,-1 2 1 0 0,-1 0-9 0 0,-6 4-28 0 0,6-4 39 0 0,0 0 0 0 0,-1 0 0 0 0,1 1 0 0 0,0-1 1 0 0,0 0-1 0 0,0 1 0 0 0,1-1 0 0 0,-1 1 0 0 0,1 0 1 0 0,-3 5-1 0 0,3-6 401 0 0,-2-6-317 0 0,-1 0 0 0 0,1 0 0 0 0,1 0 1 0 0,-1 0-1 0 0,1-1 0 0 0,0 1 0 0 0,0-1 0 0 0,0 0 0 0 0,0 1 0 0 0,1-1 0 0 0,0 0 0 0 0,-2-10 0 0 0,2-6 171 0 0,1-39-1 0 0,0 15 80 0 0,-14-93 522 0 0,14 136-736 0 0,0 4-1364 0 0,-5 35 1255 0 0,-1-1 0 0 0,-2 0 0 0 0,-23 68 0 0 0,24-86-9 0 0,2-1 0 0 0,0 1 1 0 0,1 0-1 0 0,-2 26 0 0 0,7-29 41 0 0,2-3-22 0 0,-1-8 32 0 0,3 3 17 0 0,-2-3 4 0 0,4 5-58 0 0,8 12-16 0 0,-14-16 0 0 0,7 14 0 0 0,-8-14 0 0 0,0 0 0 0 0,0 46-57 0 0,0-28-32 0 0,0-21 214 0 0,3-3-57 0 0,1 1 1 0 0,0-1 0 0 0,0 1-1 0 0,0-1 1 0 0,0 0-1 0 0,-1-1 1 0 0,1 1-1 0 0,-1-1 1 0 0,1 1-1 0 0,-1-1 1 0 0,4-2-1 0 0,6-5 277 0 0,17-16-1 0 0,-6 4-53 0 0,133-82 631 0 0,-128 86-889 0 0,0 2 0 0 0,1 1 0 0 0,32-9-1 0 0,-45 18-183 0 0,-1 0 0 0 0,1 1 0 0 0,0 1-1 0 0,0 1 1 0 0,1 0 0 0 0,-1 2-1 0 0,28 1 1 0 0,-32 1-95 0 0,0 1-1 0 0,-1 0 1 0 0,0 1-1 0 0,1 0 0 0 0,-2 1 1 0 0,17 8-1 0 0,-12-4-2750 0 0,27 21 0 0 0,-10-4-2787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4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1375 0 0,'0'0'14328'0'0,"1"2"-13688"0"0,1 1-407 0 0,0 1-1 0 0,0-1 0 0 0,-1 0 0 0 0,1 1 1 0 0,-1-1-1 0 0,0 0 0 0 0,0 1 0 0 0,-1 0 1 0 0,1-1-1 0 0,0 1 0 0 0,-1-1 0 0 0,0 1 1 0 0,0 0-1 0 0,-1 5 0 0 0,-4 15-4 0 0,0 0 0 0 0,-2-1 0 0 0,-1 1 0 0 0,-1-2 0 0 0,-1 1 0 0 0,-1-1 0 0 0,-1-1 0 0 0,-18 26 0 0 0,5-12-272 0 0,8-12-97 0 0,-25 45 0 0 0,40-65-183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4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79 12439 0 0,'-2'-1'566'0'0,"-14"-12"4654"0"0,18 11-3803 0 0,1 1-1303 0 0,0 0 0 0 0,0-1 0 0 0,0 1 0 0 0,0 0 0 0 0,0 0 0 0 0,0 1 0 0 0,1-1 0 0 0,-1 1 0 0 0,0-1 0 0 0,1 1 0 0 0,-1 0 0 0 0,0 0 0 0 0,7 2 0 0 0,6 0 9 0 0,25 9 0 0 0,-22-6 84 0 0,11 2 9 0 0,1-1-1 0 0,-1-2 0 0 0,1 0 0 0 0,0-2 1 0 0,55-4-1 0 0,5-6 376 0 0,156-35 1 0 0,-189 29-327 0 0,76-10 0 0 0,-99 21-734 0 0,0 1 0 0 0,0 2-1 0 0,52 6 1 0 0,-78-6-475 0 0,3 2-5202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4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16527 0 0,'0'0'2134'0'0,"2"-2"-1770"0"0,1-1-261 0 0,-1 0 0 0 0,1 0 0 0 0,0 0 0 0 0,1 0 0 0 0,-1 0 0 0 0,0 1 1 0 0,1 0-1 0 0,0 0 0 0 0,3-2 0 0 0,42-15 402 0 0,-22 9-179 0 0,-2 2-75 0 0,1 1 1 0 0,0 1-1 0 0,0 1 0 0 0,34-1 1 0 0,14-3 123 0 0,-71 8-359 0 0,191-37 512 0 0,375-90-2524 0 0,-458 116-4744 0 0,-62 9 548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4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57 200 11975 0 0,'0'0'923'0'0,"-1"2"-602"0"0,-13 15 1717 0 0,-18 16-1 0 0,31-31-1572 0 0,-8 1 2101 0 0,82-67-2359 0 0,-22 18-116 0 0,-26 26 49 0 0,1 1-1 0 0,0 1 0 0 0,2 1 1 0 0,0 1-1 0 0,1 2 1 0 0,42-16-1 0 0,-62 27 1 0 0,0 1-1 0 0,0-1 1 0 0,0 2-1 0 0,0-1 1 0 0,0 1-1 0 0,13 0 1 0 0,-18 1-106 0 0,0 1 1 0 0,1-1 0 0 0,-1 1-1 0 0,0-1 1 0 0,0 1 0 0 0,0 1-1 0 0,0-1 1 0 0,-1 0-1 0 0,1 1 1 0 0,0 0 0 0 0,-1 0-1 0 0,1 0 1 0 0,-1 0 0 0 0,1 1-1 0 0,-1-1 1 0 0,5 5-1 0 0,-7-4-31 0 0,1-1-1 0 0,-1 0 0 0 0,0 0 0 0 0,0 1 0 0 0,0-1 1 0 0,0 1-1 0 0,0-1 0 0 0,0 1 0 0 0,-1-1 0 0 0,0 1 1 0 0,1 0-1 0 0,-1-1 0 0 0,0 1 0 0 0,0 0 1 0 0,0-1-1 0 0,0 1 0 0 0,-1-1 0 0 0,0 5 0 0 0,-2 6 7 0 0,-1 0-1 0 0,-6 15 0 0 0,9-24-8 0 0,-20 45-82 0 0,-27 47 0 0 0,47-94-533 0 0,-4 8 1067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4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537 852 5983 0 0,'2'-2'5470'0'0,"22"-37"-2649"0"0,-2-1 0 0 0,24-57-1 0 0,25-93-2733 0 0,-8 18-20 0 0,-58 162-68 0 0,47-125-923 0 0,-41 100-212 0 0,14-68 1 0 0,-25 103 1133 0 0,1-2-51 0 0,-1 0 1 0 0,1 0-1 0 0,-1 0 0 0 0,0 0 0 0 0,0 0 0 0 0,0 0 1 0 0,0 0-1 0 0,0 0 0 0 0,-2-4 0 0 0,-2 2 5 0 0,2 4 48 0 0,0 0 0 0 0,0 1 0 0 0,1-1 0 0 0,-1 0 0 0 0,0 1 0 0 0,0 0 0 0 0,0-1 0 0 0,1 1 0 0 0,-1 0 0 0 0,0 0 0 0 0,1 0 0 0 0,-1 0 0 0 0,1 0 0 0 0,-3 3 0 0 0,-21 20 0 0 0,24-23 0 0 0,-14 16 14 0 0,1 1 0 0 0,0 0 0 0 0,2 1 0 0 0,-19 37 0 0 0,-29 88 141 0 0,47-112-92 0 0,-91 250 290 0 0,-40 99-98 0 0,89-263 125 0 0,-108 170 0 0 0,14-85 34 0 0,130-180-404 0 0,13-15-134 0 0,6-7-520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4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13 148 11519 0 0,'-12'-11'10753'0'0,"18"10"-10535"0"0,1 0-1 0 0,-1 0 1 0 0,0 0-1 0 0,1-1 0 0 0,9-4 1 0 0,8-2 3 0 0,346-70 478 0 0,-120 49-6479 0 0,-156 21 1285 0 0,-47 6 2200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4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21 9215 0 0,'-15'-5'976'0'0,"3"1"188"0"0,0 1 0 0 0,0 0 0 0 0,-1 1-1 0 0,1 0 1 0 0,-19 0 0 0 0,26 3-1038 0 0,0-1 1 0 0,0 1-1 0 0,0 0 1 0 0,1 1-1 0 0,-1-1 1 0 0,1 1-1 0 0,-1 0 1 0 0,1 0-1 0 0,-1 0 1 0 0,1 1-1 0 0,0 0 1 0 0,0-1-1 0 0,0 1 1 0 0,1 1-1 0 0,-1-1 1 0 0,-3 4-1 0 0,-3 7 8 0 0,0-1 0 0 0,1 1-1 0 0,-10 20 1 0 0,2-5-36 0 0,12-20-66 0 0,0 0 0 0 0,0 0 1 0 0,1 0-1 0 0,1 0 1 0 0,-4 14-1 0 0,6-19 23 0 0,0 0 0 0 0,1 0 0 0 0,-1 0 0 0 0,1 0 0 0 0,0 0 0 0 0,0 0 0 0 0,0 0 0 0 0,0 0 0 0 0,1 0 0 0 0,0 0 0 0 0,0 0 0 0 0,0 0 0 0 0,0 0 0 0 0,1 0 0 0 0,2 5 0 0 0,-3-7 179 0 0,6-3-151 0 0,-1 1 1 0 0,1-1 0 0 0,0 0 0 0 0,-1-1 0 0 0,1 0 0 0 0,-1 0 0 0 0,12-5 0 0 0,43-28 884 0 0,-19 10-657 0 0,-6 2-322 0 0,-36 23-14 0 0,0 0-1 0 0,0 0 0 0 0,0 0 0 0 0,0-1 1 0 0,1 1-1 0 0,-1 0 0 0 0,0 0 0 0 0,0 0 0 0 0,1 0 1 0 0,-1 0-1 0 0,0 0 0 0 0,0 0 0 0 0,0 0 0 0 0,1 0 1 0 0,-1 0-1 0 0,0 0 0 0 0,0 0 0 0 0,1 0 1 0 0,-1 0-1 0 0,0 0 0 0 0,0 0 0 0 0,1 0 0 0 0,-1 0 1 0 0,0 0-1 0 0,0 0 0 0 0,1 0 0 0 0,-1 0 0 0 0,0 0 1 0 0,0 0-1 0 0,0 0 0 0 0,1 1 0 0 0,-1-1 1 0 0,0 0-1 0 0,0 0 0 0 0,0 0 0 0 0,1 0 0 0 0,-1 1 1 0 0,0-1-1 0 0,0 0 0 0 0,0 0 0 0 0,0 0 0 0 0,0 1 1 0 0,0-1-1 0 0,1 0 0 0 0,-1 0 0 0 0,0 0 1 0 0,0 1-1 0 0,0-1 0 0 0,0 0 0 0 0,0 0 0 0 0,0 1 1 0 0,0-1-1 0 0,0 0 0 0 0,0 0 0 0 0,0 1 0 0 0,0-1 1 0 0,0 0-1 0 0,0 0 0 0 0,0 1 0 0 0,0-1 1 0 0,0 0-1 0 0,-1 1 0 0 0,-2 24-90 0 0,1-10-221 0 0,2-14 233 0 0,15-1-1242 0 0,-3-1 351 0 0,-1-1 1 0 0,22-6 0 0 0,-10 1-101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4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31 1839 0 0,'0'0'83'0'0,"0"-1"-6"0"0,16-29 19267 0 0,-18 32-19053 0 0,-14 17-26 0 0,1 0 0 0 0,1 1 0 0 0,-15 27 0 0 0,4-8-168 0 0,20-32-90 0 0,1 1-1 0 0,0 1 0 0 0,0-1 1 0 0,0 0-1 0 0,1 1 1 0 0,0 0-1 0 0,1 0 0 0 0,0 0 1 0 0,-2 17-1 0 0,6-17-6 0 0,0-7-2 0 0,0 0 0 0 0,0 0 0 0 0,0 0 0 0 0,0 0 0 0 0,1 0 0 0 0,-1-1 0 0 0,0 1 0 0 0,1-1 0 0 0,-1 1 0 0 0,1-1 0 0 0,-1 0 1 0 0,1 0-1 0 0,0 0 0 0 0,0-1 0 0 0,-1 1 0 0 0,1-1 0 0 0,0 1 0 0 0,0-1 0 0 0,-1 0 0 0 0,4 0 0 0 0,6 0-13 0 0,0-1 1 0 0,0 0 0 0 0,17-3-1 0 0,-7-3-703 0 0,1 0 0 0 0,-1-2-1 0 0,-1 0 1 0 0,0-2-1 0 0,30-19 1 0 0,-9 4-809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4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16 11055 0 0,'0'-1'94'0'0,"0"0"-1"0"0,-1 0 0 0 0,1 1 1 0 0,0-1-1 0 0,-1 0 0 0 0,1 0 0 0 0,-1 0 1 0 0,1 1-1 0 0,-1-1 0 0 0,1 0 1 0 0,-1 1-1 0 0,1-1 0 0 0,-1 0 1 0 0,0 1-1 0 0,1-1 0 0 0,-1 1 0 0 0,0-1 1 0 0,0 1-1 0 0,1-1 0 0 0,-1 1 1 0 0,0 0-1 0 0,0-1 0 0 0,0 1 1 0 0,0 0-1 0 0,0 0 0 0 0,1-1 0 0 0,-1 1 1 0 0,0 0-1 0 0,0 0 0 0 0,0 0 1 0 0,0 0-1 0 0,0 0 0 0 0,0 0 1 0 0,0 0-1 0 0,1 1 0 0 0,-1-1 1 0 0,0 0-1 0 0,0 0 0 0 0,0 1 0 0 0,0-1 1 0 0,0 1-1 0 0,1-1 0 0 0,-2 1 1 0 0,-7 5 768 0 0,1 0 0 0 0,0 1 0 0 0,0-1 0 0 0,-13 17-1 0 0,-24 36-461 0 0,29-33-259 0 0,1 2 0 0 0,2 0-1 0 0,-16 46 1 0 0,11-27-111 0 0,-44 111 216 0 0,-56 135 332 0 0,-21 60-1572 0 0,138-351 548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0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7 9671 0 0,'0'0'440'0'0,"0"-1"-5"0"0,2-5 3156 0 0,-5 7-3092 0 0,0-1 0 0 0,0 1 0 0 0,1-1 0 0 0,-1 1 0 0 0,0 0 1 0 0,1 0-1 0 0,-1 0 0 0 0,1 0 0 0 0,-5 3 0 0 0,-21 17-433 0 0,24-18 342 0 0,-10 9-61 0 0,0 1 1 0 0,1 1-1 0 0,1-1 0 0 0,-18 27 1 0 0,-36 66-145 0 0,61-97-186 0 0,2-3-19 0 0,1-4 1 0 0,0 1 0 0 0,0 0 0 0 0,1 0 0 0 0,-1 0 0 0 0,1 0-1 0 0,0 0 1 0 0,0 0 0 0 0,0 1 0 0 0,0-1 0 0 0,1 0 0 0 0,-1 0 0 0 0,1 1-1 0 0,0-1 1 0 0,0 0 0 0 0,0 1 0 0 0,1 5 0 0 0,0-7-74 0 0,4 9-213 0 0,9 15 206 0 0,-14-24 75 0 0,1-1 1 0 0,0 0-1 0 0,0 0 1 0 0,0 1 0 0 0,-1-1-1 0 0,1 0 1 0 0,0 0-1 0 0,0 0 1 0 0,0 0 0 0 0,1 0-1 0 0,-1 0 1 0 0,0 0-1 0 0,0 0 1 0 0,0-1 0 0 0,1 1-1 0 0,-1 0 1 0 0,2 0-1 0 0,2 1-5 0 0,5 3-127 0 0,0-1 1 0 0,0 0 0 0 0,0 0 0 0 0,1-1 0 0 0,19 3 0 0 0,-18-4 88 0 0,0 0 1 0 0,0 2-1 0 0,0-1 0 0 0,13 7 0 0 0,-22-8 78 0 0,0 0-1 0 0,1 0 0 0 0,-1 0 1 0 0,-1 1-1 0 0,1-1 0 0 0,0 1 1 0 0,-1-1-1 0 0,1 1 0 0 0,-1 0 1 0 0,0 0-1 0 0,0 0 0 0 0,0 1 1 0 0,0-1-1 0 0,0 0 0 0 0,-1 1 1 0 0,1-1-1 0 0,-1 1 0 0 0,0-1 1 0 0,0 1-1 0 0,-1-1 0 0 0,1 1 1 0 0,-1 0-1 0 0,0 0 0 0 0,0-1 1 0 0,0 6-1 0 0,-1 5 245 0 0,-1 0-1 0 0,0 0 1 0 0,-1-1 0 0 0,-1 1 0 0 0,-7 18 0 0 0,8-24-141 0 0,0 1 1 0 0,-1-1-1 0 0,0 0 1 0 0,-1 0-1 0 0,0-1 1 0 0,-6 9-1 0 0,6-11-45 0 0,1-1-1 0 0,-1 1 1 0 0,0-1-1 0 0,-1 0 0 0 0,1 0 1 0 0,-1 0-1 0 0,0-1 0 0 0,-12 5 1 0 0,10-4-54 0 0,0 0 0 0 0,-1-1 0 0 0,0 0 0 0 0,1-1 0 0 0,-1 0 0 0 0,0 0 1 0 0,0-1-1 0 0,-1 0 0 0 0,1 0 0 0 0,0-1 0 0 0,-18-2 0 0 0,21 0-202 0 0,-1 0 0 0 0,1 0 1 0 0,-1 0-1 0 0,1-1 0 0 0,-7-4 0 0 0,11 6 97 0 0,1 1-20 0 0,1 0 0 0 0,0 0-1 0 0,0 0 1 0 0,0-1 0 0 0,-1 1 0 0 0,1 0-1 0 0,0 0 1 0 0,0 0 0 0 0,0-1 0 0 0,0 1-1 0 0,0 0 1 0 0,0 0 0 0 0,-1-1 0 0 0,1 1-1 0 0,0 0 1 0 0,0-1 0 0 0,0 1 0 0 0,0 0-1 0 0,0 0 1 0 0,0-1 0 0 0,0 1 0 0 0,0 0-1 0 0,0 0 1 0 0,0-1 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4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47 105 2759 0 0,'-2'0'207'0'0,"-10"-4"147"0"0,-21-1 18205 0 0,78-8-17093 0 0,77-10 0 0 0,-34 7-1161 0 0,206-18-849 0 0,-208 27-3305 0 0,-55 5-3787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13015 0 0,'0'0'1424'0'0,"-4"11"-696"0"0,3-2-566 0 0,1 1 0 0 0,0-1 0 0 0,0 0-1 0 0,1 0 1 0 0,1 10 0 0 0,14 50 534 0 0,0-2-283 0 0,-12-47-362 0 0,-2 1 0 0 0,0-1-1 0 0,-2 27 1 0 0,-1-36-47 0 0,-1 0-1 0 0,1 0 1 0 0,-2 0 0 0 0,0 0-1 0 0,0 0 1 0 0,-1-1 0 0 0,-8 18-1 0 0,7-18-44 0 0,-1-1-1 0 0,1 0 1 0 0,-2 0-1 0 0,1 0 1 0 0,-1-1-1 0 0,-13 12 1 0 0,18-19-863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401 311 6447 0 0,'0'0'499'0'0,"2"0"-147"0"0,82-34 6124 0 0,-70 26-6219 0 0,-1 0 0 0 0,-1-1-1 0 0,1 0 1 0 0,-1-1 0 0 0,-1 0 0 0 0,0-1 0 0 0,0 0-1 0 0,-1-1 1 0 0,12-18 0 0 0,-17 22-194 0 0,0 0-1 0 0,-1 0 1 0 0,0 0-1 0 0,-1 0 1 0 0,0 0-1 0 0,3-12 1 0 0,-4 15-47 0 0,-1 0 0 0 0,-1 0 1 0 0,1 0-1 0 0,-1 0 0 0 0,0 0 0 0 0,0-1 1 0 0,0 1-1 0 0,0 0 0 0 0,-1 0 0 0 0,0 0 1 0 0,0 0-1 0 0,-3-6 0 0 0,4 10-15 0 0,-1 0-1 0 0,1 0 0 0 0,-1 0 1 0 0,1 0-1 0 0,-1-1 0 0 0,0 1 1 0 0,1 0-1 0 0,-1 1 1 0 0,0-1-1 0 0,0 0 0 0 0,0 0 1 0 0,0 0-1 0 0,0 0 0 0 0,0 1 1 0 0,0-1-1 0 0,0 0 1 0 0,0 1-1 0 0,0-1 0 0 0,0 1 1 0 0,0-1-1 0 0,-2 1 0 0 0,1-1-1 0 0,-1 1-1 0 0,1 0 1 0 0,0 0-1 0 0,-1 0 0 0 0,1 0 1 0 0,0 1-1 0 0,-1-1 0 0 0,1 1 1 0 0,0-1-1 0 0,-4 2 1 0 0,-4 3-34 0 0,0 0 1 0 0,0 0 0 0 0,-15 12 0 0 0,22-14 16 0 0,-120 89-115 0 0,38-26 116 0 0,39-32 202 0 0,2 3 1 0 0,1 2 0 0 0,3 1 0 0 0,1 3-1 0 0,-59 82 1 0 0,95-121-114 0 0,1-1 0 0 0,-1 1 0 0 0,1 0 0 0 0,0 0 0 0 0,1 0 0 0 0,-3 6 0 0 0,4-8 222 0 0,1-2-272 0 0,0 0 1 0 0,0 0 0 0 0,0 0 0 0 0,0 0 0 0 0,0 0 0 0 0,0 0 0 0 0,0 0 0 0 0,0 0 0 0 0,0 0 0 0 0,0 0 0 0 0,0-1 0 0 0,1 1-1 0 0,2-1 35 0 0,17-4 86 0 0,-1 0 0 0 0,0-2 0 0 0,26-12 0 0 0,57-32 51 0 0,-68 32-160 0 0,58-33-30 0 0,12-6-562 0 0,-103 57 384 0 0,-1 15-418 0 0,-1-4 574 0 0,-1-1 1 0 0,0 0-1 0 0,0 1 0 0 0,-1-1 0 0 0,0 0 0 0 0,-4 9 1 0 0,1-4-19 0 0,-4 25 0 0 0,9-35 34 0 0,-1 0 0 0 0,1 0 0 0 0,0 0 1 0 0,0 0-1 0 0,1 0 0 0 0,-1 0 0 0 0,1 0 1 0 0,0 0-1 0 0,0-1 0 0 0,3 9 0 0 0,-3-9-47 0 0,1 0-1 0 0,1 0 1 0 0,-1 1-1 0 0,0-1 1 0 0,1-1-1 0 0,0 1 1 0 0,-1 0-1 0 0,1-1 1 0 0,0 1-1 0 0,0-1 1 0 0,1 0-1 0 0,-1 0 1 0 0,0 0-1 0 0,1-1 1 0 0,-1 1-1 0 0,1-1 1 0 0,-1 1-1 0 0,1-1 1 0 0,0-1-1 0 0,0 1 1 0 0,-1 0-1 0 0,1-1 1 0 0,6 0-1 0 0,4 1-642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44 384 8375 0 0,'0'2'382'0'0,"-1"3"-312"0"0,-1-1 0 0 0,1 1 0 0 0,-1-1 1 0 0,0 0-1 0 0,-3 5 0 0 0,3-4 378 0 0,-1-1 0 0 0,1 1-1 0 0,0 0 1 0 0,0 0 0 0 0,-1 7 0 0 0,-4 27 6662 0 0,6-40-7044 0 0,0-1 0 0 0,0 0 0 0 0,0 1 0 0 0,0-1 1 0 0,0 1-1 0 0,1-1 0 0 0,-1 0 0 0 0,1 0 0 0 0,-1 1 0 0 0,1-3 0 0 0,-1-3-3 0 0,1 0-1 0 0,0 0 1 0 0,0-1 0 0 0,1 1 0 0 0,0 0-1 0 0,0 0 1 0 0,1 0 0 0 0,4-11 0 0 0,1 0-7 0 0,0 0 1 0 0,11-16 0 0 0,-4 9-61 0 0,1 1 0 0 0,1 1 0 0 0,1 1 0 0 0,0 0 0 0 0,2 1 0 0 0,1 1 0 0 0,0 1 0 0 0,2 0 0 0 0,0 2 0 0 0,1 1 0 0 0,0 0 0 0 0,2 2 0 0 0,-1 1 0 0 0,2 1 0 0 0,33-12 0 0 0,-58 24-43 0 0,15-5 183 0 0,0 0-1 0 0,31-4 1 0 0,-42 9-345 0 0,1 0 1 0 0,0 0 0 0 0,-1 0-1 0 0,12 2 1 0 0,-13-1-474 0 0,0 1 1 0 0,0-1-1 0 0,0 1 1 0 0,0-1 0 0 0,0 1-1 0 0,0 0 1 0 0,4 4-1 0 0,5 3-5438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178 103 13703 0 0,'0'0'1246'0'0,"0"2"-1028"0"0,1 0-175 0 0,-1-1 1 0 0,1 1-1 0 0,-1 0 0 0 0,1-1 0 0 0,-1 1 0 0 0,1-1 1 0 0,0 1-1 0 0,0-1 0 0 0,0 1 0 0 0,0-1 0 0 0,0 1 0 0 0,0-1 1 0 0,0 0-1 0 0,0 0 0 0 0,1 0 0 0 0,-1 1 0 0 0,0-1 0 0 0,1 0 1 0 0,-1-1-1 0 0,1 1 0 0 0,1 1 0 0 0,1-1 128 0 0,-1 0-1 0 0,1 0 0 0 0,-1 0 1 0 0,0 0-1 0 0,1-1 1 0 0,-1 0-1 0 0,5 0 1 0 0,5 0 185 0 0,0-1 0 0 0,1-1 1 0 0,-1 0-1 0 0,0-1 1 0 0,-1 0-1 0 0,1-1 0 0 0,12-5 1 0 0,3-4 49 0 0,50-31-1 0 0,-72 40-463 0 0,0 0 1 0 0,0-1-1 0 0,-1 1 0 0 0,0-1 0 0 0,0 0 1 0 0,0 0-1 0 0,0 0 0 0 0,4-7 0 0 0,-9 10-188 0 0,-11-1-2573 0 0,6 1 2575 0 0,-1 1 1 0 0,1 0-1 0 0,-1 1 1 0 0,1-1-1 0 0,-1 1 1 0 0,0 0-1 0 0,1 1 1 0 0,-1-1-1 0 0,1 1 0 0 0,-1 0 1 0 0,-6 3-1 0 0,-7 2-27 0 0,-33 17 0 0 0,35-15 235 0 0,-23 10 63 0 0,2-2 548 0 0,1 2 0 0 0,-52 34 1 0 0,69-38-126 0 0,0 2 0 0 0,-22 21 0 0 0,37-32-328 0 0,0 1 0 0 0,0-1 0 0 0,1 0 0 0 0,0 1-1 0 0,0 0 1 0 0,1 0 0 0 0,-1 0 0 0 0,1 1 0 0 0,0-1 0 0 0,1 1 0 0 0,0-1 0 0 0,-3 14 0 0 0,5-17-104 0 0,-1-1 1 0 0,1 0 0 0 0,0 0-1 0 0,0 1 1 0 0,1-1 0 0 0,-1 0-1 0 0,0 0 1 0 0,1 1-1 0 0,-1-1 1 0 0,1 0 0 0 0,0 0-1 0 0,0 0 1 0 0,0 0 0 0 0,0 1-1 0 0,0-1 1 0 0,0-1 0 0 0,0 1-1 0 0,1 0 1 0 0,-1 0 0 0 0,1 0-1 0 0,-1-1 1 0 0,1 1 0 0 0,0-1-1 0 0,-1 1 1 0 0,1-1 0 0 0,0 0-1 0 0,0 0 1 0 0,0 0 0 0 0,0 0-1 0 0,0 0 1 0 0,4 1 0 0 0,3 1-134 0 0,-1-1 0 0 0,1 0 1 0 0,0-1-1 0 0,0 0 0 0 0,-1-1 1 0 0,19 0-1 0 0,6-3-841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35 4607 0 0,'0'0'208'0'0,"0"-2"-9"0"0,-14-16 10628 0 0,13 17-10422 0 0,0 0-178 0 0,0 0 0 0 0,0 0-1 0 0,0 0 1 0 0,0 0 0 0 0,-1 0-1 0 0,1 0 1 0 0,0 1-1 0 0,0-1 1 0 0,-1 0 0 0 0,1 1-1 0 0,-1-1 1 0 0,1 1 0 0 0,0-1-1 0 0,-1 1 1 0 0,-1-1 0 0 0,1 1-225 0 0,0-1 0 0 0,0 1 0 0 0,-1 0 0 0 0,1 0 0 0 0,0 0 1 0 0,0 0-1 0 0,0 0 0 0 0,0 0 0 0 0,0 0 0 0 0,0 1 1 0 0,0-1-1 0 0,-3 2 0 0 0,1 0-3 0 0,1 0 0 0 0,-1 0 0 0 0,1 1 0 0 0,0-1 0 0 0,-4 5 0 0 0,-3 1-9 0 0,2 1 0 0 0,-1 0 0 0 0,1 0 0 0 0,1 0-1 0 0,-10 16 1 0 0,15-20 5 0 0,-1 0 0 0 0,1 0-1 0 0,0 0 1 0 0,0 0 0 0 0,1 0 0 0 0,-1 1-1 0 0,1-1 1 0 0,0 1 0 0 0,1-1 0 0 0,-1 1-1 0 0,1-1 1 0 0,0 1 0 0 0,1-1-1 0 0,0 8 1 0 0,0-9 5 0 0,0 0 0 0 0,0 0 0 0 0,0 0 0 0 0,0-1-1 0 0,1 1 1 0 0,-1 0 0 0 0,1-1 0 0 0,0 0 0 0 0,0 1 0 0 0,0-1-1 0 0,1 0 1 0 0,-1 0 0 0 0,4 3 0 0 0,-2-2 8 0 0,1-1 0 0 0,-1 0-1 0 0,1 0 1 0 0,0 0 0 0 0,0-1 0 0 0,0 1 0 0 0,0-1-1 0 0,9 2 1 0 0,12 3 101 0 0,-17-5-46 0 0,1 0 0 0 0,-1 1 1 0 0,0 0-1 0 0,0 1 0 0 0,10 5 0 0 0,-18-9-61 0 0,-1 0 0 0 0,1 0 0 0 0,-1 1 0 0 0,1-1 0 0 0,-1 0 0 0 0,1 0 0 0 0,-1 1 0 0 0,1-1 0 0 0,-1 0 0 0 0,0 1 0 0 0,1-1 0 0 0,-1 0 0 0 0,0 1-1 0 0,1-1 1 0 0,-1 1 0 0 0,0-1 0 0 0,0 0 0 0 0,1 1 0 0 0,-1-1 0 0 0,0 1 0 0 0,0-1 0 0 0,0 1 0 0 0,1-1 0 0 0,-1 1 0 0 0,0-1 0 0 0,0 1 0 0 0,0-1 0 0 0,0 1 0 0 0,0-1 0 0 0,0 1 0 0 0,0-1 0 0 0,0 1 0 0 0,0-1-1 0 0,0 1 1 0 0,0-1 0 0 0,-1 1 0 0 0,1 0 0 0 0,0 0 4 0 0,-1 2-3 0 0,0 1 1 0 0,1-1-1 0 0,-1 1 0 0 0,-1-1 0 0 0,1 0 1 0 0,0 1-1 0 0,-1-1 0 0 0,0 0 0 0 0,0 0 1 0 0,1 0-1 0 0,-2 0 0 0 0,1 0 0 0 0,0-1 1 0 0,-1 1-1 0 0,1-1 0 0 0,-1 1 0 0 0,0-1 1 0 0,-3 2-1 0 0,-7 5 40 0 0,-1-1 0 0 0,-25 10 0 0 0,31-14-31 0 0,-108 44 77 0 0,101-41-117 0 0,-1-1 0 0 0,0-1 0 0 0,1 0-1 0 0,-2-1 1 0 0,1-1 0 0 0,-29 3 0 0 0,44-6-23 0 0,0 0-1 0 0,-1 0 1 0 0,1 0 0 0 0,0 0 0 0 0,-1 0 0 0 0,1 0 0 0 0,-1 0-1 0 0,1-1 1 0 0,0 1 0 0 0,-1 0 0 0 0,1-1 0 0 0,0 1-1 0 0,0-1 1 0 0,-1 1 0 0 0,1-1 0 0 0,0 0 0 0 0,0 0-1 0 0,0 1 1 0 0,-1-1 0 0 0,1 0 0 0 0,0 0 0 0 0,0 0-1 0 0,1 0 1 0 0,-1 0 0 0 0,0 0 0 0 0,0-1 0 0 0,0 1-1 0 0,0-2 1 0 0,0 0-89 0 0,1 1-1 0 0,0-1 0 0 0,0 1 0 0 0,0-1 1 0 0,0 1-1 0 0,0 0 0 0 0,0-1 1 0 0,1 1-1 0 0,-1-1 0 0 0,1 1 0 0 0,0-1 1 0 0,-1 1-1 0 0,1 0 0 0 0,0 0 1 0 0,3-4-1 0 0,17-25-2148 0 0,-5 14-3013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 6447 0 0,'33'-37'10359'0'0,"-34"39"-9912"0"0,-6 21 249 0 0,-2-1 0 0 0,0 0 1 0 0,-25 41-1 0 0,-7 16-105 0 0,36-67-520 0 0,0 1 0 0 0,1-1 0 0 0,1 1-1 0 0,-4 21 1 0 0,6-23 49 0 0,1-8 0 0 0,1-2 18 0 0,0 0-97 0 0,0 0 1 0 0,0 0 0 0 0,0 0 0 0 0,0 0-1 0 0,0 0 1 0 0,0 0 0 0 0,0-1 0 0 0,1 1-1 0 0,-1 0 1 0 0,0-1 0 0 0,0 1 0 0 0,1-1-1 0 0,-1 1 1 0 0,0-1 0 0 0,1 0 0 0 0,-1 0-1 0 0,0 1 1 0 0,2-1 0 0 0,0 0 24 0 0,1 0 0 0 0,-1-1-1 0 0,0 1 1 0 0,0-1 0 0 0,1 0 0 0 0,-1 1 0 0 0,5-3 0 0 0,0-1 70 0 0,0 0 1 0 0,0-1-1 0 0,0 1 1 0 0,14-12-1 0 0,-4-1-22 0 0,-1 0 0 0 0,-1-1 0 0 0,0 0-1 0 0,21-33 1 0 0,41-90-107 0 0,-77 140-325 0 0,1-5 509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8 5063 0 0,'9'-7'10634'0'0,"-9"24"-9902"0"0,0 1 1 0 0,-1-1 0 0 0,-1 1 0 0 0,-1-1 0 0 0,-6 20 0 0 0,-7 13-413 0 0,-3-2-1 0 0,-33 62 1 0 0,-61 87 914 0 0,48-88-962 0 0,23-39-270 0 0,18-31-6 0 0,1 1 0 0 0,-20 48-1 0 0,42-85-21 0 0,0-1-1 0 0,0 1 0 0 0,0 0 1 0 0,1 0-1 0 0,-1-1 0 0 0,1 1 1 0 0,0 0-1 0 0,0 0 0 0 0,0-1 1 0 0,0 6-1 0 0,0-7-50 0 0,1-1-1 0 0,-1 0 1 0 0,0 1-1 0 0,1-1 1 0 0,-1 1-1 0 0,0-1 1 0 0,1 0-1 0 0,-1 1 1 0 0,0-1-1 0 0,1 0 1 0 0,-1 1-1 0 0,1-1 1 0 0,-1 0-1 0 0,1 1 1 0 0,-1-1-1 0 0,1 0 1 0 0,-1 0-1 0 0,1 0 1 0 0,-1 0-1 0 0,1 0 1 0 0,-1 1-1 0 0,1-1 0 0 0,-1 0 1 0 0,1 0-1 0 0,0 0 1 0 0,13-1-885 0 0,2-3-157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90 9671 0 0,'12'-18'679'0'0,"-1"2"648"0"0,25-29 1269 0 0,-28 34 2648 0 0,-99 187-3094 0 0,13 9-1787 0 0,20-46-138 0 0,41-99-189 0 0,-5 11 13 0 0,-31 53-1 0 0,33-69-36 0 0,-80 119 59 0 0,68-111-61 0 0,15-17-346 0 0,-36 37 0 0 0,46-59-361 0 0,7-10-1170 0 0,9-13-679 0 0,1 3 518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36 228 8287 0 0,'-9'4'-1559'0'0,"-10"5"6904"0"0,11-5 896 0 0,20-9-3469 0 0,104-43-251 0 0,136-36 1 0 0,127-11-3973 0 0,-350 88-4542 0 0,-5 1-2037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70 286 4143 0 0,'0'0'319'0'0,"1"-1"-210"0"0,22-17 8951 0 0,-23 20-8638 0 0,-2 9-165 0 0,0-1 0 0 0,0 1 0 0 0,-1 0-1 0 0,-1-1 1 0 0,0 1 0 0 0,-9 17 0 0 0,2-3 1 0 0,0 0 42 0 0,1-1 1 0 0,2 2 0 0 0,-11 50-1 0 0,15-56 11 0 0,4-18 684 0 0,0-10-525 0 0,2-7-342 0 0,1 1 0 0 0,0-1 0 0 0,10-26 0 0 0,22-40-232 0 0,-22 55-28 0 0,1 2-1 0 0,1 0 0 0 0,2 1 1 0 0,0 0-1 0 0,2 1 1 0 0,41-37-1 0 0,-44 45 127 0 0,0 1 0 0 0,2 1 0 0 0,21-11 0 0 0,58-25 440 0 0,-83 41-314 0 0,27-9 467 0 0,1 1 0 0 0,55-12 0 0 0,-96 27-575 0 0,7-2 57 0 0,-1 0 0 0 0,1 0 1 0 0,0 1-1 0 0,0 0 0 0 0,12 1 1 0 0,-18 0-68 0 0,-1 0 0 0 0,1 0 0 0 0,-1 0 0 0 0,0 1 0 0 0,1-1 0 0 0,-1 0 0 0 0,0 1 0 0 0,1-1 0 0 0,-1 1 1 0 0,0 0-1 0 0,1-1 0 0 0,-1 1 0 0 0,0 0 0 0 0,0 0 0 0 0,0 0 0 0 0,0 0 0 0 0,0 0 0 0 0,0 0 0 0 0,0 0 0 0 0,0 0 1 0 0,0 0-1 0 0,0 0 0 0 0,-1 1 0 0 0,1-1 0 0 0,0 0 0 0 0,-1 0 0 0 0,1 1 0 0 0,-1-1 0 0 0,0 1 0 0 0,1-1 0 0 0,-1 0 1 0 0,0 1-1 0 0,0-1 0 0 0,0 1 0 0 0,0-1 0 0 0,0 0 0 0 0,0 1 0 0 0,-1 2 0 0 0,0 8-2 0 0,-1 0 0 0 0,0 0 0 0 0,-1 0 0 0 0,-5 14 0 0 0,-22 46 0 0 0,20-50 0 0 0,-20 41 0 0 0,17-38 0 0 0,1 1 0 0 0,1 0 0 0 0,-14 54 0 0 0,24-77-46 0 0,1 0 0 0 0,-1 0 0 0 0,1 0 0 0 0,0 0 0 0 0,0 1-1 0 0,0-1 1 0 0,0 0 0 0 0,1 0 0 0 0,-1 0 0 0 0,1 0 0 0 0,0 1 0 0 0,-1-1 0 0 0,2 0-1 0 0,-1 0 1 0 0,2 3 0 0 0,11 15-4517 0 0,-7-13-1432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418 274 5063 0 0,'0'0'232'0'0,"-1"2"-13"0"0,-6 10-46 0 0,1 1 5198 0 0,19-12-4726 0 0,-5-1-338 0 0,0-1-1 0 0,0 0 0 0 0,0-1 0 0 0,0 0 0 0 0,-1 0 1 0 0,1-1-1 0 0,12-6 0 0 0,-5 2 346 0 0,-1-1 1 0 0,25-19-1 0 0,-31 20-410 0 0,0 0 1 0 0,-1 0-1 0 0,1 0 1 0 0,-1-1-1 0 0,-1 0 0 0 0,0-1 1 0 0,0 1-1 0 0,8-18 1 0 0,-12 22-207 0 0,0 0 1 0 0,0-1 0 0 0,-1 1 0 0 0,0 0 0 0 0,0 0-1 0 0,0-1 1 0 0,0 1 0 0 0,-1 0 0 0 0,0-1 0 0 0,0 1 0 0 0,0-1-1 0 0,0 1 1 0 0,-1 0 0 0 0,0-1 0 0 0,1 1 0 0 0,-2 0-1 0 0,1-1 1 0 0,0 1 0 0 0,-1 0 0 0 0,0 0 0 0 0,0 0 0 0 0,0 0-1 0 0,-4-5 1 0 0,3 6-30 0 0,0-1 0 0 0,1 0 1 0 0,-2 1-1 0 0,1 0 0 0 0,0 0 0 0 0,-1 0 0 0 0,1 0 0 0 0,-1 1 0 0 0,0-1 0 0 0,0 1 0 0 0,-6-3 0 0 0,4 3-34 0 0,0 1-1 0 0,-1-1 0 0 0,1 1 0 0 0,-1 1 0 0 0,1-1 1 0 0,-1 1-1 0 0,-9 1 0 0 0,6 0-21 0 0,-1 0 1 0 0,1 1-1 0 0,-1 0 1 0 0,1 1-1 0 0,0 0 1 0 0,0 1-1 0 0,0 0 0 0 0,0 0 1 0 0,1 1-1 0 0,0 1 1 0 0,-15 10-1 0 0,-140 106-85 0 0,131-93 131 0 0,1 1-1 0 0,-45 55 1 0 0,63-67 67 0 0,-20 33 1 0 0,30-45 15 0 0,1 0 1 0 0,0 1 0 0 0,0 0 0 0 0,0-1-1 0 0,1 1 1 0 0,0 0 0 0 0,1 0 0 0 0,-1 0-1 0 0,1 11 1 0 0,0-16-55 0 0,1 0-1 0 0,0-1 1 0 0,1 1 0 0 0,-1 0-1 0 0,0 0 1 0 0,0-1 0 0 0,1 1-1 0 0,-1 0 1 0 0,1 0-1 0 0,-1-1 1 0 0,1 1 0 0 0,0-1-1 0 0,0 1 1 0 0,0-1 0 0 0,0 1-1 0 0,0-1 1 0 0,0 1-1 0 0,0-1 1 0 0,0 0 0 0 0,0 1-1 0 0,2 0 1 0 0,-1-1 2 0 0,1 1 1 0 0,-1-1-1 0 0,1 0 0 0 0,-1-1 0 0 0,1 1 1 0 0,-1 0-1 0 0,1-1 0 0 0,-1 1 1 0 0,1-1-1 0 0,-1 0 0 0 0,1 0 1 0 0,4 0-1 0 0,6-1 62 0 0,-1-2 1 0 0,0 1-1 0 0,0-1 1 0 0,21-9-1 0 0,25-15 125 0 0,104-65 1 0 0,-153 86-215 0 0,17-10-133 0 0,-1 0 1 0 0,-1-2-1 0 0,0-1 0 0 0,-1-1 0 0 0,22-25 1 0 0,-42 42 107 0 0,-2 2 18 0 0,0 0 1 0 0,0 0-1 0 0,0 0 1 0 0,0 0-1 0 0,-1 0 0 0 0,1 0 1 0 0,-1 0-1 0 0,1 0 1 0 0,0 0-1 0 0,-1 0 1 0 0,0 0-1 0 0,1 0 1 0 0,-1-2-1 0 0,-12 8-95 0 0,1 1 76 0 0,1 0 0 0 0,0 1 1 0 0,0 0-1 0 0,1 1 0 0 0,-11 11 0 0 0,-39 49 239 0 0,55-62-202 0 0,0 0-1 0 0,0 0 1 0 0,1 0 0 0 0,-1 0-1 0 0,1 1 1 0 0,1-1 0 0 0,-1 1-1 0 0,1 0 1 0 0,0 0 0 0 0,0 7-1 0 0,2-2-11 0 0,4-4 0 0 0,-2-6-148 0 0,0-1 0 0 0,1 0-1 0 0,-1 0 1 0 0,0 0 0 0 0,1-1-1 0 0,-1 1 1 0 0,1 0 0 0 0,-1-1-1 0 0,1 0 1 0 0,-1 1 0 0 0,1-1-1 0 0,0 0 1 0 0,-1 0 0 0 0,1-1-1 0 0,4 0 1 0 0,14-3-1159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58 12895 0 0,'3'-6'556'0'0,"-2"5"-447"0"0,0-1 1 0 0,0 0-1 0 0,0 0 0 0 0,-1 0 1 0 0,1 0-1 0 0,0-1 1 0 0,-1 1-1 0 0,1-4 0 0 0,-1 6-4 0 0,0-1 0 0 0,0 0-1 0 0,0 1 1 0 0,0-1 0 0 0,0 0 0 0 0,0 1-1 0 0,-1-1 1 0 0,1 0 0 0 0,0 1 0 0 0,0-1-1 0 0,-1 1 1 0 0,1-1 0 0 0,0 0 0 0 0,-1 1-1 0 0,1-1 1 0 0,0 1 0 0 0,-1-1-1 0 0,1 1 1 0 0,-1-1 0 0 0,1 1 0 0 0,-1-1-1 0 0,1 1 1 0 0,-1 0 0 0 0,0-1 0 0 0,0 0-1 0 0,-15-6 1279 0 0,16 7-1354 0 0,-6-2 28 0 0,-1 0 0 0 0,1 1 1 0 0,-1 0-1 0 0,0 0 0 0 0,1 1 0 0 0,-1 0 1 0 0,0 0-1 0 0,1 1 0 0 0,-1-1 0 0 0,1 2 1 0 0,-1-1-1 0 0,1 1 0 0 0,-1-1 0 0 0,1 2 1 0 0,0-1-1 0 0,0 1 0 0 0,-8 5 0 0 0,6-5-72 0 0,1 2-1 0 0,1-1 0 0 0,-1 1 0 0 0,1 0 0 0 0,0 0 1 0 0,0 1-1 0 0,0-1 0 0 0,1 2 0 0 0,-1-1 0 0 0,2 0 0 0 0,-1 1 1 0 0,1 0-1 0 0,0 0 0 0 0,-3 8 0 0 0,5-8-24 0 0,0 0-1 0 0,1 1 0 0 0,0-1 1 0 0,0 1-1 0 0,0-1 1 0 0,1 0-1 0 0,1 1 1 0 0,-1-1-1 0 0,1 1 1 0 0,0-1-1 0 0,1 0 0 0 0,2 9 1 0 0,3 4 28 0 0,1 1-1 0 0,19 35 1 0 0,-19-42 26 0 0,1 0 1 0 0,0-1-1 0 0,1 0 0 0 0,1 0 0 0 0,14 13 0 0 0,64 48 421 0 0,-46-40-139 0 0,-23-16-76 0 0,-20-17-214 0 0,1-1 1 0 0,-1 0-1 0 0,0 1 0 0 0,0-1 0 0 0,0 0 1 0 0,0 1-1 0 0,0-1 0 0 0,0 0 0 0 0,0 1 0 0 0,0-1 1 0 0,0 1-1 0 0,0-1 0 0 0,0 0 0 0 0,0 1 1 0 0,0-1-1 0 0,0 0 0 0 0,0 1 0 0 0,0-1 0 0 0,-1 0 1 0 0,1 1-1 0 0,0-1 0 0 0,0 0 0 0 0,0 1 1 0 0,-1-1-1 0 0,1 0 0 0 0,0 1 0 0 0,0-1 0 0 0,-1 0 1 0 0,1 0-1 0 0,0 1 0 0 0,0-1 0 0 0,-1 0 1 0 0,0 1-1 0 0,-9 7 116 0 0,-2-3-24 0 0,0 0 0 0 0,0 0 0 0 0,0-1 0 0 0,-14 3 1 0 0,-11 3 12 0 0,-221 61 64 0 0,245-68-590 0 0,1-1-1 0 0,-1-1 1 0 0,-14 0 0 0 0,14-2-6495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325 137 6911 0 0,'-1'1'528'0'0,"-3"0"-289"0"0,-1 1-1 0 0,1 0 1 0 0,0 1-1 0 0,1-1 1 0 0,-8 6-1 0 0,7-4 690 0 0,1-1 0 0 0,0 1 0 0 0,-1 0 0 0 0,1 0 0 0 0,-3 7 2208 0 0,5-11-3092 0 0,1 0 1 0 0,0 0-1 0 0,0 0 1 0 0,0 1-1 0 0,-1-1 1 0 0,1 0-1 0 0,0 0 1 0 0,0 1-1 0 0,0-1 1 0 0,0 0-1 0 0,0 0 1 0 0,0 1-1 0 0,-1-1 1 0 0,1 0-1 0 0,0 0 1 0 0,0 1-1 0 0,0-1 1 0 0,0 0-1 0 0,0 0 1 0 0,0 1-1 0 0,0-1 1 0 0,0 0-1 0 0,0 1 1 0 0,0-1-1 0 0,0 0 1 0 0,1 0-1 0 0,-1 1 1 0 0,0-1-1 0 0,0 0 1 0 0,0 0-1 0 0,0 1 1 0 0,0-1-1 0 0,0 0 1 0 0,1 1-1 0 0,3 10 700 0 0,-4-10-773 0 0,2 1 96 0 0,-1 0 0 0 0,1 0 1 0 0,0-1-1 0 0,-1 1 0 0 0,1 0 1 0 0,0-1-1 0 0,0 1 0 0 0,0-1 1 0 0,0 0-1 0 0,0 1 0 0 0,0-1 0 0 0,0 0 1 0 0,1 0-1 0 0,-1-1 0 0 0,0 1 1 0 0,1 0-1 0 0,-1-1 0 0 0,0 1 1 0 0,1-1-1 0 0,-1 0 0 0 0,4 0 0 0 0,5 0 133 0 0,-1-1 0 0 0,1-1 0 0 0,16-3 0 0 0,-15 2-48 0 0,6 0-75 0 0,-2-1-1 0 0,1-1 1 0 0,0 0 0 0 0,-1-2 0 0 0,0 1-1 0 0,22-14 1 0 0,-33 17-85 0 0,4-2-222 0 0,0-1 0 0 0,0 0 0 0 0,-1-1-1 0 0,0 1 1 0 0,8-9 0 0 0,-14 13 171 0 0,0-1 1 0 0,-1 1-1 0 0,1 0 0 0 0,-1-1 1 0 0,1 1-1 0 0,-1-1 0 0 0,0 1 1 0 0,0-1-1 0 0,0 0 0 0 0,0 1 1 0 0,-1-1-1 0 0,1 0 0 0 0,-1 0 1 0 0,1 0-1 0 0,-1 1 0 0 0,0-1 1 0 0,0 0-1 0 0,0 0 0 0 0,-1 0 1 0 0,1 1-1 0 0,-1-1 0 0 0,1 0 1 0 0,-3-5-1 0 0,2 5-20 0 0,0 0 0 0 0,0 0 0 0 0,-1 0 1 0 0,0 0-1 0 0,1 0 0 0 0,-1 1 0 0 0,0-1 0 0 0,0 0 1 0 0,0 1-1 0 0,0 0 0 0 0,-1-1 0 0 0,1 1 1 0 0,-1 0-1 0 0,-4-3 0 0 0,3 3 56 0 0,0 1 1 0 0,0-1-1 0 0,0 1 0 0 0,0 0 1 0 0,0 0-1 0 0,0 0 1 0 0,0 0-1 0 0,-1 1 0 0 0,1 0 1 0 0,-8 0-1 0 0,-6 2-4 0 0,0 1 1 0 0,0 1-1 0 0,-29 10 0 0 0,33-10-2 0 0,-6 4 26 0 0,0-1 0 0 0,1 2-1 0 0,-28 17 1 0 0,-50 40 4 0 0,74-47 180 0 0,1 0 0 0 0,0 2-1 0 0,2 1 1 0 0,0 0 0 0 0,2 1-1 0 0,0 2 1 0 0,-14 25 0 0 0,28-42-59 0 0,0-1 0 0 0,0 1 1 0 0,1 0-1 0 0,0 0 1 0 0,1 0-1 0 0,0 0 1 0 0,0 0-1 0 0,0 0 1 0 0,1 1-1 0 0,1-1 1 0 0,-1 1-1 0 0,1-1 0 0 0,2 15 1 0 0,-1-18-72 0 0,0 0 1 0 0,1 1-1 0 0,-1-1 1 0 0,1 0-1 0 0,0 0 1 0 0,0 0-1 0 0,1 0 1 0 0,-1-1-1 0 0,1 1 1 0 0,0 0-1 0 0,0-1 1 0 0,1 0-1 0 0,-1 0 1 0 0,1 0-1 0 0,0 0 1 0 0,0-1-1 0 0,0 1 1 0 0,1-1-1 0 0,-1 0 1 0 0,1 0-1 0 0,0-1 1 0 0,6 3-1 0 0,1-1 62 0 0,0 0-1 0 0,1-1 1 0 0,-1 0-1 0 0,1-1 0 0 0,0-1 1 0 0,24 0-1 0 0,-2-2 27 0 0,45-9-1 0 0,-37 1-1181 0 0,60-21 0 0 0,-67 19-145 0 0,1-1-18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10135 0 0,'-1'0'778'0'0,"-1"0"-597"0"0,0 0 0 0 0,1 0-1 0 0,-1 0 1 0 0,0 1 0 0 0,1-1 0 0 0,-1 0 0 0 0,0 1 0 0 0,1-1 0 0 0,-1 1 0 0 0,1 0 0 0 0,-1-1 0 0 0,1 1 0 0 0,-1 0 0 0 0,1 0 0 0 0,-1 0 0 0 0,1 0 0 0 0,0 0 0 0 0,-1 0 0 0 0,1 1-1 0 0,0-1 1 0 0,0 0 0 0 0,0 0 0 0 0,0 1 0 0 0,0-1 0 0 0,0 1 0 0 0,1-1 0 0 0,-1 1 0 0 0,0-1 0 0 0,1 1 0 0 0,-1 0 0 0 0,1-1 0 0 0,-1 1 0 0 0,1 3 0 0 0,-1 1 92 0 0,1 0 1 0 0,0 0 0 0 0,0 0 0 0 0,0 0 0 0 0,1 1 0 0 0,0-1-1 0 0,1 6 1 0 0,3 1-3 0 0,0 1-1 0 0,0-2 0 0 0,1 1 1 0 0,1 0-1 0 0,0-1 1 0 0,0 0-1 0 0,1-1 1 0 0,1 0-1 0 0,13 14 0 0 0,-2-6 37 0 0,0 0-1 0 0,2-1 0 0 0,42 26 0 0 0,-36-26-365 0 0,2-2-1 0 0,0-2 0 0 0,0 0 0 0 0,2-2 0 0 0,-1-2 1 0 0,49 11-1 0 0,-72-20-407 0 0,0 0 0 0 0,0 0 0 0 0,0 0 0 0 0,0-1 0 0 0,0 0 1 0 0,0-1-1 0 0,0 0 0 0 0,0 0 0 0 0,0-1 0 0 0,0 0 0 0 0,12-4 0 0 0,-4-3-1185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4 5983 0 0,'0'0'464'0'0,"-1"-1"-305"0"0,0 1-64 0 0,0-1 0 0 0,-1 1 0 0 0,1 0 0 0 0,0-1 0 0 0,0 1 0 0 0,0 0 0 0 0,-1 0 0 0 0,1-1 0 0 0,0 1 0 0 0,0 0 0 0 0,-1 0 0 0 0,1 0 0 0 0,0 1 0 0 0,0-1 0 0 0,0 0 0 0 0,-1 0 0 0 0,1 1 0 0 0,0-1 0 0 0,0 1 0 0 0,0-1 0 0 0,0 1 0 0 0,-2 0 0 0 0,-26 20 4573 0 0,7-5-3216 0 0,-207 138 1276 0 0,130-88-2491 0 0,45-31-100 0 0,0-3-117 0 0,33-20-729 0 0,-33 24 0 0 0,52-35-427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18 15863 0 0,'4'-5'241'0'0,"3"-7"957"0"0,-24 82 11 0 0,-3-17-656 0 0,-34 68-1 0 0,15-38-129 0 0,-19 49-278 0 0,-94 210 482 0 0,-18-7-247 0 0,151-301-3494 0 0,-41 55 0 0 0,45-72-3322 0 0</inkml:trace>
  <inkml:trace contextRef="#ctx0" brushRef="#br0" timeOffset="1">33 806 17911 0 0,'-8'0'274'0'0,"6"0"-105"0"0,0 0 0 0 0,0 0-1 0 0,0-1 1 0 0,0 1 0 0 0,0-1 0 0 0,0 1-1 0 0,0-1 1 0 0,0 0 0 0 0,-3-1 0 0 0,3 1 113 0 0,16 2 362 0 0,0-2-427 0 0,1-1 0 0 0,-1 0 0 0 0,1-1 0 0 0,-1-1 0 0 0,17-7 0 0 0,2 1 84 0 0,215-72 1607 0 0,-23 8-1274 0 0,-200 66-754 0 0,189-54 189 0 0,-70 30-4117 0 0,-113 27-1259 0 0,-7 4-1416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190 573 11975 0 0,'0'0'547'0'0,"-2"0"-11"0"0,-46 3 426 0 0,28-2 1963 0 0,-33 0 1 0 0,46-2-2787 0 0,0 0 0 0 0,0 0 1 0 0,1 0-1 0 0,-14-6 0 0 0,19 7-108 0 0,0 0 0 0 0,0-1 0 0 0,0 0 0 0 0,0 1 1 0 0,0-1-1 0 0,0 0 0 0 0,0 1 0 0 0,0-1 0 0 0,0 0 0 0 0,0 0 0 0 0,0 0 0 0 0,0 0 0 0 0,0 0 0 0 0,1 0 0 0 0,-1 0 0 0 0,0 0 0 0 0,1 0 0 0 0,-1 0 0 0 0,1 0 0 0 0,-1 0 1 0 0,0-2-1 0 0,1 1 29 0 0,0-1 1 0 0,0 1 0 0 0,0 0 0 0 0,0-1 0 0 0,0 1 0 0 0,0-1 0 0 0,0 1 0 0 0,1-1 0 0 0,0 1-1 0 0,0-3 1 0 0,3-6 161 0 0,1 1-1 0 0,0 0 1 0 0,11-16-1 0 0,-14 22-192 0 0,23-31 341 0 0,46-53-1 0 0,38-25-171 0 0,-69 74-257 0 0,1 2-1 0 0,2 2 0 0 0,55-34 1 0 0,-89 63-373 0 0,1 0 0 0 0,0 1 0 0 0,0 1 0 0 0,0 0 1 0 0,1 0-1 0 0,-1 1 0 0 0,20-4 0 0 0,-10 5-1328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289 164 12439 0 0,'0'0'1126'0'0,"2"1"-646"0"0,6 4 356 0 0,-6-4-382 0 0,0 1 1 0 0,1 0-1 0 0,-1-1 0 0 0,1 0 1 0 0,-1 1-1 0 0,1-1 1 0 0,-1 0-1 0 0,1 0 1 0 0,0-1-1 0 0,0 1 0 0 0,-1-1 1 0 0,1 1-1 0 0,0-1 1 0 0,0 0-1 0 0,0 0 0 0 0,5 0 1 0 0,41-9 615 0 0,-33 7-826 0 0,-1-1-1 0 0,23-7 1 0 0,-19 3-209 0 0,1-1-1 0 0,-2 0 1 0 0,18-12 0 0 0,-27 14-83 0 0,0 0 0 0 0,0 0 1 0 0,-1-1-1 0 0,0 0 0 0 0,-1-1 1 0 0,1 1-1 0 0,9-16 0 0 0,-16 22 23 0 0,0 0-1 0 0,0 0 0 0 0,0-1 0 0 0,-1 1 0 0 0,1 0 0 0 0,0-1 0 0 0,-1 1 0 0 0,1-1 1 0 0,-1 1-1 0 0,0-1 0 0 0,0 1 0 0 0,1-1 0 0 0,-1 1 0 0 0,0-1 0 0 0,0 1 0 0 0,0-1 1 0 0,0 1-1 0 0,-1-1 0 0 0,1 0 0 0 0,0 1 0 0 0,-2-3 0 0 0,2 3 8 0 0,-1 0 1 0 0,0 0-1 0 0,1 0 0 0 0,-1 0 0 0 0,0 1 0 0 0,0-1 0 0 0,0 0 0 0 0,0 0 1 0 0,0 1-1 0 0,0-1 0 0 0,1 1 0 0 0,-2-1 0 0 0,1 1 0 0 0,0-1 0 0 0,0 1 1 0 0,0 0-1 0 0,0-1 0 0 0,0 1 0 0 0,0 0 0 0 0,0 0 0 0 0,0 0 0 0 0,0 0 1 0 0,-1 0-1 0 0,1 0 0 0 0,0 0 0 0 0,0 0 0 0 0,0 0 0 0 0,0 1 1 0 0,0-1-1 0 0,-2 1 0 0 0,-40 14-84 0 0,0 1 1 0 0,-76 42 0 0 0,111-53 90 0 0,-46 24 7 0 0,-74 52 0 0 0,102-61 25 0 0,1 0-1 0 0,1 2 1 0 0,0 0 0 0 0,-31 42 0 0 0,47-54 20 0 0,1 1-1 0 0,0 0 1 0 0,1 1 0 0 0,0 0 0 0 0,1 0-1 0 0,0 0 1 0 0,1 0 0 0 0,-5 25-1 0 0,8-31-26 0 0,1 0 0 0 0,-1 0 0 0 0,1-1 0 0 0,1 1 0 0 0,-1 0-1 0 0,1 0 1 0 0,0 0 0 0 0,0 0 0 0 0,3 9 0 0 0,-2-11-9 0 0,0 0-1 0 0,0-1 1 0 0,0 1 0 0 0,0 0 0 0 0,1-1-1 0 0,-1 1 1 0 0,1-1 0 0 0,0 0 0 0 0,0 0-1 0 0,0 0 1 0 0,0 0 0 0 0,1-1 0 0 0,-1 1-1 0 0,7 2 1 0 0,0 0 13 0 0,1 0 0 0 0,0-1 0 0 0,0-1 0 0 0,0 0 0 0 0,0 0 0 0 0,1-1 0 0 0,19 1 0 0 0,-4-2 19 0 0,0-1 1 0 0,31-5-1 0 0,-2-3-1093 0 0,-1-3 0 0 0,89-29 0 0 0,-112 28-464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186 268 3223 0 0,'-1'2'718'0'0,"-7"16"4654"0"0,-14 23 3167 0 0,19-37-8204 0 0,0 0 0 0 0,0 0-1 0 0,0 0 1 0 0,-1 0 0 0 0,0 0 0 0 0,0-1-1 0 0,-5 4 1 0 0,1-2-1 0 0,1 0 0 0 0,-1-1 0 0 0,1 0 0 0 0,-15 5 0 0 0,20-9-307 0 0,0 1 0 0 0,-1 0 0 0 0,1-1 1 0 0,0 1-1 0 0,-1-1 0 0 0,1 0 0 0 0,0 0 1 0 0,-1 0-1 0 0,1 0 0 0 0,-1 0 0 0 0,1 0 1 0 0,0-1-1 0 0,-1 1 0 0 0,1-1 0 0 0,0 0 1 0 0,-1 1-1 0 0,1-1 0 0 0,0 0 0 0 0,0-1 1 0 0,0 1-1 0 0,-4-3 0 0 0,4 3-23 0 0,1-1-1 0 0,0 0 0 0 0,-1 0 1 0 0,1 0-1 0 0,0 1 0 0 0,0-1 1 0 0,0 0-1 0 0,0 0 1 0 0,0-1-1 0 0,0 1 0 0 0,1 0 1 0 0,-1 0-1 0 0,1 0 1 0 0,-1 0-1 0 0,1-1 0 0 0,0 1 1 0 0,0 0-1 0 0,0 0 1 0 0,0 0-1 0 0,0-1 0 0 0,1 1 1 0 0,-1 0-1 0 0,1 0 1 0 0,-1 0-1 0 0,2-4 0 0 0,2-3-7 0 0,-1 1 0 0 0,1 0-1 0 0,0 0 1 0 0,11-15 0 0 0,-4 9-5 0 0,0 0-1 0 0,1 1 1 0 0,1 0 0 0 0,0 1 0 0 0,1 1 0 0 0,0 0-1 0 0,1 1 1 0 0,0 0 0 0 0,1 1 0 0 0,0 1 0 0 0,0 0 0 0 0,0 1-1 0 0,1 1 1 0 0,0 1 0 0 0,1 0 0 0 0,-1 1 0 0 0,1 1-1 0 0,27-1 1 0 0,-37 4 74 0 0,-1 0 0 0 0,0 1-1 0 0,0 0 1 0 0,0 0 0 0 0,0 1-1 0 0,0 0 1 0 0,0 0 0 0 0,0 1-1 0 0,-1-1 1 0 0,1 1 0 0 0,-1 1-1 0 0,7 4 1 0 0,-9-6-27 0 0,-1 1 0 0 0,1 0-1 0 0,-1 1 1 0 0,1-1 0 0 0,-1 0 0 0 0,0 1-1 0 0,-1 0 1 0 0,1 0 0 0 0,0 0 0 0 0,-1 0-1 0 0,0 0 1 0 0,0 0 0 0 0,0 1 0 0 0,-1-1-1 0 0,0 1 1 0 0,1-1 0 0 0,-1 1 0 0 0,-1 0-1 0 0,1 5 1 0 0,0-5-34 0 0,-1 0 0 0 0,0 1 0 0 0,0-1 0 0 0,-1 0 0 0 0,1 0 0 0 0,-1 0 0 0 0,0 0 0 0 0,-1 0 0 0 0,1 0 0 0 0,-1 0 0 0 0,0-1 0 0 0,0 1 0 0 0,0-1 0 0 0,-1 1 0 0 0,-4 5 0 0 0,0-3-16 0 0,-1-3-53 0 0,7-4-27 0 0,-1-15-314 0 0,1 13 378 0 0,1-1 0 0 0,0 1 0 0 0,-1-1 0 0 0,1 1 0 0 0,0-1 0 0 0,0 1 0 0 0,1-4 0 0 0,2-7-42 0 0,0 0-1 0 0,1 0 1 0 0,1 1-1 0 0,0 0 0 0 0,1-1 1 0 0,0 1-1 0 0,1 1 1 0 0,13-18-1 0 0,-9 15 56 0 0,0 1 0 0 0,1 0 0 0 0,1 0 0 0 0,0 2 0 0 0,1-1 0 0 0,16-9 0 0 0,-19 14-3 0 0,1 1 0 0 0,0 0 0 0 0,0 1 0 0 0,0 0-1 0 0,15-3 1 0 0,-18 5 86 0 0,0 1 0 0 0,0 1 1 0 0,0 0-1 0 0,0 0 0 0 0,0 1 0 0 0,0 0 0 0 0,0 1 0 0 0,12 1 0 0 0,-18-1-38 0 0,0 0-1 0 0,0 0 1 0 0,0 0-1 0 0,-1 0 0 0 0,1 0 1 0 0,0 0-1 0 0,-1 1 1 0 0,1-1-1 0 0,-1 1 0 0 0,0 0 1 0 0,1-1-1 0 0,-1 1 1 0 0,0 0-1 0 0,0 1 0 0 0,0-1 1 0 0,1 3-1 0 0,0-1-8 0 0,-1 0 0 0 0,0 0-1 0 0,0 0 1 0 0,-1 0 0 0 0,1 1 0 0 0,-1-1 0 0 0,0 1-1 0 0,0-1 1 0 0,0 7 0 0 0,0 1-10 0 0,-1 1-1 0 0,-1-1 1 0 0,0 0-1 0 0,-1 0 1 0 0,0 0-1 0 0,-7 22 1 0 0,-30 60 40 0 0,26-65-49 0 0,10-20-64 0 0,0-1-1 0 0,0 1 1 0 0,-2 13 0 0 0,5-21-97 0 0,3 2-1892 0 0,-1-2 1784 0 0,0 0 0 0 0,-1-1 0 0 0,1 1 0 0 0,0 0 0 0 0,0-1 0 0 0,0 1 0 0 0,0-1 0 0 0,0 0 0 0 0,0 1 0 0 0,0-1 0 0 0,0 0 0 0 0,4 0 0 0 0,17-3-1667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171 133 8287 0 0,'1'1'8282'0'0,"3"2"-7291"0"0,1-1 1 0 0,-1 0-1 0 0,1 0 1 0 0,8 2 0 0 0,-9-3-798 0 0,1 0 0 0 0,-1-1 0 0 0,0 1 0 0 0,1-1 1 0 0,-1 0-1 0 0,0 0 0 0 0,1-1 0 0 0,-1 1 1 0 0,0-1-1 0 0,5-2 0 0 0,11-4 246 0 0,0 0 0 0 0,33-19 0 0 0,-9 4-331 0 0,-32 16-155 0 0,0 0 0 0 0,0-1 0 0 0,0 0 0 0 0,0-1-1 0 0,19-18 1 0 0,-29 25-201 0 0,-2 0 204 0 0,0 0-1 0 0,-1 0 1 0 0,1 0-1 0 0,0 0 0 0 0,0 0 1 0 0,-1 0-1 0 0,1 0 1 0 0,0 0-1 0 0,-1 0 0 0 0,1 0 1 0 0,-1 1-1 0 0,0-1 1 0 0,1 0-1 0 0,-1 0 1 0 0,0 1-1 0 0,1-1 0 0 0,-1 0 1 0 0,0 1-1 0 0,0-1 1 0 0,1 0-1 0 0,-1 1 0 0 0,0-1 1 0 0,0 1-1 0 0,0-1 1 0 0,0 1-1 0 0,0 0 0 0 0,0-1 1 0 0,0 1-1 0 0,0 0 1 0 0,0 0-1 0 0,0 0 0 0 0,0 0 1 0 0,0 0-1 0 0,0 0 1 0 0,-1 0-1 0 0,-3 0-54 0 0,1 0 0 0 0,-1 0 0 0 0,1 1 0 0 0,-1-1 1 0 0,1 1-1 0 0,-8 3 0 0 0,-2 1-24 0 0,1 1 1 0 0,0 1-1 0 0,-24 17 0 0 0,-32 32 75 0 0,39-32 170 0 0,-4 5 211 0 0,-54 61-1 0 0,68-68-94 0 0,2 2 0 0 0,1 0 0 0 0,-24 45 0 0 0,37-60-177 0 0,0-1-1 0 0,0 1 1 0 0,1 0 0 0 0,1 0-1 0 0,-1 0 1 0 0,1 0 0 0 0,1 0 0 0 0,-1 13-1 0 0,2-19-48 0 0,0 0 0 0 0,0 0 0 0 0,0 0-1 0 0,1-1 1 0 0,-1 1 0 0 0,1 0 0 0 0,0 0-1 0 0,0 0 1 0 0,0-1 0 0 0,0 1 0 0 0,0 0-1 0 0,0-1 1 0 0,1 1 0 0 0,-1-1 0 0 0,1 1-1 0 0,0-1 1 0 0,0 0 0 0 0,0 0 0 0 0,0 0-1 0 0,0 0 1 0 0,0 0 0 0 0,0 0 0 0 0,1 0-1 0 0,-1-1 1 0 0,1 1 0 0 0,-1-1-1 0 0,1 0 1 0 0,0 0 0 0 0,-1 0 0 0 0,5 1-1 0 0,1 0-8 0 0,0-1-1 0 0,1 1 1 0 0,-1-2-1 0 0,1 1 0 0 0,-1-1 1 0 0,1-1-1 0 0,12-1 0 0 0,60-16-253 0 0,-49 10-4 0 0,-17 5 38 0 0,70-17-2861 0 0,2 2-3400 0 0,-69 14 4575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87 6447 0 0,'17'-9'298'0'0,"-13"7"-10"0"0,-3 1-188 0 0,4-5 2926 0 0,-22 11 724 0 0,15-5-3410 0 0,-11 5-5 0 0,0 1 0 0 0,1-1 1 0 0,0 2-1 0 0,0 0 0 0 0,1 0 1 0 0,-20 17-1 0 0,12-7-225 0 0,1 1-1 0 0,-29 36 1 0 0,36-40-84 0 0,1 1 1 0 0,-11 20-1 0 0,18-30 12 0 0,1 0 1 0 0,0 0-1 0 0,0 0 0 0 0,0 0 0 0 0,0 1 1 0 0,1-1-1 0 0,0 1 0 0 0,0-1 0 0 0,1 1 1 0 0,-1-1-1 0 0,2 9 0 0 0,-1-11-5 0 0,0-1 0 0 0,1 0 1 0 0,0 0-1 0 0,-1 0 0 0 0,1 0 0 0 0,0 0 0 0 0,0 0 0 0 0,0 0 0 0 0,0 0 0 0 0,0 0 1 0 0,1 0-1 0 0,-1 0 0 0 0,1-1 0 0 0,-1 1 0 0 0,1 0 0 0 0,-1-1 0 0 0,1 1 0 0 0,0-1 0 0 0,0 0 1 0 0,0 0-1 0 0,0 0 0 0 0,0 0 0 0 0,0 0 0 0 0,0 0 0 0 0,0 0 0 0 0,0 0 0 0 0,0-1 0 0 0,0 0 1 0 0,1 1-1 0 0,-1-1 0 0 0,4 0 0 0 0,6 1 88 0 0,0-1 0 0 0,0-1 0 0 0,1 0 1 0 0,15-4-1 0 0,-23 4-100 0 0,8-1 17 0 0,-1-1 0 0 0,0 0 0 0 0,0-1 0 0 0,-1 0 0 0 0,1 0 1 0 0,-1-2-1 0 0,0 1 0 0 0,13-10 0 0 0,-18 11-24 0 0,0-1 0 0 0,0-1 1 0 0,0 1-1 0 0,-1-1 0 0 0,0 0 0 0 0,0 0 0 0 0,0 0 0 0 0,-1-1 1 0 0,0 0-1 0 0,0 0 0 0 0,-1 0 0 0 0,0 0 0 0 0,0 0 1 0 0,2-9-1 0 0,-3 5-37 0 0,0 0-1 0 0,0 0 1 0 0,-1 0 0 0 0,0-1-1 0 0,-1 1 1 0 0,0-1 0 0 0,-1 1-1 0 0,-1 0 1 0 0,-2-12 0 0 0,2 14-281 0 0,0 1 0 0 0,-1-1-1 0 0,0 0 1 0 0,-1 1 0 0 0,0 0 0 0 0,0 0 0 0 0,0 0 0 0 0,-1 0 0 0 0,-1 1 0 0 0,1 0-1 0 0,-12-12 1 0 0,15 17 90 0 0,-1 0 0 0 0,1 1 0 0 0,0-1 0 0 0,-1 0-1 0 0,1 1 1 0 0,-6-2 0 0 0,-7-1-4205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49 5063 0 0,'0'0'390'0'0,"-1"-1"18"0"0,-2-3 343 0 0,0 0 1 0 0,0 1 0 0 0,-1-1 0 0 0,1 1-1 0 0,-1 0 1 0 0,0 0 0 0 0,0 0 0 0 0,0 0-1 0 0,0 1 1 0 0,0 0 0 0 0,-7-3 0 0 0,5 3-315 0 0,-1 1 0 0 0,1-1 0 0 0,-1 1 1 0 0,1 0-1 0 0,-1 0 0 0 0,0 1 0 0 0,-10 0 0 0 0,5 2-272 0 0,-1 0 0 0 0,1 0 0 0 0,0 1 0 0 0,-1 1 0 0 0,2 0 0 0 0,-1 1 0 0 0,0 0 1 0 0,-15 9-1 0 0,2 2 54 0 0,1 1 1 0 0,0 0-1 0 0,-26 26 1 0 0,38-30-121 0 0,-1 0 1 0 0,2 0-1 0 0,0 2 1 0 0,0-1-1 0 0,1 1 1 0 0,-12 26-1 0 0,21-37-58 0 0,-1-1 0 0 0,0 1-1 0 0,1 0 1 0 0,0 0 0 0 0,0-1 0 0 0,0 1-1 0 0,1 0 1 0 0,-1 0 0 0 0,1 0 0 0 0,0 0-1 0 0,0 0 1 0 0,0 0 0 0 0,2 7-1 0 0,-1-8 0 0 0,0 0 0 0 0,0-1 0 0 0,0 1 0 0 0,1 0 0 0 0,-1-1 0 0 0,1 1 0 0 0,0-1 0 0 0,-1 1 0 0 0,1-1 0 0 0,0 0 0 0 0,1 0 0 0 0,-1 0 0 0 0,0 0 0 0 0,1 0 0 0 0,-1 0 0 0 0,1-1 0 0 0,-1 1 0 0 0,5 1-1 0 0,1 0 42 0 0,1 0-1 0 0,-1 0 0 0 0,0-1 1 0 0,1-1-1 0 0,0 1 0 0 0,-1-1 1 0 0,1-1-1 0 0,0 1 0 0 0,-1-2 1 0 0,1 1-1 0 0,0-1 0 0 0,-1 0 0 0 0,1-1 1 0 0,8-3-1 0 0,5-1 23 0 0,-1-2 0 0 0,0-1 0 0 0,0 0-1 0 0,22-15 1 0 0,-29 16-93 0 0,-2 0-1 0 0,0-2 1 0 0,0 1 0 0 0,0-1-1 0 0,-1-1 1 0 0,13-17 0 0 0,-19 23-51 0 0,-2 0 1 0 0,1 0-1 0 0,0 0 1 0 0,-1-1-1 0 0,0 0 1 0 0,0 1-1 0 0,-1-1 1 0 0,0 0-1 0 0,0 0 1 0 0,0 0-1 0 0,-1-1 1 0 0,1 1-1 0 0,-1 0 1 0 0,-1-1-1 0 0,0 1 1 0 0,0-1-1 0 0,-1-11 1 0 0,0 14-44 0 0,0 1 0 0 0,0-1 0 0 0,0 1 0 0 0,0 0 1 0 0,-1-1-1 0 0,0 1 0 0 0,0 0 0 0 0,0 0 0 0 0,0 0 1 0 0,0 0-1 0 0,0 0 0 0 0,-1 0 0 0 0,-4-3 0 0 0,3 2-89 0 0,-1 1 1 0 0,0 0-1 0 0,0 0 0 0 0,0 1 1 0 0,0-1-1 0 0,0 1 0 0 0,0 0 0 0 0,-7-1 1 0 0,-1 0-197 0 0,1 1 1 0 0,-1 1 0 0 0,0 0 0 0 0,0 1 0 0 0,1 0 0 0 0,-1 1 0 0 0,-15 3 0 0 0,25-4 246 0 0,0 1 1 0 0,0 0 0 0 0,0 1-1 0 0,0-1 1 0 0,0 1 0 0 0,0-1-1 0 0,0 1 1 0 0,0 0 0 0 0,-4 4-1 0 0,5-5-354 0 0,14 11-4453 0 0,3-1-38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0:5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97 658 13039 0 0,'0'0'1186'0'0,"1"1"-978"0"0,-1 0-51 0 0,0 0 0 0 0,0 0 0 0 0,1-1 0 0 0,-1 1 0 0 0,0 0 0 0 0,0 0 0 0 0,0 0 0 0 0,0-1 0 0 0,0 1 0 0 0,0 0 0 0 0,0 0 0 0 0,0-1 0 0 0,0 1 0 0 0,0 0 0 0 0,0 0 0 0 0,-1 0 0 0 0,1-1 0 0 0,0 1 0 0 0,0 0 0 0 0,-1 0 0 0 0,1-1 0 0 0,-1 1 0 0 0,1 0 0 0 0,-1 0 0 0 0,0 0-9 0 0,0 0-1 0 0,-1 0 1 0 0,1-1-1 0 0,0 1 1 0 0,0 0-1 0 0,-1 0 1 0 0,1-1 0 0 0,0 1-1 0 0,-1-1 1 0 0,1 0-1 0 0,-1 1 1 0 0,-1-1-1 0 0,-2 1 108 0 0,1-1-1 0 0,0 0 1 0 0,-1 0-1 0 0,1 0 1 0 0,0-1 0 0 0,-1 1-1 0 0,1-1 1 0 0,-8-3-1 0 0,10 4-178 0 0,0-1 0 0 0,1 0 0 0 0,-1 0 0 0 0,0 0 0 0 0,1 0 0 0 0,-1-1 0 0 0,1 1-1 0 0,-1 0 1 0 0,1-1 0 0 0,0 1 0 0 0,-1-1 0 0 0,1 1 0 0 0,0-1 0 0 0,0 1 0 0 0,0-1 0 0 0,0 0 0 0 0,0 0 0 0 0,1 1 0 0 0,-1-1-1 0 0,0 0 1 0 0,1 0 0 0 0,0 0 0 0 0,-1 0 0 0 0,1 0 0 0 0,0 0 0 0 0,0 0 0 0 0,0 0 0 0 0,0 0 0 0 0,0-2 0 0 0,2-6 91 0 0,0 1 1 0 0,0-1-1 0 0,1 0 1 0 0,5-13-1 0 0,-6 17-83 0 0,10-23 14 0 0,2 0 0 0 0,1 0 0 0 0,1 1 0 0 0,1 1 0 0 0,1 1 0 0 0,2 1 0 0 0,0 0 0 0 0,2 1 0 0 0,1 2 0 0 0,33-27 0 0 0,-20 21-372 0 0,1 1-1 0 0,1 2 1 0 0,1 2 0 0 0,2 2-1 0 0,0 1 1 0 0,86-28-1 0 0,44-1-5187 0 0,-119 38 3432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214 301 15863 0 0,'0'0'728'0'0,"-1"0"-17"0"0,-22 12-154 0 0,1 0 0 0 0,1 1 0 0 0,0 1 0 0 0,-33 30-1 0 0,26-21 21 0 0,-8 8 424 0 0,29-24-426 0 0,25-20-351 0 0,151-126-108 0 0,42-32-1646 0 0,-201 164 1442 0 0,47-33-465 0 0,-49 35 475 0 0,0 0 1 0 0,0 1-1 0 0,1 0 1 0 0,-1 0 0 0 0,13-2-1 0 0,-6 4 29 0 0,-12 4 89 0 0,-3-1-25 0 0,2 0-2 0 0,-1 0 1 0 0,1 0 0 0 0,-1 1 0 0 0,0-1 0 0 0,1 1 0 0 0,-1-1-1 0 0,0 1 1 0 0,0 0 0 0 0,0-1 0 0 0,0 1 0 0 0,-1 0 0 0 0,1 0-1 0 0,0 0 1 0 0,0 2 0 0 0,0-1 13 0 0,1 4 9 0 0,0 1 0 0 0,0-1 0 0 0,-1 1 0 0 0,0-1 0 0 0,0 1 0 0 0,0 0 0 0 0,-1-1 0 0 0,-1 10 0 0 0,-3 6 232 0 0,-7 30 1 0 0,1-5 501 0 0,10-46-601 0 0,0-2-152 0 0,0 1 0 0 0,0-1 0 0 0,0 0 0 0 0,0 1 0 0 0,0-1-1 0 0,0 1 1 0 0,0-1 0 0 0,0 0 0 0 0,0 1 0 0 0,0-1 0 0 0,0 0 0 0 0,1 1 0 0 0,-1-1-1 0 0,0 0 1 0 0,0 1 0 0 0,0-1 0 0 0,1 0 0 0 0,-1 1 0 0 0,0-1 0 0 0,0 0-1 0 0,1 1 1 0 0,-1-1 0 0 0,0 0 0 0 0,0 0 0 0 0,1 1 0 0 0,-1-1 0 0 0,0 0 0 0 0,1 0-1 0 0,-1 0 1 0 0,0 0 0 0 0,1 1 0 0 0,-1-1 0 0 0,1 0 0 0 0,-1 0 0 0 0,1 0 0 0 0,1 0-1 0 0,-1 0 1 0 0,1 0 0 0 0,0 0 0 0 0,0-1 0 0 0,-1 1 0 0 0,1 0 0 0 0,0-1 0 0 0,2-1 0 0 0,4-1 0 0 0,-1-1 0 0 0,13-8 0 0 0,-8 2-123 0 0,-1 0 1 0 0,0-1 0 0 0,-1 0-1 0 0,-1-1 1 0 0,1 0 0 0 0,-2-1-1 0 0,10-16 1 0 0,-9 13-28 0 0,1 1 0 0 0,1 0 1 0 0,0 0-1 0 0,19-19 0 0 0,-19 26 113 0 0,1 0 0 0 0,-1 0 0 0 0,2 1 0 0 0,-1 0 0 0 0,1 1 0 0 0,0 1 0 0 0,0 0 0 0 0,0 0 0 0 0,17-2 0 0 0,-15 4 161 0 0,0 0-1 0 0,29-1 0 0 0,-39 4-102 0 0,-1 0-1 0 0,1 1 1 0 0,0-1 0 0 0,-1 1-1 0 0,1 0 1 0 0,-1 0 0 0 0,1 0-1 0 0,-1 0 1 0 0,1 1 0 0 0,-1 0-1 0 0,0 0 1 0 0,0 0 0 0 0,5 4-1 0 0,-8-5-5 0 0,0 0 0 0 0,0 1-1 0 0,0-1 1 0 0,0 0 0 0 0,0 1 0 0 0,-1 0-1 0 0,1-1 1 0 0,0 1 0 0 0,-1-1 0 0 0,1 1-1 0 0,-1 0 1 0 0,0-1 0 0 0,1 4 0 0 0,-1-1 31 0 0,1 3 6 0 0,-1-1-1 0 0,1 1 1 0 0,-1 0 0 0 0,-1 0-1 0 0,1 0 1 0 0,-1-1 0 0 0,-3 9-1 0 0,-16 48 330 0 0,9-30-225 0 0,6-18-108 0 0,0 1 0 0 0,-3 27 0 0 0,6-26-34 0 0,0-10-276 0 0,2 1 0 0 0,-1-1 0 0 0,1 0 0 0 0,0 0 0 0 0,1 9 0 0 0,2-2-1119 0 0,-1-3-68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47 1375 0 0,'38'-31'-366'0'0,"-16"15"18930"0"0,-41 33-17800 0 0,-1-2-692 0 0,1 1 1 0 0,1 1 0 0 0,1 1 0 0 0,0 0 0 0 0,1 1 0 0 0,1 1-1 0 0,-23 41 1 0 0,35-55-53 0 0,0 1 1 0 0,0-1-1 0 0,1 1 0 0 0,0 0 0 0 0,0 0 1 0 0,1 0-1 0 0,0 0 0 0 0,0 0 0 0 0,1 0 0 0 0,0 0 1 0 0,1 12-1 0 0,0-13 11 0 0,0-1 1 0 0,0-1-1 0 0,0 1 0 0 0,1 0 1 0 0,0 0-1 0 0,0 0 0 0 0,0-1 1 0 0,1 1-1 0 0,-1-1 1 0 0,1 0-1 0 0,0 0 0 0 0,1 0 1 0 0,-1 0-1 0 0,0 0 0 0 0,1-1 1 0 0,7 6-1 0 0,-6-5 58 0 0,0-1 0 0 0,0 0 0 0 0,0-1 0 0 0,0 1 0 0 0,1-1 0 0 0,-1 0 0 0 0,0 0 0 0 0,1-1 0 0 0,0 0 0 0 0,-1 0 0 0 0,11 1 0 0 0,-13-2-32 0 0,0 0-1 0 0,1-1 1 0 0,-1 1-1 0 0,0 0 0 0 0,1-1 1 0 0,-1 0-1 0 0,0 0 1 0 0,0 0-1 0 0,0 0 1 0 0,0-1-1 0 0,0 1 0 0 0,0-1 1 0 0,0 1-1 0 0,0-1 1 0 0,-1 0-1 0 0,1 0 0 0 0,-1-1 1 0 0,1 1-1 0 0,-1 0 1 0 0,0-1-1 0 0,3-4 0 0 0,1-2-23 0 0,-1 0 0 0 0,-1 0 0 0 0,0-1 1 0 0,0 0-1 0 0,-1 0 0 0 0,0 0 0 0 0,-1 0 0 0 0,2-15 0 0 0,-1-10 103 0 0,-1-40 1 0 0,-2 58-129 0 0,0 11-65 0 0,0-1 0 0 0,-1 1 1 0 0,0 0-1 0 0,0 0 0 0 0,0 0 0 0 0,-1 0 0 0 0,0 0 0 0 0,0 0 0 0 0,-5-10 0 0 0,5 13 16 0 0,0 0 0 0 0,0-1 0 0 0,-1 1 0 0 0,1 1 0 0 0,-1-1 0 0 0,0 0-1 0 0,1 1 1 0 0,-1-1 0 0 0,0 1 0 0 0,-1 0 0 0 0,1 0 0 0 0,0 0 0 0 0,-1 0-1 0 0,1 1 1 0 0,-1-1 0 0 0,1 1 0 0 0,-5-1 0 0 0,0 0-163 0 0,1 0 0 0 0,-1 1 0 0 0,0 0 0 0 0,0 1 0 0 0,1 0 0 0 0,-1 0 1 0 0,0 1-1 0 0,0-1 0 0 0,0 2 0 0 0,1-1 0 0 0,-1 1 0 0 0,-14 6 0 0 0,21-8-433 0 0,1 11-3062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4607 0 0,'0'0'14743'0'0,"1"-2"-14270"0"0,2-14 235 0 0,1 1 0 0 0,1-1 0 0 0,10-23 0 0 0,27-45 796 0 0,-20 41-1064 0 0,-9 18-323 0 0,1 1 0 0 0,1 0 0 0 0,1 1 0 0 0,1 0 0 0 0,1 2 0 0 0,1 0 0 0 0,29-25 0 0 0,-40 40-137 0 0,1-1 1 0 0,0 1-1 0 0,0 0 0 0 0,19-8 0 0 0,-24 13-185 0 0,0-1-1 0 0,-1 1 1 0 0,1 0 0 0 0,0 0-1 0 0,0 0 1 0 0,0 1-1 0 0,0-1 1 0 0,0 1 0 0 0,0 0-1 0 0,0 0 1 0 0,0 0-1 0 0,0 1 1 0 0,-1-1 0 0 0,1 1-1 0 0,0 0 1 0 0,5 2-1 0 0,4 4-1459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178 234 14887 0 0,'2'0'680'0'0,"3"1"-471"0"0,0 0-1 0 0,0 0 1 0 0,0-1 0 0 0,0 0-1 0 0,0 0 1 0 0,0 0-1 0 0,0 0 1 0 0,0-1-1 0 0,0 0 1 0 0,0 0 0 0 0,0 0-1 0 0,0-1 1 0 0,-1 1-1 0 0,8-5 1 0 0,6-2 1235 0 0,-1-2 1 0 0,22-15 0 0 0,101-84 1679 0 0,-112 86-3042 0 0,-20 16-80 0 0,-5 5-10 0 0,1 0-1 0 0,-1-1 1 0 0,-1 0 0 0 0,1 0-1 0 0,0 0 1 0 0,-1 0-1 0 0,1 0 1 0 0,-1 0-1 0 0,2-5 1 0 0,-3 6-170 0 0,-19-4-399 0 0,12 6 480 0 0,1 1-1 0 0,0 0 1 0 0,0 0-1 0 0,0 0 1 0 0,0 0-1 0 0,0 1 0 0 0,-7 3 1 0 0,-33 19-348 0 0,30-16 379 0 0,-81 49 20 0 0,-132 103-1 0 0,218-153 103 0 0,1 1 1 0 0,0 0-1 0 0,1 1 0 0 0,0 0 0 0 0,0 0 0 0 0,0 1 1 0 0,-11 19-1 0 0,18-25-29 0 0,-1-1 1 0 0,0 1-1 0 0,1 0 0 0 0,0-1 1 0 0,0 1-1 0 0,0 0 1 0 0,0 0-1 0 0,0-1 0 0 0,1 1 1 0 0,0 0-1 0 0,0 0 1 0 0,0 0-1 0 0,0 0 0 0 0,1 0 1 0 0,-1 0-1 0 0,1-1 0 0 0,0 1 1 0 0,0 0-1 0 0,0 0 1 0 0,1-1-1 0 0,0 1 0 0 0,-1-1 1 0 0,1 1-1 0 0,0-1 1 0 0,0 0-1 0 0,1 0 0 0 0,-1 0 1 0 0,4 4-1 0 0,4 2 0 0 0,0-1 0 0 0,0 1 0 0 0,0-2 0 0 0,1 1 0 0 0,0-1 0 0 0,24 10 0 0 0,-19-10-26 0 0,1-1-1 0 0,0-1 0 0 0,1 0 1 0 0,27 3-1 0 0,-36-7-153 0 0,-1 0 0 0 0,1-1 0 0 0,0-1-1 0 0,0 1 1 0 0,14-4 0 0 0,21-9-6713 0 0,-13 1-736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368 273 4375 0 0,'-5'1'67'0'0,"3"-1"-38"0"0,1 1 1 0 0,-1-1-1 0 0,1 0 1 0 0,0 0-1 0 0,-1-1 0 0 0,1 1 1 0 0,0 0-1 0 0,-1 0 1 0 0,1-1-1 0 0,0 1 1 0 0,-1-1-1 0 0,1 1 1 0 0,-3-2-1 0 0,-2 0 244 0 0,4 2-1 0 0,0-1-1 0 0,0 1 0 0 0,1-1 0 0 0,-1 1 1 0 0,0-1-1 0 0,1 1 0 0 0,-1-1 1 0 0,0 0-1 0 0,1 0 0 0 0,-1 0 0 0 0,1 0 1 0 0,-1 0-1 0 0,1 0 0 0 0,-1-1 0 0 0,1 1 1 0 0,0 0-1 0 0,0-1 0 0 0,0 1 1 0 0,0-1-1 0 0,0 1 0 0 0,0-1 0 0 0,-2-5 5040 0 0,-12 5-3339 0 0,14 2-1923 0 0,-1 0 0 0 0,0 0 1 0 0,0 0-1 0 0,1 0 0 0 0,-1 1 0 0 0,0-1 0 0 0,0 0 1 0 0,1 1-1 0 0,-1-1 0 0 0,0 1 0 0 0,1 0 1 0 0,-1-1-1 0 0,0 1 0 0 0,1 0 0 0 0,-1 0 0 0 0,1 0 1 0 0,0 0-1 0 0,-1 0 0 0 0,1 1 0 0 0,0-1 1 0 0,-1 0-1 0 0,1 0 0 0 0,-1 3 0 0 0,1-3 351 0 0,11 8-96 0 0,-7-7-238 0 0,1 0-1 0 0,0 0 1 0 0,0 0-1 0 0,0 0 1 0 0,0-1-1 0 0,1 1 1 0 0,-1-1-1 0 0,0 0 1 0 0,1-1-1 0 0,-1 1 1 0 0,1-1-1 0 0,-1 0 1 0 0,8 0-1 0 0,3-2 99 0 0,0 0 0 0 0,25-7-1 0 0,-15 2-62 0 0,0-2-1 0 0,-1 0 0 0 0,0-2 1 0 0,34-21-1 0 0,-22 9-132 0 0,-1-1 1 0 0,31-30-1 0 0,-57 46-90 0 0,-1 0 0 0 0,12-14 0 0 0,-18 19 49 0 0,0 0-1 0 0,0 0 1 0 0,-1 1-1 0 0,1-1 1 0 0,-1 0-1 0 0,2-4 1 0 0,-3 6 23 0 0,0 0 0 0 0,1-1 0 0 0,-1 1 0 0 0,0 0 0 0 0,0 0 0 0 0,0 0 0 0 0,0-1 0 0 0,0 1 0 0 0,0 0 0 0 0,0 0 0 0 0,-1 0 0 0 0,1 0 0 0 0,0-1 0 0 0,0 1 0 0 0,-1 0 0 0 0,1 0 0 0 0,-2-2 0 0 0,1 2-31 0 0,0 0 0 0 0,-1-1 0 0 0,1 1-1 0 0,-1 0 1 0 0,1 0 0 0 0,-1 0 0 0 0,0 0 0 0 0,1 0 0 0 0,-1 0 0 0 0,0 1 0 0 0,0-1 0 0 0,0 0 0 0 0,1 1 0 0 0,-1-1-1 0 0,0 1 1 0 0,0 0 0 0 0,0 0 0 0 0,0 0 0 0 0,0 0 0 0 0,0 0 0 0 0,-2 0 0 0 0,-7 1-241 0 0,0 0 1 0 0,-13 4-1 0 0,22-5 268 0 0,-44 12-194 0 0,1 1 0 0 0,1 2 0 0 0,-50 25 0 0 0,-120 77 1288 0 0,180-94-601 0 0,0 2 0 0 0,-36 33 1 0 0,32-19 502 0 0,35-35-828 0 0,0-1 0 0 0,1 1 0 0 0,-1 0-1 0 0,1 0 1 0 0,-1 0 0 0 0,1 0 0 0 0,1 0 0 0 0,-1 1 0 0 0,-1 6 0 0 0,3-9-79 0 0,-1 0 1 0 0,2 1 0 0 0,-1-1-1 0 0,0 1 1 0 0,1-1-1 0 0,-1 0 1 0 0,1 1-1 0 0,-1-1 1 0 0,1 0-1 0 0,0 0 1 0 0,0 1 0 0 0,0-1-1 0 0,0 0 1 0 0,1 0-1 0 0,-1 0 1 0 0,1 0-1 0 0,-1 0 1 0 0,1-1-1 0 0,-1 1 1 0 0,1 0 0 0 0,0-1-1 0 0,2 2 1 0 0,6 4 108 0 0,0 0 0 0 0,21 11 0 0 0,-31-18-131 0 0,35 15 377 0 0,1-1 1 0 0,63 15-1 0 0,-84-24-343 0 0,72 19 85 0 0,0-4-1 0 0,95 9 1 0 0,-165-27-274 0 0,0-2 0 0 0,-1 0 0 0 0,18-2 0 0 0,-25 0-566 0 0,0 1 0 0 0,14-6-1 0 0,-17 5-482 0 0,0-1-1 0 0,0 0 0 0 0,0 0 1 0 0,7-5-1 0 0,11-11-5360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0,'0'0'1126'0'0,"1"2"-929"0"0,7 16 986 0 0,2 0 1 0 0,0 0-1 0 0,0-1 0 0 0,25 29 0 0 0,-18-27-737 0 0,1-1 0 0 0,0-1 0 0 0,2-1 0 0 0,0 0 0 0 0,0-2-1 0 0,30 16 1 0 0,-9-8-280 0 0,1-3 0 0 0,0-1-1 0 0,1-3 1 0 0,1-1 0 0 0,1-2-1 0 0,75 10 1 0 0,-101-19-613 0 0,0-2-1 0 0,0 0 1 0 0,0-1-1 0 0,20-2 1 0 0,-37 1-613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693 117 1839 0 0,'16'-82'197'0'0,"-8"48"14409"0"0,-10 34-14178 0 0,-3 0-304 0 0,1 1 1 0 0,-1 0-1 0 0,0 0 1 0 0,1 0-1 0 0,-1 1 0 0 0,0-1 1 0 0,1 1-1 0 0,0 0 1 0 0,-7 5-1 0 0,-4 2 33 0 0,-17 15-1 0 0,-64 54 701 0 0,-61 47 362 0 0,84-70-779 0 0,-112 77-80 0 0,178-128-378 0 0,-40 23-162 0 0,42-25 36 0 0,1 1 0 0 0,-1-1 0 0 0,0-1 0 0 0,0 1 0 0 0,0-1 0 0 0,0 0 0 0 0,-10 1 0 0 0,13-2-364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10591 0 0,'0'0'488'0'0,"-1"1"-12"0"0,-6 2-435 0 0,0 0-1 0 0,1 1 0 0 0,-1-1 0 0 0,1 1 1 0 0,0 1-1 0 0,0-1 0 0 0,-5 7 0 0 0,-39 40 1173 0 0,40-40-754 0 0,-141 164 2647 0 0,120-135-2772 0 0,3 1-1 0 0,-39 73 0 0 0,38-54 26 0 0,3 2-1 0 0,3 0 0 0 0,2 2 1 0 0,-21 114-1 0 0,28-100-224 0 0,-4-2-1 0 0,-41 111 0 0 0,51-168-222 0 0,0 0-1 0 0,-1 0 0 0 0,0-1 1 0 0,-20 27-1 0 0,22-38-914 0 0,0-1-3553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6 129 5063 0 0,'-4'-15'13310'0'0,"3"17"-13267"0"0,1 0 0 0 0,0 0 1 0 0,0 0-1 0 0,0 0 1 0 0,0 0-1 0 0,0 0 1 0 0,0 0-1 0 0,0-1 1 0 0,1 4-1 0 0,0 2-16 0 0,13 112 849 0 0,2 42-48 0 0,-16-159-825 0 0,2 26 360 0 0,0 0 1 0 0,11 44-1 0 0,-12-70-107 0 0,0 2 75 0 0,-1-4-288 0 0,0 0-1 0 0,0 0 0 0 0,0 0 1 0 0,0 1-1 0 0,0-1 1 0 0,1 0-1 0 0,-1 0 1 0 0,0 1-1 0 0,0-1 0 0 0,0 0 1 0 0,0 0-1 0 0,0 0 1 0 0,0 0-1 0 0,0 1 1 0 0,0-1-1 0 0,0 0 0 0 0,0 0 1 0 0,1 0-1 0 0,-1 0 1 0 0,0 1-1 0 0,0-1 1 0 0,0 0-1 0 0,0 0 0 0 0,1 0 1 0 0,-1 0-1 0 0,0 0 1 0 0,0 0-1 0 0,0 1 1 0 0,0-1-1 0 0,1 0 0 0 0,-1 0 1 0 0,0 0-1 0 0,0 0 1 0 0,1 0-1 0 0,3-2 56 0 0,0 0 0 0 0,0 0 0 0 0,0 0-1 0 0,0 0 1 0 0,0-1 0 0 0,0 0 0 0 0,-1 0 0 0 0,1 0 0 0 0,-1 0-1 0 0,0 0 1 0 0,4-5 0 0 0,3-7 99 0 0,15-26-1 0 0,-17 27-158 0 0,0 0-1 0 0,13-15 1 0 0,254-268 98 0 0,-243 265-198 0 0,48-34 0 0 0,-77 64-89 0 0,1-1 0 0 0,0 1 0 0 0,0 0-1 0 0,1 0 1 0 0,-1 0 0 0 0,0 1 0 0 0,1-1 0 0 0,-1 1 0 0 0,1 0-1 0 0,-1 1 1 0 0,1-1 0 0 0,6 1 0 0 0,-6 0-1111 0 0,1 0 1 0 0,-1 0-1 0 0,1 1 1 0 0,-1 0-1 0 0,9 3 1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19 201 16847 0 0,'-9'0'1522'0'0,"1"-1"-1180"0"0,7 0 522 0 0,10 7-62 0 0,-5-3-630 0 0,3 1-10 0 0,0-1 1 0 0,-1 0 0 0 0,1-1 0 0 0,0 0-1 0 0,0 0 1 0 0,1 0 0 0 0,-1-1 0 0 0,0 0-1 0 0,1-1 1 0 0,8 1 0 0 0,10-3 287 0 0,40-6 0 0 0,-40 5-251 0 0,375-83 1037 0 0,-318 65-1151 0 0,286-77-4889 0 0,-329 87 2976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120 491 10423 0 0,'0'0'474'0'0,"-2"1"-6"0"0,-2 3-177 0 0,3-3-113 0 0,-1 0 1 0 0,0 1 0 0 0,0-1 0 0 0,1 0 0 0 0,-1 0 0 0 0,0 0-1 0 0,0 0 1 0 0,0 0 0 0 0,-1 0 0 0 0,1-1 0 0 0,0 1 0 0 0,-3 0 0 0 0,-9-12 4030 0 0,5 5-3612 0 0,1 0 0 0 0,0 0 0 0 0,-9-9 0 0 0,14 10-415 0 0,-1 0 0 0 0,1-1 1 0 0,0 1-1 0 0,0-1 0 0 0,0 0 0 0 0,1 1 1 0 0,0-1-1 0 0,0 0 0 0 0,1-1 1 0 0,-1 1-1 0 0,1 0 0 0 0,1 0 0 0 0,-1-1 1 0 0,1 1-1 0 0,0 0 0 0 0,1 0 0 0 0,0-7 1 0 0,3-6 116 0 0,0 1 0 0 0,1-1 0 0 0,0 2 0 0 0,13-28 0 0 0,-10 30-198 0 0,0 0 0 0 0,1 0 0 0 0,1 1 1 0 0,0 0-1 0 0,1 0 0 0 0,19-18 0 0 0,-10 13-79 0 0,1 1 1 0 0,1 1-1 0 0,31-19 0 0 0,-46 32-54 0 0,1 1-1 0 0,-1-1 1 0 0,1 2-1 0 0,0-1 1 0 0,-1 1-1 0 0,1 0 1 0 0,0 1-1 0 0,16-2 1 0 0,0 3-1389 0 0,42 4-1 0 0,-13 5-6029 0 0,-27-2 717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8751 0 0,'0'0'674'0'0,"-1"2"-438"0"0,-2 6 459 0 0,0-1 1 0 0,0 0-1 0 0,-8 12 0 0 0,6-12 550 0 0,1 0 0 0 0,0 0-1 0 0,1 0 1 0 0,-3 10 0 0 0,5-16-1082 0 0,1 0-1 0 0,0-1 1 0 0,0 1 0 0 0,0 0 0 0 0,-1 0 0 0 0,1 0-1 0 0,0 0 1 0 0,0 0 0 0 0,0 0 0 0 0,0 0 0 0 0,0 0-1 0 0,1 0 1 0 0,-1-1 0 0 0,0 1 0 0 0,0 0 0 0 0,1 0-1 0 0,-1 0 1 0 0,0 0 0 0 0,1 0 0 0 0,-1-1-1 0 0,1 1 1 0 0,0 1 0 0 0,0-1-70 0 0,0 0 1 0 0,1 0-1 0 0,-1 0 0 0 0,0-1 1 0 0,0 1-1 0 0,1 0 0 0 0,-1-1 1 0 0,0 1-1 0 0,1-1 0 0 0,-1 1 1 0 0,1-1-1 0 0,2 1 1 0 0,5-1-46 0 0,0 0 1 0 0,0 0 0 0 0,16-3 0 0 0,-20 3 222 0 0,7-3-246 0 0,-1 1 0 0 0,0-2 0 0 0,0 1 0 0 0,0-1 0 0 0,-1-1 0 0 0,1 0 0 0 0,-1-1 0 0 0,0 0 0 0 0,-1 0 0 0 0,1-1 0 0 0,-1 0 0 0 0,9-10 0 0 0,-17 16-49 0 0,0 0 0 0 0,0 0 0 0 0,0 0 0 0 0,-1 0 0 0 0,1 0 0 0 0,0 0 0 0 0,0 0 0 0 0,-1 0 0 0 0,1 0 0 0 0,-1 0 0 0 0,1 0 0 0 0,-1 0 0 0 0,0 0 0 0 0,1 0 0 0 0,-1-1 0 0 0,0 1 0 0 0,0 0 0 0 0,0 0 0 0 0,0 0 0 0 0,0-1 0 0 0,0-1 0 0 0,0 2-8 0 0,-1 1-1 0 0,0-1 0 0 0,1 1 1 0 0,-1 0-1 0 0,1-1 1 0 0,-1 1-1 0 0,0 0 1 0 0,1-1-1 0 0,-1 1 1 0 0,0 0-1 0 0,1 0 1 0 0,-1 0-1 0 0,0 0 0 0 0,1-1 1 0 0,-1 1-1 0 0,-1 0 1 0 0,1 0-56 0 0,-8-2-57 0 0,-1 1 0 0 0,1 0 0 0 0,0 1 1 0 0,0 0-1 0 0,0 0 0 0 0,0 1 0 0 0,-16 3 1 0 0,-64 20-207 0 0,75-20 304 0 0,-28 10 68 0 0,0 1 1 0 0,0 2-1 0 0,2 2 0 0 0,0 2 1 0 0,2 1-1 0 0,-54 42 0 0 0,85-60 31 0 0,1 1-1 0 0,1 0 1 0 0,-1 1-1 0 0,1-1 1 0 0,0 1 0 0 0,0 0-1 0 0,1 1 1 0 0,-6 8-1 0 0,10-14-43 0 0,0-1 0 0 0,0 1 1 0 0,0-1-1 0 0,0 1 0 0 0,0 0 0 0 0,0-1 0 0 0,0 1 0 0 0,0-1 0 0 0,0 1 0 0 0,0 0 1 0 0,0-1-1 0 0,0 1 0 0 0,0-1 0 0 0,0 1 0 0 0,1-1 0 0 0,-1 1 0 0 0,0 0 0 0 0,0-1 1 0 0,1 1-1 0 0,-1-1 0 0 0,0 1 0 0 0,1-1 0 0 0,-1 1 0 0 0,1 0 0 0 0,10 8 77 0 0,-5-6-58 0 0,0 0 0 0 0,1 0 0 0 0,-1 0-1 0 0,1-1 1 0 0,-1 0 0 0 0,1 0 0 0 0,0-1-1 0 0,0 0 1 0 0,7 1 0 0 0,10-2 11 0 0,32-2 1 0 0,-21 0-13 0 0,53-4-1663 0 0,-42 1-289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55 161 11575 0 0,'0'0'530'0'0,"0"2"-13"0"0,-2 10-266 0 0,-1-1 0 0 0,0 1 0 0 0,-8 15 0 0 0,2-8 1934 0 0,-12 21 1 0 0,20-39-1568 0 0,-3 4 3574 0 0,16-29-4188 0 0,2 1 0 0 0,0 0 0 0 0,2 0 0 0 0,0 2 0 0 0,2 0 0 0 0,0 1 0 0 0,1 1 0 0 0,1 0 0 0 0,27-18 0 0 0,-43 34-24 0 0,0 0-1 0 0,1 0 0 0 0,-1 1 1 0 0,1 0-1 0 0,-1 0 1 0 0,1 0-1 0 0,0 1 0 0 0,0-1 1 0 0,0 1-1 0 0,7-1 0 0 0,-11 2 19 0 0,0 0-1 0 0,0 0 1 0 0,1 1-1 0 0,-1-1 1 0 0,0 0-1 0 0,0 0 1 0 0,0 1-1 0 0,0-1 1 0 0,1 1-1 0 0,-1-1 0 0 0,0 1 1 0 0,0-1-1 0 0,0 1 1 0 0,0 0-1 0 0,0 0 1 0 0,0-1-1 0 0,0 1 1 0 0,0 0-1 0 0,-1 0 1 0 0,1 0-1 0 0,0 0 1 0 0,0 0-1 0 0,-1 0 0 0 0,1 0 1 0 0,-1 0-1 0 0,1 0 1 0 0,-1 0-1 0 0,1 1 1 0 0,0 0-1 0 0,-1 0 2 0 0,3 7 16 0 0,0 0-1 0 0,0 0 1 0 0,-2 0-1 0 0,1 1 1 0 0,0 12-1 0 0,4 28 38 0 0,-5-46-10 0 0,4 4-20 0 0,-1-1 31 0 0,-2-6-44 0 0,0 0-1 0 0,0 0 1 0 0,-1-1-1 0 0,1 1 1 0 0,0 0-1 0 0,0-1 1 0 0,0 1-1 0 0,0-1 1 0 0,0 0-1 0 0,0 1 1 0 0,0-1 0 0 0,0 0-1 0 0,0 0 1 0 0,4-1-1 0 0,-1 0-50 0 0,-1 0 0 0 0,0 0 0 0 0,1 0 0 0 0,-1-1 0 0 0,0 0 0 0 0,0 1 0 0 0,1-2-1 0 0,4-2 1 0 0,32-25-562 0 0,-28 19 483 0 0,34-29-398 0 0,-34 27 469 0 0,1 1 0 0 0,0 1-1 0 0,30-18 1 0 0,-35 24 78 0 0,8-4-57 0 0,29-11-1 0 0,-42 19 70 0 0,0 0 0 0 0,0-1 0 0 0,0 1 0 0 0,0 1 0 0 0,0-1 0 0 0,0 1 0 0 0,0-1 0 0 0,0 1 0 0 0,0 0 0 0 0,0 1-1 0 0,0-1 1 0 0,0 1 0 0 0,7 1 0 0 0,-8 0 34 0 0,1 0 0 0 0,-1-1 0 0 0,0 1 0 0 0,0 0 0 0 0,-1 1 0 0 0,1-1 0 0 0,0 1 1 0 0,-1-1-1 0 0,1 1 0 0 0,-1 0 0 0 0,0-1 0 0 0,0 1 0 0 0,0 0 0 0 0,0 1 0 0 0,-1-1 0 0 0,1 0 0 0 0,-1 0 0 0 0,2 6 0 0 0,0 1 38 0 0,-1 0-1 0 0,0 1 1 0 0,-1-1 0 0 0,1 21-1 0 0,-4-18-126 0 0,0-1-1 0 0,0 1 0 0 0,-1 0 0 0 0,-1-1 0 0 0,0 0 0 0 0,0 0 1 0 0,-1 0-1 0 0,-12 18 0 0 0,14-19-6592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149 116 8751 0 0,'1'1'4723'0'0,"2"1"-4209"0"0,1 0 0 0 0,-1 0 0 0 0,1-1 0 0 0,-1 1 0 0 0,1-1 0 0 0,0 0 0 0 0,-1 0 1 0 0,1-1-1 0 0,0 1 0 0 0,5 0 0 0 0,41-1 32 0 0,-45-1-275 0 0,20 0-11 0 0,-1-2 0 0 0,1-1 0 0 0,-1-1 1 0 0,0-1-1 0 0,0-1 0 0 0,25-11 0 0 0,-39 14-260 0 0,-1-1 0 0 0,1 1 0 0 0,-1-2 0 0 0,0 1 0 0 0,0-1 0 0 0,-1-1 0 0 0,16-13 0 0 0,-24 19-13 0 0,1 1-1 0 0,-1 0 1 0 0,1-1-1 0 0,-1 1 1 0 0,0-1-1 0 0,1 1 1 0 0,-1-1-1 0 0,1 1 0 0 0,-1-1 1 0 0,0 0-1 0 0,0 1 1 0 0,1-1-1 0 0,-1 1 1 0 0,0-1-1 0 0,0 1 1 0 0,0-1-1 0 0,1 0 1 0 0,-1 1-1 0 0,0-1 1 0 0,0 0-1 0 0,0 1 1 0 0,0-1-1 0 0,0 0 1 0 0,0 1-1 0 0,-1-1 1 0 0,1 1-1 0 0,0-1 1 0 0,0-1-1 0 0,-1 2-6 0 0,0-1 0 0 0,0 0 0 0 0,1 0-1 0 0,-1 1 1 0 0,0-1 0 0 0,0 0 0 0 0,0 1 0 0 0,0-1 0 0 0,0 1 0 0 0,0-1-1 0 0,0 1 1 0 0,0 0 0 0 0,0-1 0 0 0,-2 1 0 0 0,-4-1-93 0 0,0 0 1 0 0,0 0 0 0 0,-14 1-1 0 0,8 2 37 0 0,0 1-1 0 0,0 1 1 0 0,1 0 0 0 0,-1 0-1 0 0,1 1 1 0 0,-17 9-1 0 0,3-2 68 0 0,-4 3 83 0 0,0 1-1 0 0,1 2 1 0 0,1 1-1 0 0,-47 39 1 0 0,56-41 146 0 0,1 1 1 0 0,1 1-1 0 0,1 0 0 0 0,0 1 1 0 0,2 0-1 0 0,0 1 0 0 0,-12 27 1 0 0,23-42-119 0 0,0 1 0 0 0,1-1 1 0 0,0 0-1 0 0,0 1 0 0 0,1-1 1 0 0,-1 1-1 0 0,1-1 0 0 0,1 1 0 0 0,-1 0 1 0 0,1-1-1 0 0,1 8 0 0 0,0-10-43 0 0,0 0-1 0 0,-1-1 1 0 0,1 1-1 0 0,1-1 1 0 0,-1 1 0 0 0,1-1-1 0 0,-1 1 1 0 0,1-1-1 0 0,0 0 1 0 0,0 0-1 0 0,0 0 1 0 0,1 0 0 0 0,-1 0-1 0 0,1-1 1 0 0,-1 1-1 0 0,1-1 1 0 0,0 1 0 0 0,0-1-1 0 0,0 0 1 0 0,0 0-1 0 0,4 1 1 0 0,2 1 4 0 0,0 0 0 0 0,0-1 0 0 0,0-1 0 0 0,1 1 0 0 0,-1-2 0 0 0,1 1 0 0 0,-1-1 0 0 0,1-1 0 0 0,-1 0 0 0 0,15-1 0 0 0,-2-2-555 0 0,0 0-1 0 0,-1-2 0 0 0,31-10 0 0 0,-16 3-588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546 127 9183 0 0,'47'-64'1014'0'0,"-26"36"-870"0"0,-4 0 5218 0 0,-18 22-1971 0 0,-19 45-2617 0 0,2 1 1 0 0,-18 55 0 0 0,25-62-598 0 0,-51 135 96 0 0,-61 179-139 0 0,116-327-150 0 0,-53 152-366 0 0,45-136 159 0 0,-1-1 0 0 0,-35 55 0 0 0,33-62 59 0 0,-50 69-314 0 0,59-87 459 0 0,0 1 0 0 0,-1-1 0 0 0,0-1 0 0 0,0 0-1 0 0,-1 0 1 0 0,-16 9 0 0 0,9-10-429 0 0,12-8 109 0 0,3-1 76 0 0,-9-2-895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13359 0 0,'0'0'3983'0'0,"1"2"-2582"0"0,3 1-1206 0 0,0 1-1 0 0,0 0 1 0 0,0-1-1 0 0,1 0 1 0 0,-1 0-1 0 0,1 0 0 0 0,0-1 1 0 0,0 1-1 0 0,0-1 1 0 0,0 0-1 0 0,0-1 1 0 0,0 1-1 0 0,0-1 1 0 0,1 0-1 0 0,10 0 1 0 0,7 0 107 0 0,0-1 1 0 0,32-4 0 0 0,-50 4-219 0 0,233-39 1548 0 0,-2-18-1171 0 0,-144 33-827 0 0,-31 10-561 0 0,79-24-3511 0 0,-105 26 2676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17 14079 0 0,'0'-8'1276'0'0,"0"1"-989"0"0,0 6 862 0 0,0 3-770 0 0,-81 244 1711 0 0,44-138-1575 0 0,-74 201-67 0 0,92-257-421 0 0,-68 163 59 0 0,63-165-65 0 0,-2 0 0 0 0,-37 51 0 0 0,44-74-25 0 0,-34 36 0 0 0,45-55 18 0 0,0 0 0 0 0,0-1 0 0 0,-1 0 0 0 0,0 0 0 0 0,0-1 0 0 0,0 0 0 0 0,-1-1 0 0 0,-14 6 0 0 0,23-10-12 0 0,0-1 1 0 0,0 1 0 0 0,0-1 0 0 0,0 0 0 0 0,0 1 0 0 0,-1-1 0 0 0,1 0 0 0 0,0 0 0 0 0,0 0 0 0 0,0 0 0 0 0,0 0 0 0 0,-1 0 0 0 0,1 0 0 0 0,0 0 0 0 0,0 0 0 0 0,0-1 0 0 0,-1 1 0 0 0,1 0 0 0 0,0-1 0 0 0,0 1 0 0 0,-1-2 0 0 0,1 2-7 0 0,0-1 0 0 0,1 0 0 0 0,-1 0 0 0 0,0 0 0 0 0,1 0 0 0 0,-1 0 0 0 0,1 0 1 0 0,0 0-1 0 0,-1 0 0 0 0,1 0 0 0 0,0 0 0 0 0,-1 0 0 0 0,1 0 0 0 0,0 0 0 0 0,0-1 1 0 0,0 1-1 0 0,0 0 0 0 0,0 0 0 0 0,0 0 0 0 0,1 0 0 0 0,-1 0 0 0 0,0 0 0 0 0,1-2 1 0 0,1-5-36 0 0,1 1 1 0 0,0 0 0 0 0,0-1-1 0 0,0 1 1 0 0,1 1 0 0 0,6-10 0 0 0,33-37-228 0 0,-26 33 174 0 0,22-24-89 0 0,1 2 0 0 0,52-40-1 0 0,-78 71 146 0 0,-1 0 0 0 0,1 1 0 0 0,1 1 0 0 0,-1 1 0 0 0,2 0-1 0 0,20-8 1 0 0,-29 13 95 0 0,1 1-1 0 0,0 0 0 0 0,-1 0 1 0 0,1 1-1 0 0,0 0 1 0 0,0 0-1 0 0,0 1 0 0 0,0 0 1 0 0,0 0-1 0 0,0 1 1 0 0,0 0-1 0 0,0 1 0 0 0,0-1 1 0 0,0 2-1 0 0,11 3 1 0 0,-12-2 31 0 0,1 0 1 0 0,0 0-1 0 0,-1 1 1 0 0,0 0-1 0 0,0 0 1 0 0,-1 0-1 0 0,1 1 1 0 0,-1 0-1 0 0,0 1 1 0 0,5 7-1 0 0,-8-10-58 0 0,0 0 1 0 0,-1 0-1 0 0,1 1 0 0 0,-1-1 0 0 0,0 1 0 0 0,0-1 0 0 0,-1 1 0 0 0,1 0 0 0 0,-1 0 0 0 0,0 0 0 0 0,0 0 0 0 0,-1 0 0 0 0,0 0 0 0 0,1 0 1 0 0,-2 0-1 0 0,1 0 0 0 0,0 0 0 0 0,-3 7 0 0 0,-5 12-872 0 0,-2 0 0 0 0,-1-1 0 0 0,0-1 0 0 0,-23 33 1 0 0,24-38-974 0 0,3-6 162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297 147 4143 0 0,'0'0'319'0'0,"0"-2"-210"0"0,2-7 1988 0 0,-1 0 0 0 0,0 0-1 0 0,-1 0 1 0 0,-1-17-1 0 0,0 22-1863 0 0,0 0 0 0 0,0 0 0 0 0,0-1 0 0 0,-1 1 0 0 0,0 1 0 0 0,1-1 0 0 0,-1 0 0 0 0,-1 0 0 0 0,1 1 0 0 0,0-1 1 0 0,-1 1-1 0 0,0-1 0 0 0,-3-2 0 0 0,3 3-163 0 0,0 0-1 0 0,0 1 1 0 0,0-1 0 0 0,0 1 0 0 0,-1-1 0 0 0,1 1 0 0 0,-1 0 0 0 0,-5-2 0 0 0,7 3-57 0 0,0 1-1 0 0,0-1 0 0 0,0 1 1 0 0,0 0-1 0 0,0 0 1 0 0,-1-1-1 0 0,1 1 1 0 0,0 1-1 0 0,0-1 0 0 0,0 0 1 0 0,0 1-1 0 0,0-1 1 0 0,0 1-1 0 0,-1-1 1 0 0,1 1-1 0 0,0 0 0 0 0,-3 2 1 0 0,-4 2-8 0 0,0 1 0 0 0,0 0-1 0 0,0 0 1 0 0,1 1 0 0 0,0 0 0 0 0,0 1 0 0 0,0 0 0 0 0,1 0 0 0 0,0 1-1 0 0,-9 16 1 0 0,0 0 67 0 0,-25 45 587 0 0,35-59-541 0 0,1 1 0 0 0,1-1-1 0 0,-1 1 1 0 0,-2 19 0 0 0,-4 13 634 0 0,11-41-520 0 0,0-1-5 0 0,5 28 362 0 0,-5-28-410 0 0,20 6 130 0 0,-13-7-429 0 0,0-1 0 0 0,-1 0-1 0 0,1 0 1 0 0,0 0 0 0 0,-1-1 0 0 0,1 0-1 0 0,11-4 1 0 0,3 1-2124 0 0,-12 2-143 0 0,0-2-4044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16439 0 0,'0'0'5839'0'0,"1"-1"-5079"0"0,6-7-321 0 0,0-1 0 0 0,-1 0 1 0 0,0 0-1 0 0,7-16 0 0 0,5-7-66 0 0,1 3-269 0 0,2 1 1 0 0,1 1-1 0 0,39-38 0 0 0,-21 29-120 0 0,66-48-1 0 0,-93 75-50 0 0,0 0-1 0 0,1 1 1 0 0,0 0-1 0 0,0 1 1 0 0,1 1-1 0 0,0 0 1 0 0,24-5-1 0 0,-37 10 62 0 0,-1 1 0 0 0,1-1 0 0 0,0 1 0 0 0,0 0 0 0 0,-1 0 0 0 0,1 0-1 0 0,0 0 1 0 0,0 0 0 0 0,-1 0 0 0 0,1 0 0 0 0,0 1 0 0 0,0-1 0 0 0,-1 1 0 0 0,1-1 0 0 0,0 1 0 0 0,-1-1 0 0 0,1 1-1 0 0,-1 0 1 0 0,1 0 0 0 0,-1 0 0 0 0,1 0 0 0 0,-1 0 0 0 0,1 0 0 0 0,-1 1 0 0 0,0-1 0 0 0,0 0 0 0 0,0 1-1 0 0,0-1 1 0 0,0 0 0 0 0,0 1 0 0 0,0 0 0 0 0,0-1 0 0 0,0 1 0 0 0,-1-1 0 0 0,1 1 0 0 0,0 2 0 0 0,1 5 6 0 0,0 0 0 0 0,-1 0 0 0 0,0 1 0 0 0,0-1 1 0 0,-2 13-1 0 0,1-12 25 0 0,-5 89 107 0 0,2-68-104 0 0,2 1-1 0 0,1 0 1 0 0,4 33 0 0 0,-3-61-57 0 0,-1 0-1 0 0,1 0 1 0 0,0 0 0 0 0,1 0 0 0 0,-1-1-1 0 0,1 1 1 0 0,-1 0 0 0 0,1 0-1 0 0,1-1 1 0 0,-1 0 0 0 0,0 1-1 0 0,1-1 1 0 0,-1 0 0 0 0,1 0-1 0 0,0 0 1 0 0,6 4 0 0 0,-6-5-240 0 0,0 0 0 0 0,0 0 0 0 0,0-1 1 0 0,0 1-1 0 0,1-1 0 0 0,-1 0 1 0 0,1 0-1 0 0,-1 0 0 0 0,1 0 0 0 0,-1-1 1 0 0,1 1-1 0 0,4-1 0 0 0,6 0-1276 0 0,1 0-14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496 600 5063 0 0,'0'0'8727'0'0,"2"0"-8286"0"0,6-2-177 0 0,0 0 0 0 0,0-1 0 0 0,0 0-1 0 0,0 0 1 0 0,0 0 0 0 0,13-9 0 0 0,43-33 325 0 0,-39 25-408 0 0,-2-1-1 0 0,-1-1 0 0 0,0-2 1 0 0,-2 0-1 0 0,-1-1 1 0 0,-1 0-1 0 0,-1-2 0 0 0,-1 0 1 0 0,23-56-1 0 0,-33 69-268 0 0,-1 0-1 0 0,-1-1 1 0 0,0 0 0 0 0,2-20-1 0 0,-5 28 43 0 0,0 0 1 0 0,-1 0-1 0 0,0-1 0 0 0,0 1 0 0 0,-1 0 0 0 0,0 0 0 0 0,-1 0 1 0 0,1 0-1 0 0,-1 0 0 0 0,0 0 0 0 0,-4-7 0 0 0,4 10-12 0 0,0 1 0 0 0,0-1-1 0 0,-1 1 1 0 0,1 0 0 0 0,-1 0 0 0 0,1 0-1 0 0,-1 0 1 0 0,-6-4 0 0 0,7 6 35 0 0,0-1 0 0 0,1 1 1 0 0,-1 0-1 0 0,0 0 0 0 0,0 0 0 0 0,0 0 1 0 0,0 1-1 0 0,0-1 0 0 0,-1 1 1 0 0,1-1-1 0 0,0 1 0 0 0,0-1 0 0 0,0 1 1 0 0,0 0-1 0 0,-1 0 0 0 0,1 0 1 0 0,-3 1-1 0 0,-11 3-96 0 0,1 0 1 0 0,-1 1 0 0 0,1 0-1 0 0,0 1 1 0 0,-24 15-1 0 0,-2 1-102 0 0,31-17 209 0 0,-1 1 0 0 0,1 0-1 0 0,0 0 1 0 0,0 1 0 0 0,1 0 0 0 0,-1 1 0 0 0,2 0 0 0 0,-1 0 0 0 0,-9 14 0 0 0,4-1 141 0 0,2 1 0 0 0,0 0 1 0 0,1 0-1 0 0,-13 45 0 0 0,-18 101 249 0 0,27-105-322 0 0,1 0-42 0 0,-33 123 133 0 0,37-154-135 0 0,-2-1 1 0 0,-1 0-1 0 0,-29 50 0 0 0,23-51-24 0 0,0-2 0 0 0,-2-1-1 0 0,-1 0 1 0 0,-1-1 0 0 0,-1-2-1 0 0,-2 0 1 0 0,0-2 0 0 0,-50 33 0 0 0,68-51-62 0 0,6-3-7 0 0,3-2-504 0 0,31-26-1446 0 0,-16 16-3016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14 4607 0 0,'0'0'354'0'0,"0"-1"-233"0"0,3-11 5867 0 0,-3 12-5904 0 0,-17 11 8050 0 0,10-7-9820 0 0,-28 23 1830 0 0,1 0 0 0 0,1 2 0 0 0,-36 41 0 0 0,-76 107 887 0 0,134-164-768 0 0,-32 46 872 0 0,40-53-927 0 0,-1-1-1 0 0,1 1 1 0 0,1 0-1 0 0,-1 0 1 0 0,1 0 0 0 0,0 0-1 0 0,0 1 1 0 0,-1 10-1 0 0,3-16-174 0 0,0 1 1 0 0,0-1-1 0 0,0 1 0 0 0,0-1 0 0 0,0 0 1 0 0,0 1-1 0 0,0-1 0 0 0,0 1 1 0 0,1-1-1 0 0,-1 0 0 0 0,1 1 0 0 0,-1-1 1 0 0,1 0-1 0 0,-1 1 0 0 0,1-1 0 0 0,0 0 1 0 0,0 0-1 0 0,0 1 0 0 0,-1-1 0 0 0,1 0 1 0 0,0 0-1 0 0,0 0 0 0 0,1 0 1 0 0,-1 0-1 0 0,0-1 0 0 0,0 1 0 0 0,0 0 1 0 0,1 0-1 0 0,-1-1 0 0 0,0 1 0 0 0,0-1 1 0 0,1 1-1 0 0,-1-1 0 0 0,1 0 0 0 0,-1 1 1 0 0,0-1-1 0 0,1 0 0 0 0,-1 0 1 0 0,2 0-1 0 0,6 0 56 0 0,-1 0 1 0 0,0-1-1 0 0,0 0 1 0 0,0 0 0 0 0,15-5-1 0 0,10-5 60 0 0,0-1-1 0 0,-1-2 1 0 0,49-29-1 0 0,82-67 47 0 0,-100 58-447 0 0,-57 46 89 0 0,0 0 0 0 0,0-1-1 0 0,0 0 1 0 0,0-1-1 0 0,-1 1 1 0 0,6-12-1 0 0,-10 17 84 0 0,0 0-1 0 0,-1 0 0 0 0,1 0 1 0 0,0 0-1 0 0,-1 0 0 0 0,1 0 0 0 0,-1 0 1 0 0,1 0-1 0 0,-1 0 0 0 0,0 0 0 0 0,0 0 1 0 0,0 0-1 0 0,0 0 0 0 0,0 0 0 0 0,0 0 1 0 0,-1 0-1 0 0,1 0 0 0 0,-1 0 0 0 0,1 0 1 0 0,-1 0-1 0 0,0 0 0 0 0,0 1 1 0 0,0-1-1 0 0,0 0 0 0 0,0 0 0 0 0,0 1 1 0 0,0-1-1 0 0,-1 0 0 0 0,1 1 0 0 0,-1-1 1 0 0,-2-1-1 0 0,0 0-292 0 0,-1 0 0 0 0,1 0 0 0 0,-1 1 0 0 0,0 0 0 0 0,0 0 0 0 0,0 0 1 0 0,0 1-1 0 0,0-1 0 0 0,0 1 0 0 0,0 0 0 0 0,-8 0 0 0 0,10 1-47 0 0,-1 0 0 0 0,1-1 1 0 0,-1 0-1 0 0,1 0 0 0 0,-1 0 0 0 0,-4-2 0 0 0,-11-6-1280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111 117 8287 0 0,'-1'-9'863'0'0,"1"0"310"0"0,0 1 0 0 0,0-1 0 0 0,1 1-1 0 0,0-1 1 0 0,1 1 0 0 0,5-16 0 0 0,1-8 1193 0 0,-23 67 935 0 0,0 4-3229 0 0,-3 2 72 0 0,-41 117 106 0 0,54-138-244 0 0,0 0-1 0 0,0 0 1 0 0,2 1 0 0 0,1 0-1 0 0,0 41 1 0 0,2-61 4 0 0,0 1 0 0 0,0-1 0 0 0,1 0 0 0 0,-1 1 0 0 0,0-1-1 0 0,0 0 1 0 0,1 1 0 0 0,-1-1 0 0 0,1 0 0 0 0,-1 0 0 0 0,1 1 0 0 0,-1-1 0 0 0,1 0-1 0 0,0 0 1 0 0,0 0 0 0 0,0 0 0 0 0,0 0 0 0 0,-1 0 0 0 0,1 0 0 0 0,0 0 0 0 0,1 0-1 0 0,0 1 1 0 0,0-1 14 0 0,0 0-1 0 0,0-1 1 0 0,0 1-1 0 0,0-1 0 0 0,0 1 1 0 0,0-1-1 0 0,0 0 1 0 0,0 0-1 0 0,1 0 1 0 0,-1 0-1 0 0,0 0 0 0 0,0-1 1 0 0,2 0-1 0 0,5-1 67 0 0,0-1 1 0 0,0 0-1 0 0,-1 0 0 0 0,0-1 0 0 0,13-8 0 0 0,2-4 36 0 0,0-1-1 0 0,-1-1 0 0 0,-1-1 1 0 0,32-36-1 0 0,-28 25-48 0 0,-2-1-1 0 0,37-66 0 0 0,-50 77-190 0 0,-2 0 0 0 0,-1-1 0 0 0,9-39 0 0 0,-11 42-375 0 0,-5 17 106 0 0,2-7-3239 0 0,1 0 1860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0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42 675 10135 0 0,'0'0'7586'0'0,"1"7"-3757"0"0,-6-13-3613 0 0,1 0 0 0 0,-1-1-1 0 0,1 0 1 0 0,0 0 0 0 0,1 0 0 0 0,-1 0 0 0 0,2-1 0 0 0,-1 1 0 0 0,1-1 0 0 0,0 0-1 0 0,0 0 1 0 0,1 1 0 0 0,0-1 0 0 0,1 0 0 0 0,0 0 0 0 0,0 0 0 0 0,1 0 0 0 0,-1 0-1 0 0,2 0 1 0 0,-1 0 0 0 0,4-10 0 0 0,2 1-145 0 0,1 0 1 0 0,1 0-1 0 0,0 0 0 0 0,2 1 0 0 0,19-24 0 0 0,2 3-42 0 0,36-32-1 0 0,-23 30-28 0 0,1 2 0 0 0,1 2 0 0 0,3 1 0 0 0,56-28 0 0 0,-75 47 25 0 0,42-16 1 0 0,-58 25-283 0 0,1 2 1 0 0,0-1 0 0 0,0 2 0 0 0,31-3-1 0 0,-44 6-157 0 0,0 0-1 0 0,0 1 0 0 0,0-1 0 0 0,1 0 0 0 0,-1 1 1 0 0,0 0-1 0 0,0 0 0 0 0,5 2 0 0 0,2 2-7621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542 211 6911 0 0,'-1'1'315'0'0,"-6"19"144"0"0,4-10-71 0 0,-1 0 1 0 0,-1 0 0 0 0,-9 16-1 0 0,9-17 1005 0 0,0 1 1 0 0,0-1-1 0 0,1 1 0 0 0,-6 19 0 0 0,5-13-760 0 0,5-16-536 0 0,0 1 1 0 0,-1 0 0 0 0,1-1-1 0 0,0 1 1 0 0,0 0-1 0 0,-1 0 1 0 0,1 0-1 0 0,0-1 1 0 0,0 1-1 0 0,0 0 1 0 0,0 0-1 0 0,0-1 1 0 0,0 1-1 0 0,0 0 1 0 0,0 0 0 0 0,1-1-1 0 0,-1 1 1 0 0,0 0-1 0 0,1 1 1 0 0,-1-2-55 0 0,0 0 0 0 0,1 0 1 0 0,-1 0-1 0 0,1 0 0 0 0,-1 0 0 0 0,0 0 1 0 0,1 0-1 0 0,-1 0 0 0 0,0 0 0 0 0,1 0 1 0 0,-1 0-1 0 0,0 0 0 0 0,1 0 1 0 0,-1 0-1 0 0,1 0 0 0 0,-1-1 0 0 0,0 1 1 0 0,1 0-1 0 0,-1 0 0 0 0,0 0 0 0 0,0-1 1 0 0,1 1-1 0 0,-1 0 0 0 0,0 0 1 0 0,1-1-1 0 0,-1 1 0 0 0,0 0 0 0 0,0 0 1 0 0,0-1-1 0 0,1 1 0 0 0,-1 0 0 0 0,0-1 1 0 0,0 1-1 0 0,0-1 0 0 0,16-20 86 0 0,-2-1 0 0 0,-1-1 0 0 0,0 0 0 0 0,12-36 0 0 0,-11 21-282 0 0,-2 0-1 0 0,8-48 0 0 0,-18 80 84 0 0,-2 0 1 0 0,1 0-1 0 0,0 0 0 0 0,-1-1 1 0 0,-1-8-1 0 0,1 14 51 0 0,0 0 0 0 0,0 0 0 0 0,0 0 0 0 0,-1 0 0 0 0,1 0 0 0 0,0 0 0 0 0,0 0 0 0 0,-1 0 1 0 0,1 0-1 0 0,-1 0 0 0 0,1 0 0 0 0,-1 0 0 0 0,1 0 0 0 0,-1 0 0 0 0,0 1 0 0 0,1-1 0 0 0,-1 0 0 0 0,0 0 0 0 0,0 1 1 0 0,0-1-1 0 0,1 0 0 0 0,-1 1 0 0 0,0-1 0 0 0,0 1 0 0 0,0-1 0 0 0,0 1 0 0 0,0-1 0 0 0,0 1 0 0 0,0 0 0 0 0,0-1 0 0 0,0 1 1 0 0,0 0-1 0 0,0 0 0 0 0,-1 0 0 0 0,1 0 0 0 0,0 0 0 0 0,0 0 0 0 0,-2 0 0 0 0,-7 2-130 0 0,0 1 0 0 0,0 0 0 0 0,0 0 0 0 0,0 1-1 0 0,1 0 1 0 0,-1 0 0 0 0,-13 10 0 0 0,-59 46-330 0 0,75-55 437 0 0,-54 47 155 0 0,3 3 0 0 0,2 2 1 0 0,2 2-1 0 0,-71 104 0 0 0,120-156-107 0 0,-6 8 51 0 0,-10 20 1 0 0,20-32-42 0 0,-1 0 0 0 0,0 1 0 0 0,1-1 1 0 0,0 1-1 0 0,-1-1 0 0 0,2 1 0 0 0,-1-1 0 0 0,0 1 0 0 0,1 0 0 0 0,-1 0 1 0 0,1-1-1 0 0,1 7 0 0 0,-1-8 4 0 0,0 0-1 0 0,1 0 1 0 0,0 0-1 0 0,-1-1 1 0 0,1 1 0 0 0,0 0-1 0 0,0-1 1 0 0,0 1-1 0 0,0-1 1 0 0,0 1 0 0 0,0-1-1 0 0,1 1 1 0 0,-1-1 0 0 0,0 0-1 0 0,3 2 1 0 0,-1-1 10 0 0,1 0-1 0 0,-1 0 1 0 0,1 0 0 0 0,-1-1 0 0 0,1 0-1 0 0,0 1 1 0 0,4 0 0 0 0,4 0 43 0 0,0-1 1 0 0,0 0-1 0 0,21-1 0 0 0,-8-1-14 0 0,0-2-1 0 0,0-1 1 0 0,0-1-1 0 0,0-1 1 0 0,-1-1-1 0 0,0-1 0 0 0,0-1 1 0 0,-1-1-1 0 0,0-1 1 0 0,-1-1-1 0 0,0-1 1 0 0,28-23-1 0 0,-44 31-58 0 0,0-1 0 0 0,-1 0 1 0 0,0 0-1 0 0,0 0 0 0 0,0 0 0 0 0,6-13 0 0 0,17-42-12 0 0,-27 59 11 0 0,-1 0-60 0 0,-8 15-117 0 0,2-5 133 0 0,0 3 20 0 0,0 0-1 0 0,1 1 1 0 0,1 0-1 0 0,0 0 1 0 0,0 0-1 0 0,1 0 1 0 0,1 1-1 0 0,0-1 1 0 0,0 1-1 0 0,2 0 1 0 0,-1-1-1 0 0,2 1 1 0 0,0 0-1 0 0,4 21 1 0 0,-5-32-13 0 0,1-1 1 0 0,-1 1-1 0 0,1-1 1 0 0,-1 0 0 0 0,1 1-1 0 0,0-1 1 0 0,-1 0-1 0 0,1 0 1 0 0,0 0 0 0 0,0 1-1 0 0,0-1 1 0 0,0 0 0 0 0,0 0-1 0 0,0 0 1 0 0,0 0-1 0 0,1-1 1 0 0,-1 1 0 0 0,0 0-1 0 0,0 0 1 0 0,1-1-1 0 0,-1 1 1 0 0,3 0 0 0 0,-2 0-396 0 0,1-1 1 0 0,-1 1-1 0 0,0-1 0 0 0,1 0 1 0 0,-1 0-1 0 0,1 0 1 0 0,-1 0-1 0 0,1 0 1 0 0,-1 0-1 0 0,1-1 0 0 0,-1 1 1 0 0,0-1-1 0 0,3-1 1 0 0,8-4-4966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14975 0 0,'0'0'1358'0'0,"-1"2"-1018"0"0,-4 7 2893 0 0,4-8-2652 0 0,-6 7-98 0 0,-1-1 0 0 0,-1 0-1 0 0,-14 10 1 0 0,-13 5-454 0 0,2 1 0 0 0,0 2-1 0 0,2 1 1 0 0,1 2 0 0 0,-34 38 0 0 0,52-52 53 0 0,1 2 1 0 0,-12 18-1 0 0,20-29-15 0 0,1 1 0 0 0,0 0 0 0 0,1-1 0 0 0,-1 1 0 0 0,1 0 0 0 0,0 1 0 0 0,1-1 0 0 0,0 0 0 0 0,0 1 0 0 0,-1 9 0 0 0,2-14-31 0 0,0 1-1 0 0,1-1 1 0 0,-1 1 0 0 0,0-1-1 0 0,1 1 1 0 0,-1-1-1 0 0,1 1 1 0 0,0-1-1 0 0,0 1 1 0 0,0-1 0 0 0,0 0-1 0 0,1 0 1 0 0,-1 0-1 0 0,0 1 1 0 0,1-1 0 0 0,-1 0-1 0 0,1 0 1 0 0,0-1-1 0 0,0 1 1 0 0,0 0 0 0 0,0-1-1 0 0,0 1 1 0 0,0-1-1 0 0,0 0 1 0 0,1 1-1 0 0,-1-1 1 0 0,4 1 0 0 0,2 1 1 0 0,0-1 1 0 0,0-1-1 0 0,0 1 0 0 0,0-1 1 0 0,0 0-1 0 0,0-1 1 0 0,12-1-1 0 0,-15 1-156 0 0,103-8 11 0 0,-37-4-6930 0 0,-29 2-529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35 14335 0 0,'10'-8'289'0'0,"-7"6"-102"0"0,0-1 1 0 0,0 0-1 0 0,0 1 1 0 0,-1-1-1 0 0,1 0 1 0 0,3-6 0 0 0,-5 8 178 0 0,-10 2 538 0 0,5 0-818 0 0,1 1-1 0 0,-1 0 1 0 0,1 0-1 0 0,0 0 1 0 0,0 0-1 0 0,0 0 1 0 0,0 1 0 0 0,1-1-1 0 0,-4 5 1 0 0,-22 28 245 0 0,25-31-278 0 0,-29 45 425 0 0,2 0 0 0 0,-33 74 0 0 0,-35 115 93 0 0,49-114-480 0 0,-18 46-69 0 0,-29 69 45 0 0,-16-7-28 0 0,84-186-3058 0 0,-57 70 0 0 0,76-106-3271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34 112 13823 0 0,'-9'0'1431'0'0,"8"0"-1291"0"0,-1 0 1 0 0,1 0-1 0 0,0 0 0 0 0,-1 1 1 0 0,1-1-1 0 0,0 0 0 0 0,0 1 1 0 0,0-1-1 0 0,-1 1 0 0 0,1-1 1 0 0,0 1-1 0 0,0-1 0 0 0,0 1 1 0 0,0 0-1 0 0,-1 1 0 0 0,-3 9 2159 0 0,5-9-2110 0 0,0-1-132 0 0,1 0 0 0 0,-1 0-1 0 0,0-1 1 0 0,1 1 0 0 0,-1 0 0 0 0,0-1-1 0 0,1 1 1 0 0,-1 0 0 0 0,1-1-1 0 0,-1 1 1 0 0,1-1 0 0 0,-1 1 0 0 0,1-1-1 0 0,0 1 1 0 0,-1-1 0 0 0,1 1 0 0 0,0-1-1 0 0,0 1 1 0 0,0-1 73 0 0,5 4 25 0 0,1 0-1 0 0,-1-1 1 0 0,0 0-1 0 0,1 0 1 0 0,0-1 0 0 0,0 0-1 0 0,0 0 1 0 0,0 0-1 0 0,0-1 1 0 0,13 0-1 0 0,7 0 333 0 0,41-5-1 0 0,-64 4-446 0 0,84-11 602 0 0,151-38 0 0 0,-77 3-1358 0 0,-4-4-3858 0 0,-119 37-2801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69 149 15719 0 0,'0'0'1424'0'0,"0"3"-1172"0"0,-23 102 2092 0 0,10-55-969 0 0,3-9-664 0 0,2-11-311 0 0,-4 31 0 0 0,11-52-383 0 0,0 0-1 0 0,1 0 1 0 0,0-1-1 0 0,0 1 1 0 0,1 0-1 0 0,0-1 1 0 0,0 1-1 0 0,4 10 1 0 0,-5-18-2 0 0,1 0-1 0 0,-1 0 1 0 0,0 0 0 0 0,1 0-1 0 0,-1 0 1 0 0,1 0 0 0 0,-1 0 0 0 0,1-1-1 0 0,-1 1 1 0 0,1 0 0 0 0,-1 0 0 0 0,1-1-1 0 0,0 1 1 0 0,-1 0 0 0 0,1-1 0 0 0,0 1-1 0 0,0 0 1 0 0,0-1 0 0 0,-1 1-1 0 0,1-1 1 0 0,0 0 0 0 0,0 1 0 0 0,0-1-1 0 0,0 0 1 0 0,0 1 0 0 0,0-1 0 0 0,0 0-1 0 0,0 0 1 0 0,0 0 0 0 0,0 0 0 0 0,0 0-1 0 0,0 0 1 0 0,0 0 0 0 0,0 0-1 0 0,0 0 1 0 0,-1 0 0 0 0,1 0 0 0 0,0-1-1 0 0,0 1 1 0 0,0 0 0 0 0,2-2 0 0 0,3-1 70 0 0,-1 0 0 0 0,1 0 0 0 0,0-1 1 0 0,8-7-1 0 0,-10 7-25 0 0,53-44 425 0 0,62-67-1 0 0,42-65-369 0 0,-48 52-1491 0 0,-94 108-851 0 0,-6 8-2752 0 0,0 0-2091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434 959 12439 0 0,'3'-3'276'0'0,"0"-1"0"0"0,0 0 0 0 0,0 0 0 0 0,-1 0 0 0 0,0 0 0 0 0,0 0 0 0 0,0 0 0 0 0,0-1 0 0 0,-1 1 0 0 0,1-1 0 0 0,-1 1 0 0 0,0-7 0 0 0,0 8-39 0 0,-1 0 0 0 0,0 0 0 0 0,0 0 0 0 0,-1 0 0 0 0,1 0 0 0 0,-1 0 0 0 0,1 0 0 0 0,-1 1 0 0 0,0-1 0 0 0,0 0 0 0 0,0 0 0 0 0,-1 0 0 0 0,1 1 0 0 0,-1-1 0 0 0,1 0 0 0 0,-1 1 0 0 0,0 0 0 0 0,0-1 0 0 0,0 1 1 0 0,-3-2-1 0 0,4 3-238 0 0,-1 0 0 0 0,0 0 0 0 0,1 0 0 0 0,-1 0 1 0 0,0 0-1 0 0,0 1 0 0 0,0-1 0 0 0,0 0 0 0 0,0 1 1 0 0,0 0-1 0 0,0 0 0 0 0,0-1 0 0 0,0 1 0 0 0,0 0 1 0 0,1 1-1 0 0,-1-1 0 0 0,0 0 0 0 0,-3 1 0 0 0,-3 1-148 0 0,-1 0 0 0 0,-13 6 0 0 0,-10 7-129 0 0,1 0 1 0 0,0 3-1 0 0,1 0 1 0 0,1 2-1 0 0,0 1 1 0 0,2 2-1 0 0,-36 37 1 0 0,52-49 549 0 0,0 1 0 0 0,1 0 1 0 0,1 0-1 0 0,0 1 0 0 0,0 1 1 0 0,2-1-1 0 0,-1 1 0 0 0,-6 19 1 0 0,14-32-250 0 0,0-1 1 0 0,0 0 0 0 0,0 1 0 0 0,0-1 0 0 0,0 0 0 0 0,0 1 0 0 0,0-1 0 0 0,0 0 0 0 0,0 1 0 0 0,0-1 0 0 0,1 0 0 0 0,-1 1 0 0 0,0-1-1 0 0,0 0 1 0 0,0 0 0 0 0,0 1 0 0 0,0-1 0 0 0,1 0 0 0 0,-1 1 0 0 0,0-1 0 0 0,0 0 0 0 0,1 0 0 0 0,-1 0 0 0 0,0 1 0 0 0,0-1 0 0 0,1 0 0 0 0,-1 0-1 0 0,0 0 1 0 0,0 1 0 0 0,1-1 0 0 0,-1 0 0 0 0,10 3 281 0 0,-6-3-214 0 0,1 0 0 0 0,-1-1-1 0 0,0 1 1 0 0,1-1 0 0 0,-1 0 0 0 0,0 0-1 0 0,8-3 1 0 0,31-17 322 0 0,-22 11-280 0 0,49-25 150 0 0,-31 14-302 0 0,63-22 0 0 0,-100 42-101 0 0,-1 19-1264 0 0,-1-14 1327 0 0,0 1 0 0 0,0 0-1 0 0,0-1 1 0 0,0 1 0 0 0,-2 6 0 0 0,-1 1-67 0 0,-1-1 1 0 0,-9 19-1 0 0,9-23-294 0 0,1 0 1 0 0,0 0-1 0 0,0 1 0 0 0,1 0 1 0 0,-1-1-1 0 0,2 1 0 0 0,-2 13 1 0 0,3-21 39 0 0,1 1 1 0 0,0-1-1 0 0,0 0 1 0 0,-1 0-1 0 0,1 0 1 0 0,0 1-1 0 0,0-1 1 0 0,0 0-1 0 0,-1 0 1 0 0,1 0-1 0 0,0 0 1 0 0,0 0-1 0 0,0-1 1 0 0,1 1-1 0 0,15-3-5153 0 0</inkml:trace>
  <inkml:trace contextRef="#ctx0" brushRef="#br0" timeOffset="1">1506 20 13359 0 0,'9'-19'7931'0'0,"-10"21"-7767"0"0,1 1 1 0 0,-1-1-1 0 0,0 1 0 0 0,0-1 1 0 0,0 0-1 0 0,0 0 0 0 0,-1 1 1 0 0,-1 2-1 0 0,-3 4 79 0 0,-25 49 536 0 0,-45 93 362 0 0,-108 315-290 0 0,133-329-747 0 0,-64 125-181 0 0,110-251-158 0 0,0 0 0 0 0,0 0 1 0 0,1 0-1 0 0,-4 16 0 0 0,8-26-791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41 241 6911 0 0,'2'2'5323'0'0,"1"2"-4923"0"0,0 0 0 0 0,0 1 0 0 0,0-1 0 0 0,0 1 0 0 0,-1 0-1 0 0,0-1 1 0 0,0 1 0 0 0,0 0 0 0 0,-1 1 0 0 0,1-1 0 0 0,-1 0 0 0 0,0 0 0 0 0,-1 0 0 0 0,1 8 0 0 0,-1 11 1017 0 0,-5 43 0 0 0,5-64-1350 0 0,-4 20 190 0 0,0-1 1 0 0,-11 34-1 0 0,13-53-215 0 0,-2 2-20 0 0,-3-3 31 0 0,5-3-45 0 0,1 0-1 0 0,-1 0 0 0 0,1 0 1 0 0,0 0-1 0 0,0 0 0 0 0,-1 0 1 0 0,1 0-1 0 0,0 0 1 0 0,0 0-1 0 0,0 0 0 0 0,0-1 1 0 0,0 1-1 0 0,0-1 0 0 0,0 1 1 0 0,1 0-1 0 0,-1-1 1 0 0,0 1-1 0 0,1-1 0 0 0,-1-2 1 0 0,-7-32 188 0 0,7 22-156 0 0,0-1 0 0 0,1 1 0 0 0,1-1 0 0 0,0 1 0 0 0,1 0 0 0 0,0-1 0 0 0,1 1 0 0 0,1 0 0 0 0,0 0 0 0 0,1 1 0 0 0,1-1 0 0 0,12-22 0 0 0,-6 17 18 0 0,1 0 0 0 0,1 0 0 0 0,0 2 0 0 0,1-1 0 0 0,1 2 0 0 0,1 0 0 0 0,25-18 0 0 0,-25 22-73 0 0,0 2 0 0 0,0 0-1 0 0,1 1 1 0 0,0 0 0 0 0,0 2 0 0 0,21-6-1 0 0,-7 5-24 0 0,1 1-1 0 0,59-6 0 0 0,-55 11-365 0 0,46 3-1 0 0,-4 8-2968 0 0,-53-7 546 0 0,-14-2 955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114 197 9215 0 0,'-11'2'352'0'0,"1"0"-1"0"0,0 0 1 0 0,0 1-1 0 0,0 0 0 0 0,-13 7 1 0 0,-5 6 3075 0 0,27-15-3318 0 0,0-1-1 0 0,1 1 1 0 0,-1-1-1 0 0,0 1 1 0 0,0-1-1 0 0,1 1 0 0 0,-1 0 1 0 0,0-1-1 0 0,1 1 1 0 0,-1 0-1 0 0,1 0 1 0 0,-1 0-1 0 0,1-1 1 0 0,-1 1-1 0 0,1 0 0 0 0,-1 0 1 0 0,1 0-1 0 0,-1 1 1 0 0,1-1-64 0 0,1-1 1 0 0,-1 1 0 0 0,0-1-1 0 0,0 1 1 0 0,0-1 0 0 0,0 1-1 0 0,0-1 1 0 0,1 1 0 0 0,-1-1-1 0 0,0 1 1 0 0,0-1-1 0 0,1 1 1 0 0,-1-1 0 0 0,0 1-1 0 0,1-1 1 0 0,-1 1 0 0 0,1-1-1 0 0,-1 0 1 0 0,0 1 0 0 0,1-1-1 0 0,-1 0 1 0 0,1 1 0 0 0,2 1 20 0 0,0-1 1 0 0,0 0-1 0 0,-1 0 1 0 0,1 0-1 0 0,0 0 1 0 0,0 0 0 0 0,0-1-1 0 0,0 1 1 0 0,6-1-1 0 0,6 0 85 0 0,1-1-1 0 0,-1-1 1 0 0,0-1-1 0 0,0 0 1 0 0,17-7 0 0 0,73-31 360 0 0,-53 18-374 0 0,41-16 43 0 0,58-22-152 0 0,-59 26 50 0 0,-22 8-1554 0 0,-24 11-3415 0 0,-19 7-1132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58 2759 0 0,'-1'2'207'0'0,"-7"23"-511"0"0,3-8 4673 0 0,-6 26 0 0 0,10-37-3700 0 0,0-1 0 0 0,1 0 0 0 0,0 0 0 0 0,-1 0 1 0 0,2 1-1 0 0,-1-1 0 0 0,1 0 0 0 0,0 0 0 0 0,2 9 0 0 0,-2-12-534 0 0,0 0 0 0 0,0 0 0 0 0,0 0 0 0 0,0-1 0 0 0,1 1 0 0 0,-1 0 0 0 0,0-1 0 0 0,1 1 0 0 0,-1-1 0 0 0,1 0 0 0 0,-1 1 1 0 0,1-1-1 0 0,0 0 0 0 0,0 0 0 0 0,-1 0 0 0 0,1 0 0 0 0,0 0 0 0 0,0 0 0 0 0,0-1 0 0 0,0 1 0 0 0,0-1 0 0 0,0 1 0 0 0,0-1 0 0 0,0 0 0 0 0,0 0 0 0 0,4 0 0 0 0,2 0 39 0 0,0-1 1 0 0,-1 1 0 0 0,1-2-1 0 0,-1 1 1 0 0,0-1 0 0 0,8-3-1 0 0,2-1-111 0 0,-1-2-1 0 0,0 0 0 0 0,-1 0 1 0 0,0-2-1 0 0,0 0 1 0 0,-1 0-1 0 0,-1-2 0 0 0,1 1 1 0 0,-2-2-1 0 0,0 0 1 0 0,0 0-1 0 0,-1-1 0 0 0,-1-1 1 0 0,9-16-1 0 0,-18 29-95 0 0,0 0 0 0 0,0 0-1 0 0,0 0 1 0 0,0 0 0 0 0,-1 0 0 0 0,1 0-1 0 0,-1 0 1 0 0,1-1 0 0 0,-1 1 0 0 0,0 0 0 0 0,0 0-1 0 0,0 0 1 0 0,0-4 0 0 0,-1 5 11 0 0,1 1 0 0 0,0-1 0 0 0,-1 1 0 0 0,1 0 0 0 0,-1-1 0 0 0,1 1 0 0 0,0 0 0 0 0,-1-1 0 0 0,1 1 0 0 0,-1 0 0 0 0,1-1 0 0 0,-1 1 0 0 0,1 0 1 0 0,-1 0-1 0 0,1-1 0 0 0,-1 1 0 0 0,1 0 0 0 0,-1 0 0 0 0,0 0 0 0 0,0 0 0 0 0,0 0-51 0 0,-5-1-67 0 0,1 0-1 0 0,0 1 0 0 0,-1-1 0 0 0,1 2 0 0 0,-1-1 0 0 0,1 0 1 0 0,0 1-1 0 0,-1 0 0 0 0,1 0 0 0 0,-8 4 0 0 0,-7 2-208 0 0,-24 12 0 0 0,0 6 181 0 0,2 2 0 0 0,-76 62 0 0 0,77-57 182 0 0,-48 46 135 0 0,78-67-72 0 0,0 1 0 0 0,1 0 0 0 0,1 0 0 0 0,0 1 0 0 0,-11 21 0 0 0,19-32-61 0 0,0-1 0 0 0,1 1 0 0 0,-1-1 0 0 0,1 1 1 0 0,-1-1-1 0 0,1 1 0 0 0,-1-1 0 0 0,1 1 0 0 0,0-1 0 0 0,0 1 0 0 0,0-1 0 0 0,0 1 1 0 0,0 0-1 0 0,0-1 0 0 0,0 1 0 0 0,0-1 0 0 0,1 1 0 0 0,-1-1 0 0 0,1 1 1 0 0,-1-1-1 0 0,1 1 0 0 0,0-1 0 0 0,-1 1 0 0 0,1-1 0 0 0,0 0 0 0 0,0 1 0 0 0,0-1 1 0 0,0 0-1 0 0,0 0 0 0 0,0 0 0 0 0,0 0 0 0 0,0 0 0 0 0,1 0 0 0 0,-1 0 0 0 0,0 0 1 0 0,1 0-1 0 0,-1 0 0 0 0,2 0 0 0 0,3 2 24 0 0,0-1 0 0 0,0 0 0 0 0,-1 0 0 0 0,1-1 0 0 0,1 0 0 0 0,-1 0 0 0 0,0 0 0 0 0,10-1 0 0 0,16-3-569 0 0,0-1-1 0 0,0-2 0 0 0,45-14 1 0 0,-63 16-101 0 0,42-12-6278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5 12439 0 0,'-2'-1'958'0'0,"-3"0"-829"0"0,-1 0 0 0 0,0 0 0 0 0,0 1 1 0 0,0-1-1 0 0,1 1 0 0 0,-1 1 1 0 0,0-1-1 0 0,0 1 0 0 0,0 0 0 0 0,-7 2 1 0 0,-8 4 1410 0 0,-29 12 1 0 0,8-1-362 0 0,-18 5 345 0 0,-71 38 0 0 0,122-56-1457 0 0,1 0 1 0 0,-10 8-1 0 0,18-12-63 0 0,-7 6 6 0 0,7-6-14 0 0,-1 0 0 0 0,1 0-1 0 0,0 0 1 0 0,0 0 0 0 0,-1 0-1 0 0,1 0 1 0 0,0 0 0 0 0,0 0-1 0 0,0 0 1 0 0,0 0 0 0 0,0 0-1 0 0,0 0 1 0 0,0 0 0 0 0,1 0-1 0 0,-1 0 1 0 0,0 0 0 0 0,0 0 0 0 0,1 0-1 0 0,-1 0 1 0 0,1 0 0 0 0,-1 0-1 0 0,1 0 1 0 0,-1 0 0 0 0,1 0-1 0 0,0-1 1 0 0,-1 1 0 0 0,2 1-1 0 0,2 2-52 0 0,1 0-1 0 0,-1-1 0 0 0,10 7 0 0 0,-9-7 50 0 0,26 17-42 0 0,-17-12 15 0 0,0 1 1 0 0,-1 0 0 0 0,0 1 0 0 0,-1 0-1 0 0,14 16 1 0 0,-10-7 122 0 0,23 35-1 0 0,-34-46-55 0 0,-1 1 0 0 0,1-1-1 0 0,-1 1 1 0 0,-1 0 0 0 0,1 0 0 0 0,-2 0 0 0 0,3 14-1 0 0,-4-21 14 0 0,-1 1-1 0 0,0-1 0 0 0,0 0 0 0 0,0 1 0 0 0,0-1 0 0 0,-1 0 1 0 0,1 0-1 0 0,0 1 0 0 0,-1-1 0 0 0,0 0 0 0 0,0 0 0 0 0,1 0 1 0 0,-1 1-1 0 0,0-1 0 0 0,-1 0 0 0 0,-1 3 0 0 0,0-2 32 0 0,0 0-1 0 0,0 0 1 0 0,0 0-1 0 0,0-1 1 0 0,-1 1-1 0 0,1-1 1 0 0,0 0 0 0 0,-8 3-1 0 0,-2 0 41 0 0,0 0 0 0 0,-1-1 0 0 0,1-1 0 0 0,-23 3 0 0 0,8-5-115 0 0,-1-1-1 0 0,0-1 0 0 0,0-1 1 0 0,-37-8-1 0 0,21 3-239 0 0,-6 1-216 0 0,17 2-871 0 0,-37-8 0 0 0,61 8-1543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218 139 14367 0 0,'0'0'1306'0'0,"-1"2"-1077"0"0,-3 3-20 0 0,-1 0 1 0 0,0 0-1 0 0,0 0 0 0 0,0 0 1 0 0,0-1-1 0 0,-12 7 0 0 0,11-7-19 0 0,0 0 0 0 0,1 0 0 0 0,-1 1 0 0 0,1-1-1 0 0,0 1 1 0 0,0 0 0 0 0,-6 8 0 0 0,-29 39 820 0 0,29-39-554 0 0,-1 1 0 0 0,-12 22-1 0 0,18-26-220 0 0,1 0 1 0 0,0 1-1 0 0,1 0 0 0 0,0 0 0 0 0,1 0 1 0 0,-3 12-1 0 0,5-19-175 0 0,1-1-1 0 0,0 1 1 0 0,0 0 0 0 0,0-1 0 0 0,0 1-1 0 0,0-1 1 0 0,1 1 0 0 0,0-1 0 0 0,0 1-1 0 0,1 4 1 0 0,-1-6-24 0 0,0 0 0 0 0,1 0-1 0 0,-1 1 1 0 0,0-1 0 0 0,1 0 0 0 0,-1-1-1 0 0,1 1 1 0 0,0 0 0 0 0,0 0 0 0 0,0-1-1 0 0,0 1 1 0 0,0-1 0 0 0,0 1 0 0 0,0-1 0 0 0,0 0-1 0 0,4 1 1 0 0,3 2 53 0 0,0-2 1 0 0,1 1-1 0 0,-1-1 0 0 0,1-1 0 0 0,-1 1 1 0 0,1-2-1 0 0,0 1 0 0 0,-1-1 0 0 0,1-1 1 0 0,0 0-1 0 0,13-3 0 0 0,6-3 61 0 0,-1-1-1 0 0,39-17 1 0 0,-55 20-72 0 0,0 0 0 0 0,-1-1 0 0 0,16-10 0 0 0,-22 12-46 0 0,0 1 0 0 0,-1-1 0 0 0,0 0 0 0 0,0-1 0 0 0,0 1 0 0 0,0-1 0 0 0,-1 1 0 0 0,0-1 0 0 0,5-10 0 0 0,-1-3 20 0 0,0 0-1 0 0,-2 0 1 0 0,6-32 0 0 0,-7 26-80 0 0,13-37 0 0 0,1 18-2474 0 0,2 0-1 0 0,28-45 1 0 0,-35 67 746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54 6447 0 0,'10'-9'562'0'0,"1"1"-1"0"0,19-13 1 0 0,-27 19 118 0 0,1 0 1 0 0,-1 0 0 0 0,1 1 0 0 0,-1-1 0 0 0,1 1 0 0 0,0 0-1 0 0,-1 0 1 0 0,1 0 0 0 0,0 0 0 0 0,0 0 0 0 0,0 1 0 0 0,0 0-1 0 0,7 0 1385 0 0,-4 12-1102 0 0,-6-8-895 0 0,0 0-1 0 0,1 1 1 0 0,-2-1-1 0 0,1 0 1 0 0,0 1 0 0 0,-1-1-1 0 0,0 0 1 0 0,0 1 0 0 0,0-1-1 0 0,0 0 1 0 0,-1 1 0 0 0,-1 5-1 0 0,-3 8 342 0 0,-10 28 0 0 0,12-37-291 0 0,-133 310 1134 0 0,51-127-837 0 0,-21 20-210 0 0,67-140-162 0 0,12-26-37 0 0,17-29-81 0 0,0 1 1 0 0,0 0 0 0 0,-10 31-1 0 0,18-41-614 0 0,2-7-219 0 0,2 0-830 0 0,9-1-3328 0 0,3-1-1430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10 17279 0 0,'0'0'794'0'0,"0"-2"-22"0"0,1-4-470 0 0,-1 5-138 0 0,-1 2-125 0 0,0 0 0 0 0,-1 0 1 0 0,1 0-1 0 0,0 0 0 0 0,0 1 0 0 0,0-1 0 0 0,0 0 0 0 0,0 1 0 0 0,0-1 0 0 0,-1 3 1 0 0,1-1 36 0 0,-19 32 547 0 0,2 1 1 0 0,2 0 0 0 0,-18 58-1 0 0,21-56-305 0 0,-33 97 247 0 0,-64 167 84 0 0,-57 107-102 0 0,113-291-483 0 0,46-97-214 0 0,6-13-73 0 0,-1 0-1 0 0,0 0 0 0 0,-1-1 0 0 0,0 1 1 0 0,0-1-1 0 0,-8 10 0 0 0,5-12-3385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97 187 5527 0 0,'-9'1'195'0'0,"-1"-2"0"0"0,-15-1-1 0 0,-1-1 2105 0 0,0 5 10194 0 0,27-1-12373 0 0,0 0-1 0 0,0 1 0 0 0,0-1 1 0 0,0 0-1 0 0,1 0 0 0 0,-1 0 1 0 0,0 0-1 0 0,1 0 0 0 0,-1-1 1 0 0,1 1-1 0 0,-1 0 0 0 0,1-1 1 0 0,1 2-1 0 0,4-1 75 0 0,0 1 1 0 0,0-1 0 0 0,0 0-1 0 0,0 0 1 0 0,1-1-1 0 0,8 0 1 0 0,46-7 519 0 0,-34 3-494 0 0,245-50 1188 0 0,-5-25-688 0 0,-176 50-973 0 0,-53 17-2377 0 0,-11 3-2604 0 0,2 0-2888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8 182 6447 0 0,'0'-2'499'0'0,"11"-19"-476"0"0,-8 15 1269 0 0,1-1 0 0 0,1 2 0 0 0,-1-1 1 0 0,1 0-1 0 0,9-8 0 0 0,-12 12-455 0 0,3 2 173 0 0,1 1 1524 0 0,-5 9-2055 0 0,-1-9-527 0 0,0 12 322 0 0,-1-1 0 0 0,0 1 0 0 0,-5 21 1 0 0,0-4 45 0 0,-16 79 602 0 0,12-70-743 0 0,2-1 0 0 0,2 1 0 0 0,-1 45-1 0 0,7-78-177 0 0,0 0-1 0 0,0-1 1 0 0,1 1 0 0 0,0-1-1 0 0,0 1 1 0 0,0 0-1 0 0,3 6 1 0 0,-3-10 2 0 0,0-1 0 0 0,-1 1 0 0 0,1-1 0 0 0,0 0 0 0 0,0 0 0 0 0,0 1 0 0 0,0-1 0 0 0,0 0 0 0 0,0 0 0 0 0,0 0 0 0 0,0 0 0 0 0,1 0 0 0 0,-1 0 0 0 0,0 0 0 0 0,0-1 0 0 0,1 1 0 0 0,-1 0 0 0 0,1-1 0 0 0,-1 1 0 0 0,1-1 0 0 0,-1 1 0 0 0,1-1 0 0 0,-1 0 0 0 0,1 1 1 0 0,-1-1-1 0 0,1 0 0 0 0,-1 0 0 0 0,1 0 0 0 0,-1 0 0 0 0,1-1 0 0 0,1 1 0 0 0,6-3 21 0 0,0 1 1 0 0,0-1-1 0 0,0 0 1 0 0,-1-1-1 0 0,1 0 1 0 0,12-8-1 0 0,45-37 6 0 0,-56 41-34 0 0,17-14-61 0 0,-1-1 0 0 0,-1-1 1 0 0,41-53-1 0 0,-34 33-314 0 0,47-86 1 0 0,-73 114 289 0 0,-5 13 16 0 0,-4 10 8 0 0,-8 24 141 0 0,2 0 0 0 0,-9 55 0 0 0,2 66 129 0 0,15-127-182 0 0,2 25 1 0 0,0-42-10 0 0,0 1-1 0 0,0-1 1 0 0,1 0 0 0 0,0 0 0 0 0,0-1-1 0 0,1 1 1 0 0,3 8 0 0 0,-4-14-7 0 0,-1 0 1 0 0,0 0-1 0 0,1-1 0 0 0,-1 1 1 0 0,1 0-1 0 0,0-1 1 0 0,0 1-1 0 0,0-1 1 0 0,-1 1-1 0 0,1-1 0 0 0,0 0 1 0 0,1 0-1 0 0,-1 0 1 0 0,0 0-1 0 0,0 0 0 0 0,0 0 1 0 0,1-1-1 0 0,-1 1 1 0 0,0-1-1 0 0,1 1 0 0 0,-1-1 1 0 0,0 0-1 0 0,1 0 1 0 0,-1 0-1 0 0,0 0 0 0 0,1 0 1 0 0,3-2-1 0 0,2 1 24 0 0,0-1-1 0 0,0 0 1 0 0,0-1-1 0 0,0 0 1 0 0,0 0 0 0 0,11-7-1 0 0,-1-1 38 0 0,-1-1 1 0 0,0-1-1 0 0,-1 0 0 0 0,-1-1 0 0 0,0-1 1 0 0,-1 0-1 0 0,21-29 0 0 0,-19 21 15 0 0,-1-2 0 0 0,-1 0-1 0 0,-2-1 1 0 0,0 0 0 0 0,8-29 0 0 0,2-24 267 0 0,-16 52-191 0 0,2 0 1 0 0,0 1 0 0 0,20-42 0 0 0,-24 61-222 0 0,1 1 1 0 0,0-1-1 0 0,0 1 0 0 0,0 0 1 0 0,0 0-1 0 0,1 1 0 0 0,0 0 1 0 0,0 0-1 0 0,1 0 0 0 0,0 1 1 0 0,-1 0-1 0 0,1 0 0 0 0,0 0 0 0 0,13-3 1 0 0,-13 4-332 0 0,0 1 0 0 0,1 0 0 0 0,-1 1 0 0 0,1-1-1 0 0,-1 1 1 0 0,1 1 0 0 0,0 0 0 0 0,0 0 0 0 0,-1 0 0 0 0,1 1 0 0 0,0 0 0 0 0,-1 0 0 0 0,1 1 0 0 0,13 5 0 0 0,-6 0-978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74 5063 0 0,'1'-1'390'0'0,"1"0"-315"0"0,5-13 10181 0 0,-20 20-8299 0 0,-15 12-2187 0 0,10-4 341 0 0,1 1 0 0 0,0 0 0 0 0,1 2 0 0 0,1-1 0 0 0,0 2 0 0 0,2 0 0 0 0,-19 32 0 0 0,28-43-64 0 0,0 0-1 0 0,1 0 0 0 0,0 1 1 0 0,0 0-1 0 0,-3 14 1 0 0,5-18-17 0 0,0-1 1 0 0,1 1 0 0 0,-1 0 0 0 0,1 0 0 0 0,0 0 0 0 0,0 0 0 0 0,1 0 0 0 0,-1 0-1 0 0,1 0 1 0 0,0 0 0 0 0,0-1 0 0 0,0 1 0 0 0,4 7 0 0 0,-4-9 45 0 0,1 0 0 0 0,0 0 0 0 0,0 0 0 0 0,0 0 0 0 0,0 0 0 0 0,0 0 0 0 0,0-1 0 0 0,0 1 0 0 0,0-1 0 0 0,1 1 0 0 0,-1-1-1 0 0,1 0 1 0 0,-1 0 0 0 0,1 0 0 0 0,-1 0 0 0 0,4 0 0 0 0,-1 0 30 0 0,0 0 0 0 0,0 0 0 0 0,1-1 0 0 0,-1 1 0 0 0,0-1 0 0 0,0 0 0 0 0,8-2 0 0 0,2-1-4 0 0,-1-1 1 0 0,1 0-1 0 0,-1-1 1 0 0,0-1-1 0 0,-1 0 1 0 0,0-1-1 0 0,0-1 1 0 0,14-10-1 0 0,-18 12-118 0 0,0-1-1 0 0,-1-1 1 0 0,0 1-1 0 0,0-1 1 0 0,-1-1 0 0 0,0 1-1 0 0,-1-1 1 0 0,0 0-1 0 0,0-1 1 0 0,-1 0-1 0 0,8-19 1 0 0,-12 24-42 0 0,1 0 0 0 0,-1-1 1 0 0,0 1-1 0 0,-1-1 0 0 0,1 1 0 0 0,-1-1 0 0 0,0 0 1 0 0,0 1-1 0 0,-1-1 0 0 0,0 1 0 0 0,0-1 1 0 0,0 1-1 0 0,0-1 0 0 0,-1 1 0 0 0,0 0 0 0 0,0 0 1 0 0,-1 0-1 0 0,-4-7 0 0 0,3 4-25 0 0,-2 1 0 0 0,1 0 0 0 0,-1 1 0 0 0,0 0 0 0 0,0 0 0 0 0,-1 0 0 0 0,0 0 0 0 0,0 1-1 0 0,0 0 1 0 0,-1 1 0 0 0,-8-5 0 0 0,-37-14-675 0 0,51 22 472 0 0,13-2-5238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32 13015 0 0,'0'0'596'0'0,"1"-2"-13"0"0,0 0-474 0 0,4-16 130 0 0,-4 9 2820 0 0,-3 9-2570 0 0,0 0-424 0 0,0-1 1 0 0,-1 2-1 0 0,1-1 1 0 0,0 0-1 0 0,0 0 1 0 0,-1 1-1 0 0,1-1 0 0 0,0 1 1 0 0,0-1-1 0 0,0 1 1 0 0,0 0-1 0 0,0 0 1 0 0,0 0-1 0 0,0 0 1 0 0,0 1-1 0 0,0-1 0 0 0,0 0 1 0 0,1 1-1 0 0,-1-1 1 0 0,0 1-1 0 0,-2 3 1 0 0,-3 4 132 0 0,-1 1 0 0 0,-10 19 0 0 0,15-24-125 0 0,-9 17 80 0 0,1 0 0 0 0,0 1 0 0 0,-6 24 0 0 0,12-34-82 0 0,1 1-1 0 0,1 0 1 0 0,1 0 0 0 0,0 0-1 0 0,0 0 1 0 0,2 25-1 0 0,0-34-29 0 0,1 0-1 0 0,0 0 1 0 0,0-1-1 0 0,0 1 1 0 0,0 0 0 0 0,1-1-1 0 0,-1 1 1 0 0,1-1-1 0 0,1 0 1 0 0,-1 0-1 0 0,0 0 1 0 0,1 0-1 0 0,0 0 1 0 0,6 7 0 0 0,-6-9 1 0 0,-1 0 0 0 0,0-1 0 0 0,1 1 0 0 0,-1-1 1 0 0,1 1-1 0 0,-1-1 0 0 0,1 0 0 0 0,0 0 0 0 0,-1 0 0 0 0,1 0 1 0 0,0-1-1 0 0,0 1 0 0 0,0-1 0 0 0,0 1 0 0 0,0-1 1 0 0,-1 0-1 0 0,1 0 0 0 0,0 0 0 0 0,0-1 0 0 0,0 1 1 0 0,0-1-1 0 0,0 1 0 0 0,-1-1 0 0 0,1 0 0 0 0,4-2 0 0 0,36-16 329 0 0,-1-2 0 0 0,-1-2 0 0 0,-2-2 0 0 0,40-30 0 0 0,-68 45-270 0 0,0 1 1 0 0,0-1-1 0 0,-1-1 0 0 0,0 0 0 0 0,-1-1 0 0 0,13-21 1 0 0,-19 29-293 0 0,-1-1 1 0 0,1 1-1 0 0,-1-1 1 0 0,-1 0-1 0 0,1 0 1 0 0,-1 0-1 0 0,0 0 1 0 0,0 0 0 0 0,0 0-1 0 0,-1 0 1 0 0,1 0-1 0 0,-1 0 1 0 0,0 0-1 0 0,-1 0 1 0 0,1-1-1 0 0,-1 1 1 0 0,0 0-1 0 0,-1 0 1 0 0,1 1 0 0 0,-1-1-1 0 0,0 0 1 0 0,-4-7-1 0 0,3 6-2455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43 16871 0 0,'5'-7'203'0'0,"0"-1"229"0"0,1 1 0 0 0,0 0 0 0 0,8-7 2487 0 0,-15 16-2590 0 0,-3 17-135 0 0,-2 0 0 0 0,0 0 0 0 0,-1 0 0 0 0,-19 34 1 0 0,7-14-34 0 0,-98 248-106 0 0,68-157-38 0 0,-77 142 0 0 0,104-233-17 0 0,-1-1 0 0 0,-44 54 0 0 0,54-77-612 0 0,-2 0-1 0 0,-27 21 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9007 0 0,'0'0'816'0'0,"-6"5"-656"0"0,-54 44 3051 0 0,-21 21-310 0 0,67-57-2478 0 0,1 1 1 0 0,0 1 0 0 0,-17 25 0 0 0,26-34-256 0 0,-4 6 79 0 0,1 0-1 0 0,1 0 1 0 0,-9 20-1 0 0,14-30-213 0 0,0 1 0 0 0,0-1 0 0 0,0 1 0 0 0,1-1-1 0 0,-1 1 1 0 0,1-1 0 0 0,-1 1 0 0 0,1-1 0 0 0,0 1 0 0 0,0 0 0 0 0,0-1-1 0 0,0 1 1 0 0,1-1 0 0 0,-1 1 0 0 0,1-1 0 0 0,-1 1 0 0 0,1-1 0 0 0,0 1-1 0 0,0-1 1 0 0,0 1 0 0 0,0-1 0 0 0,1 0 0 0 0,-1 0 0 0 0,1 0-1 0 0,-1 0 1 0 0,3 3 0 0 0,-1-4 24 0 0,-1 1 0 0 0,1 0 0 0 0,0-1 0 0 0,0 0-1 0 0,0 1 1 0 0,0-1 0 0 0,1 0 0 0 0,-1-1 0 0 0,0 1 0 0 0,0-1-1 0 0,1 1 1 0 0,-1-1 0 0 0,0 0 0 0 0,0 0 0 0 0,6-1 0 0 0,0 0 65 0 0,1 0 0 0 0,-1-1 0 0 0,0 0 0 0 0,12-5 0 0 0,-12 3-61 0 0,1 0 0 0 0,-1 0-1 0 0,0-1 1 0 0,0-1 0 0 0,-1 0 0 0 0,0 0-1 0 0,0 0 1 0 0,0-1 0 0 0,-1 0-1 0 0,0-1 1 0 0,9-10 0 0 0,-12 11-66 0 0,1 0 0 0 0,-1 0 0 0 0,-1 0 0 0 0,1-1 0 0 0,-1 1 0 0 0,0-1 0 0 0,-1 0 0 0 0,0 0 0 0 0,0 0 1 0 0,0 0-1 0 0,-1 0 0 0 0,-1 0 0 0 0,1 0 0 0 0,-2-14 0 0 0,-1 7-275 0 0,-1 0 1 0 0,-10-30-1 0 0,1 6-1360 0 0,12 38 1192 0 0,3-3-3236 0 0,-2 3 3359 0 0,-1 1 1 0 0,1-1-1 0 0,0 1 0 0 0,-1-1 0 0 0,1 1 0 0 0,0 0 0 0 0,-1-1 0 0 0,1 1 0 0 0,0 0 0 0 0,-1-1 0 0 0,1 1 0 0 0,1 0 0 0 0,9-2-4511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252 314 10799 0 0,'0'0'496'0'0,"0"2"-13"0"0,1 32-317 0 0,0 1 3957 0 0,-1-33-3785 0 0,-1 0-1 0 0,0 0 0 0 0,0 0 1 0 0,0 0-1 0 0,0 0 0 0 0,0-1 1 0 0,0 1-1 0 0,-1 0 0 0 0,1 0 1 0 0,0-1-1 0 0,-1 1 0 0 0,-2 2 1 0 0,1-3-239 0 0,1 1 1 0 0,0-1 0 0 0,-1 0 0 0 0,1 0 0 0 0,-1 0 0 0 0,0 0 0 0 0,1 0-1 0 0,-1 0 1 0 0,0-1 0 0 0,0 1 0 0 0,1-1 0 0 0,-6 1 0 0 0,1-2-27 0 0,1 1 0 0 0,0-1 0 0 0,0 0 0 0 0,0 0-1 0 0,-9-4 1 0 0,1-1-6 0 0,0 0 0 0 0,0-1-1 0 0,-25-16 1 0 0,33 19-37 0 0,0-1-1 0 0,1 1 0 0 0,-1-1 1 0 0,1 0-1 0 0,0-1 0 0 0,0 1 1 0 0,1-1-1 0 0,-1 0 0 0 0,1 0 1 0 0,1 0-1 0 0,-5-9 0 0 0,6 10-25 0 0,1 0 0 0 0,-1 0 0 0 0,1 0-1 0 0,0 0 1 0 0,0-1 0 0 0,1 1 0 0 0,-1 0-1 0 0,1 0 1 0 0,0-1 0 0 0,1 1 0 0 0,-1 0-1 0 0,1 0 1 0 0,0 0 0 0 0,0 0 0 0 0,1-1-1 0 0,3-6 1 0 0,-1 2-77 0 0,2-1 0 0 0,-1 1 0 0 0,2 0 1 0 0,-1 0-1 0 0,1 1 0 0 0,1-1 0 0 0,0 2 0 0 0,11-11 0 0 0,-6 8-62 0 0,0 1 0 0 0,0 1-1 0 0,1 0 1 0 0,1 1 0 0 0,21-10 0 0 0,-13 9 138 0 0,0 1 0 0 0,0 2 0 0 0,1 0 0 0 0,0 1 0 0 0,0 2 0 0 0,0 0 0 0 0,0 2 0 0 0,30 1 0 0 0,-41 1 141 0 0,0 0 1 0 0,0 1-1 0 0,0 0 0 0 0,0 1 1 0 0,-1 1-1 0 0,15 5 0 0 0,-21-6-71 0 0,0-1 0 0 0,-1 2 0 0 0,1-1 0 0 0,-1 0 0 0 0,0 1 0 0 0,0 0 0 0 0,0 0 0 0 0,-1 1 0 0 0,1-1-1 0 0,-1 1 1 0 0,0 0 0 0 0,0 0 0 0 0,-1 0 0 0 0,5 10 0 0 0,-4-6-54 0 0,0 1 0 0 0,0-1 0 0 0,-2 1 0 0 0,1 0 1 0 0,-1 0-1 0 0,0 0 0 0 0,-1 0 0 0 0,0 0 0 0 0,-1 0 0 0 0,0 0 0 0 0,-1 0 0 0 0,0 0 0 0 0,0 0 0 0 0,-1 0 0 0 0,0 0 1 0 0,-1 0-1 0 0,0 0 0 0 0,-5 9 0 0 0,4-13-27 0 0,0 0 0 0 0,-1 1-1 0 0,0-2 1 0 0,0 1 0 0 0,0-1 0 0 0,-1 1 0 0 0,1-2 0 0 0,-1 1 0 0 0,0-1-1 0 0,-1 1 1 0 0,-10 4 0 0 0,2-2-100 0 0,0 0 0 0 0,-1-1 0 0 0,0-1 0 0 0,-19 4 0 0 0,-77 7-1243 0 0,45-8 139 0 0,16-5-380 0 0,18-4-3724 0 0,11-1-634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12 8751 0 0,'-2'-6'910'0'0,"-4"2"-780"0"0,5 3 1113 0 0,-16 14 398 0 0,5-1-1449 0 0,0 0-1 0 0,1 1 0 0 0,0 0 1 0 0,1 1-1 0 0,-12 21 0 0 0,0-1 475 0 0,5-5 212 0 0,1 1 1 0 0,-23 60 0 0 0,14-28 2 0 0,-178 405 2048 0 0,187-427-2677 0 0,1 1 0 0 0,-18 86 0 0 0,31-100-2626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34 4143 0 0,'2'-2'319'0'0,"21"-25"11896"0"0,-26 27-11910 0 0,0 1 1 0 0,-1-1 0 0 0,1 1 0 0 0,0 0 0 0 0,0 0 0 0 0,0 0 0 0 0,0 0 0 0 0,0 0 0 0 0,0 1 0 0 0,0 0-1 0 0,-4 2 1 0 0,-31 27 71 0 0,14-10 92 0 0,-21 15-29 0 0,-56 60 0 0 0,-30 51-188 0 0,126-141-244 0 0,0 1 1 0 0,0 0 0 0 0,0 0 0 0 0,1 0-1 0 0,0 0 1 0 0,1 1 0 0 0,-5 11 0 0 0,7-18 4 0 0,1 1 1 0 0,-1 0 0 0 0,1 0 0 0 0,0 0 0 0 0,-1 0 0 0 0,1 0 0 0 0,0 0-1 0 0,0 0 1 0 0,0 0 0 0 0,1 0 0 0 0,-1 0 0 0 0,0 0 0 0 0,1 0 0 0 0,-1 0 0 0 0,1 0-1 0 0,-1 0 1 0 0,1 0 0 0 0,0-1 0 0 0,0 1 0 0 0,0 0 0 0 0,0 0 0 0 0,0-1 0 0 0,1 1-1 0 0,-1-1 1 0 0,0 1 0 0 0,1-1 0 0 0,-1 0 0 0 0,1 1 0 0 0,-1-1 0 0 0,1 0-1 0 0,0 0 1 0 0,-1 0 0 0 0,1 0 0 0 0,0 0 0 0 0,3 1 0 0 0,4 1 52 0 0,1-1 0 0 0,-1 0 1 0 0,1 0-1 0 0,-1 0 0 0 0,1-1 1 0 0,0-1-1 0 0,-1 0 0 0 0,1 0 1 0 0,11-2-1 0 0,10-3 78 0 0,44-12-1 0 0,-46 8-99 0 0,-1-1 0 0 0,50-24-1 0 0,-73 31-52 0 0,1-1 0 0 0,0 1 0 0 0,-1-1 0 0 0,1 0 0 0 0,-1-1 1 0 0,0 1-1 0 0,-1-1 0 0 0,1 0 0 0 0,-1 0 0 0 0,0-1 0 0 0,6-9 0 0 0,-6 7-21 0 0,-1-1-1 0 0,1 1 1 0 0,-1-1 0 0 0,-1 0-1 0 0,1 0 1 0 0,-1 0-1 0 0,1-16 1 0 0,-3 5-22 0 0,0 0 0 0 0,-2 0-1 0 0,0 0 1 0 0,-1 0 0 0 0,-1 1 0 0 0,0-1-1 0 0,-9-21 1 0 0,9 31-207 0 0,1 1 0 0 0,-1-1 0 0 0,0 1 0 0 0,-10-15 0 0 0,13 23 67 0 0,-1-1 1 0 0,1 0-1 0 0,0 1 0 0 0,0-1 0 0 0,-1 1 0 0 0,1-1 0 0 0,-1 1 0 0 0,1 0 1 0 0,-1 0-1 0 0,0 0 0 0 0,1 0 0 0 0,-1 0 0 0 0,0 0 0 0 0,0 0 0 0 0,0 0 0 0 0,0 1 1 0 0,0-1-1 0 0,0 1 0 0 0,0-1 0 0 0,0 1 0 0 0,0 0 0 0 0,0 0 0 0 0,0 0 1 0 0,0 0-1 0 0,0 0 0 0 0,0 0 0 0 0,0 0 0 0 0,0 1 0 0 0,0-1 0 0 0,-2 2 1 0 0,-2 1-209 0 0,0 0 0 0 0,0 0 1 0 0,0 0-1 0 0,1 1 1 0 0,-1 0-1 0 0,1 0 0 0 0,0 1 1 0 0,1-1-1 0 0,-8 9 1 0 0,4-2-323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8 9671 0 0,'5'-2'359'0'0,"0"0"0"0"0,0 1 0 0 0,0 0 0 0 0,1 0 0 0 0,-1 1 0 0 0,0-1-1 0 0,1 1 1 0 0,-1 0 0 0 0,0 1 0 0 0,1-1 0 0 0,-1 1 0 0 0,9 2 0 0 0,-12-2 831 0 0,-2-1-1112 0 0,0 0-1 0 0,1 0 0 0 0,-1 0 0 0 0,1 0 1 0 0,-1 0-1 0 0,0 1 0 0 0,1-1 0 0 0,-1 0 1 0 0,0 0-1 0 0,1 0 0 0 0,-1 1 1 0 0,0-1-1 0 0,1 0 0 0 0,-1 0 0 0 0,0 1 1 0 0,1-1-1 0 0,-1 0 0 0 0,0 1 1 0 0,0-1-1 0 0,1 0 0 0 0,-1 1 0 0 0,0-1 1 0 0,0 0-1 0 0,0 1 0 0 0,0-1 1 0 0,1 0-1 0 0,-1 1 0 0 0,0-1 0 0 0,0 1 1 0 0,0-1-1 0 0,0 1 0 0 0,0-1 0 0 0,0 0 1 0 0,0 1-1 0 0,0-1 0 0 0,0 1 1 0 0,0-1-1 0 0,0 0 0 0 0,-1 1 0 0 0,-3 17 1243 0 0,-1-10-1006 0 0,-1 0 1 0 0,1 0-1 0 0,-1-1 1 0 0,-1 0-1 0 0,1 0 1 0 0,-15 11-1 0 0,-4 5 10 0 0,-68 60 121 0 0,41-32-436 0 0,15-17 63 0 0,2 2 0 0 0,-38 51-1 0 0,69-82-5 0 0,0 0 0 0 0,1 0-1 0 0,0 1 1 0 0,0-1-1 0 0,0 1 1 0 0,1 0-1 0 0,0 0 1 0 0,0 0-1 0 0,0 0 1 0 0,1 0 0 0 0,-1 8-1 0 0,3-13-30 0 0,-1 1-1 0 0,1-1 1 0 0,0 1-1 0 0,0-1 1 0 0,0 1-1 0 0,0-1 1 0 0,0 0-1 0 0,1 1 1 0 0,-1-1-1 0 0,0 0 1 0 0,0 0-1 0 0,1 0 1 0 0,-1 0-1 0 0,1 0 1 0 0,2 1-1 0 0,0 0 13 0 0,1 1 0 0 0,0-2 0 0 0,0 1 0 0 0,0 0 0 0 0,1-1-1 0 0,-1 0 1 0 0,0 0 0 0 0,0 0 0 0 0,6-1 0 0 0,51-2 96 0 0,-50 1-134 0 0,92-12-1192 0 0,-36-3-3956 0 0,-48 11-1840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7831 0 0,'13'0'14601'0'0,"-16"4"-16508"0"0,-8 9 2112 0 0,0-1 1 0 0,-1 0 0 0 0,0-1 0 0 0,-1 0 0 0 0,-22 14 0 0 0,10-7-43 0 0,-56 39 65 0 0,-49 39-94 0 0,116-84-41 0 0,0 1 1 0 0,2 0-1 0 0,-1 0 0 0 0,2 1 0 0 0,0 1 1 0 0,-15 26-1 0 0,23-37-42 0 0,1 0 1 0 0,1 0-1 0 0,-1 1 1 0 0,0-1-1 0 0,1 0 1 0 0,0 1-1 0 0,0-1 0 0 0,0 1 1 0 0,0 5-1 0 0,1-7-17 0 0,0-1-1 0 0,1 1 1 0 0,-1-1-1 0 0,1 1 0 0 0,0-1 1 0 0,-1 0-1 0 0,1 1 1 0 0,0-1-1 0 0,0 0 0 0 0,1 0 1 0 0,-1 1-1 0 0,0-1 1 0 0,1 0-1 0 0,-1 0 0 0 0,1-1 1 0 0,0 1-1 0 0,0 0 1 0 0,2 2-1 0 0,2 0-20 0 0,-1-1-1 0 0,1 1 1 0 0,0-1-1 0 0,0 0 1 0 0,0 0-1 0 0,0-1 1 0 0,1 0-1 0 0,-1 0 1 0 0,1-1-1 0 0,0 1 1 0 0,-1-1-1 0 0,1-1 1 0 0,10 1-1 0 0,2-2-998 0 0,-1 0 0 0 0,0-1 0 0 0,33-8 0 0 0,-25 3-829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2303 0 0,'0'0'14856'0'0,"-1"2"-14481"0"0,-9 28 655 0 0,-2-1 0 0 0,-28 50 0 0 0,22-46-221 0 0,-21 56 0 0 0,34-76-651 0 0,1 0 0 0 0,1 0 0 0 0,0 0 1 0 0,0 1-1 0 0,0 24 0 0 0,3-35-108 0 0,0 0 0 0 0,0 0 1 0 0,0 1-1 0 0,0-1 0 0 0,1 0 0 0 0,0 0 0 0 0,-1 0 0 0 0,1 0 0 0 0,1 1 0 0 0,-1-1 1 0 0,0 0-1 0 0,1-1 0 0 0,-1 1 0 0 0,1 0 0 0 0,0 0 0 0 0,0-1 0 0 0,0 1 1 0 0,0-1-1 0 0,0 1 0 0 0,1-1 0 0 0,-1 0 0 0 0,1 0 0 0 0,-1 0 0 0 0,1 0 0 0 0,0-1 1 0 0,0 1-1 0 0,0-1 0 0 0,0 0 0 0 0,5 2 0 0 0,0-1 46 0 0,1 0-1 0 0,-1-1 1 0 0,1 0-1 0 0,0-1 1 0 0,-1 0-1 0 0,1 0 1 0 0,14-3-1 0 0,2-2 36 0 0,32-9 1 0 0,-49 11-126 0 0,0 0 0 0 0,0 0 0 0 0,0-1 1 0 0,0 0-1 0 0,0-1 0 0 0,-1 0 0 0 0,0 0 0 0 0,0-1 1 0 0,0 1-1 0 0,-1-1 0 0 0,0-1 0 0 0,11-13 0 0 0,-10 9 2 0 0,1 0 0 0 0,-2-1-1 0 0,1 0 1 0 0,-2 0-1 0 0,0-1 1 0 0,0 1 0 0 0,5-24-1 0 0,-4 3-124 0 0,16-58-1239 0 0,-19 79 929 0 0,1 0 1 0 0,1 0-1 0 0,0 1 1 0 0,1 0 0 0 0,8-13-1 0 0,-5 15-5066 0 0,1 3-1558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0 453 7831 0 0,'1'1'603'0'0,"3"26"151"0"0,4 13 9187 0 0,-8-38-9096 0 0,12 17 2881 0 0,0-9-3451 0 0,-11-9-118 0 0,8-8-79 0 0,-5 2-53 0 0,-1-1 0 0 0,1 1 1 0 0,-1 0-1 0 0,0-1 0 0 0,-1 0 1 0 0,1 0-1 0 0,1-8 0 0 0,2-2 77 0 0,25-70 836 0 0,15-34 311 0 0,-39 104-1089 0 0,0 1 0 0 0,2 1 0 0 0,0-1 0 0 0,1 2 1 0 0,17-21-1 0 0,-18 26-117 0 0,0 0 0 0 0,1 0 1 0 0,0 1-1 0 0,0 0 0 0 0,1 1 0 0 0,-1 0 1 0 0,1 1-1 0 0,14-5 0 0 0,96-25-108 0 0,-94 29 57 0 0,19-6-247 0 0,75-18 136 0 0,-40 14-3270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13 10135 0 0,'0'0'919'0'0,"-5"-7"-742"0"0,-1 1 4469 0 0,6 18-4340 0 0,-1-1 0 0 0,0 0 0 0 0,-1 0 0 0 0,-1 0 0 0 0,-5 17 1 0 0,-27 54 523 0 0,18-44-496 0 0,-206 448 1454 0 0,117-234-1229 0 0,73-169 295 0 0,33-83-849 0 0,0 0 0 0 0,0 0-1 0 0,0 0 1 0 0,0 0 0 0 0,0 1-1 0 0,0-1 1 0 0,0 0 0 0 0,0 0-1 0 0,0 0 1 0 0,0 0 0 0 0,0 0-1 0 0,0 0 1 0 0,0 0 0 0 0,0 1-1 0 0,0-1 1 0 0,0 0 0 0 0,0 0-1 0 0,0 0 1 0 0,0 0 0 0 0,-1 0 0 0 0,1 0-1 0 0,0 0 1 0 0,0 0 0 0 0,0 0-1 0 0,0 0 1 0 0,0 0 0 0 0,0 1-1 0 0,0-1 1 0 0,0 0 0 0 0,-1 0-1 0 0,1 0 1 0 0,0 0 0 0 0,0 0-1 0 0,0 0 1 0 0,0 0 0 0 0,0 0 0 0 0,0 0-1 0 0,0 0 1 0 0,-1 0 0 0 0,1 0-1 0 0,0 0 1 0 0,0 0 0 0 0,0 0-1 0 0,0 0 1 0 0,0 0 0 0 0,0 0-1 0 0,0-1 1 0 0,-1 1 0 0 0,1 0-1 0 0,0 0 1 0 0,0 0 0 0 0,0 0-1 0 0,0 0 1 0 0,0 0 0 0 0,0 0 0 0 0,0 0-1 0 0,0 0 1 0 0,0 0 0 0 0,-1 0-1 0 0,1-1 1 0 0,0 1 0 0 0,0 0-1 0 0,0 0 1 0 0,0 0 0 0 0,0 0-1 0 0,0 0 1 0 0,0 0 0 0 0,0 0-1 0 0,-6-15 47 0 0,-1-20-81 0 0,6 9-98 0 0,0-1 0 0 0,2 0 0 0 0,8-51 0 0 0,-6 64 86 0 0,0 0-1 0 0,1 1 1 0 0,0 0-1 0 0,1 0 1 0 0,1 0-1 0 0,0 1 1 0 0,1 0-1 0 0,0 0 1 0 0,1 1-1 0 0,0-1 1 0 0,1 2-1 0 0,0-1 1 0 0,0 1-1 0 0,1 1 1 0 0,1-1-1 0 0,15-9 1 0 0,-18 14 30 0 0,1 0 0 0 0,1 0 0 0 0,-1 1 0 0 0,1 0 0 0 0,-1 1 0 0 0,1 0 0 0 0,15-2 1 0 0,-12 3 7 0 0,1 0 1 0 0,-1 1 0 0 0,1 1-1 0 0,0 0 1 0 0,13 3 0 0 0,-20-2 50 0 0,0 0 0 0 0,-1 0-1 0 0,1 1 1 0 0,0 0 0 0 0,-1 1 0 0 0,0 0 0 0 0,0-1 0 0 0,0 2-1 0 0,0-1 1 0 0,0 1 0 0 0,-1 0 0 0 0,1 0 0 0 0,-1 1 0 0 0,0-1 0 0 0,0 1-1 0 0,-1 0 1 0 0,1 1 0 0 0,4 6 0 0 0,-4-3 26 0 0,-1 0 0 0 0,0 0-1 0 0,0 0 1 0 0,-1 0 0 0 0,0 1 0 0 0,0-1 0 0 0,-1 1 0 0 0,0 0-1 0 0,-1 0 1 0 0,0 0 0 0 0,-1 18 0 0 0,0-13-20 0 0,-2 0 1 0 0,1 0 0 0 0,-2 0-1 0 0,-5 17 1 0 0,7-27-39 0 0,-1 0 0 0 0,0 1 0 0 0,-1-1-1 0 0,1 0 1 0 0,-1 0 0 0 0,0-1 0 0 0,0 1 0 0 0,0-1 0 0 0,-1 1 0 0 0,0-1 0 0 0,0 0 0 0 0,0 0 0 0 0,0-1 0 0 0,-6 5 0 0 0,-7 2 15 0 0,0-1 1 0 0,-1-1 0 0 0,0 0-1 0 0,0-1 1 0 0,0-1 0 0 0,-26 4-1 0 0,2-3 58 0 0,-76 3-1 0 0,110-9-164 0 0,0-1 0 0 0,0-1 0 0 0,-11-1 0 0 0,17 1 35 0 0,0 1 1 0 0,-1-1-1 0 0,1 1 0 0 0,0-1 0 0 0,-1 0 0 0 0,1 0 0 0 0,0 0 0 0 0,0 0 0 0 0,0-1 0 0 0,0 1 0 0 0,0-1 0 0 0,0 1 0 0 0,1-1 0 0 0,-4-3 0 0 0,5 5-48 0 0,0-1 0 0 0,0 1 1 0 0,-1-1-1 0 0,1 1 0 0 0,0-1 0 0 0,0 1 1 0 0,0-1-1 0 0,0 1 0 0 0,0-1 1 0 0,0 1-1 0 0,0-1 0 0 0,0 1 0 0 0,0-1 1 0 0,1 1-1 0 0,-1-1 0 0 0,0 1 0 0 0,0-1 1 0 0,0 1-1 0 0,0 0 0 0 0,1-2 1 0 0,0 1-216 0 0,5-13-977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0,'0'0'1002'0'0,"2"2"-497"0"0,3 2 1264 0 0,1 2-1 0 0,-1-1 1 0 0,8 10-1 0 0,23 42 1135 0 0,-4-6-2766 0 0,-14-25-253 0 0,25 31 482 0 0,-39-52-759 0 0,1-1-1 0 0,0 1 1 0 0,-1-1 0 0 0,2 0 0 0 0,-1 0 0 0 0,0 0 0 0 0,1-1-1 0 0,8 5 1 0 0,0-5-4491 0 0,1-2-1372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30 11975 0 0,'1'-15'547'0'0,"0"12"-11"0"0,-1 2-344 0 0,0 1 35 0 0,0-1 1 0 0,0 1-1 0 0,0 0 1 0 0,0-1-1 0 0,0 1 0 0 0,0 0 1 0 0,0-1-1 0 0,0 1 1 0 0,0 0-1 0 0,0-1 1 0 0,0 1-1 0 0,0-1 0 0 0,0 1 1 0 0,0 0-1 0 0,0-1 1 0 0,0 1-1 0 0,0 0 0 0 0,0-1 1 0 0,0 1-1 0 0,-1 0 1 0 0,1 0-1 0 0,0-1 1 0 0,0 1-1 0 0,0 0 0 0 0,-1-1 456 0 0,1 1-456 0 0,-1-1 0 0 0,1 1 1 0 0,0 0-1 0 0,-1-1 1 0 0,-8 9 1195 0 0,-5 19-1717 0 0,-87 240 1092 0 0,4-6-317 0 0,-24-38-398 0 0,-16-10 100 0 0,51-82 222 0 0,66-100-294 0 0,2 0 0 0 0,-25 58 0 0 0,42-85-126 0 0,0 0 1 0 0,0-1-1 0 0,0 1 0 0 0,0 0 1 0 0,0 8-1 0 0,1-10-169 0 0,2-1-9 0 0,-1 0 48 0 0,0-1 0 0 0,0 1 1 0 0,0 0-1 0 0,0-1 0 0 0,0 1 0 0 0,1-1 1 0 0,-1 0-1 0 0,0 1 0 0 0,0-1 1 0 0,1 0-1 0 0,-1 0 0 0 0,0 1 0 0 0,0-1 1 0 0,0 0-1 0 0,1 0 0 0 0,-1-1 0 0 0,0 1 1 0 0,0 0-1 0 0,1 0 0 0 0,-1 0 1 0 0,1-1-1 0 0,11-4-1502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7 551 5527 0 0,'0'0'14143'0'0,"-4"-6"-12899"0"0,3 3-1144 0 0,1 0 0 0 0,-1 0 1 0 0,1 0-1 0 0,0 0 0 0 0,0 0 1 0 0,0 0-1 0 0,0 0 0 0 0,0 0 1 0 0,1 0-1 0 0,-1 0 0 0 0,2-3 0 0 0,11-33 418 0 0,-13 38-502 0 0,11-23 229 0 0,0 0-1 0 0,1 1 1 0 0,24-34 0 0 0,54-59 305 0 0,-73 98-537 0 0,0 0 1 0 0,1 2-1 0 0,1 0 0 0 0,0 0 0 0 0,1 2 0 0 0,1 1 0 0 0,30-16 0 0 0,-17 14-36 0 0,0 0 0 0 0,1 2 0 0 0,0 2 0 0 0,46-8 0 0 0,-64 16-155 0 0,1 0 0 0 0,19 1 0 0 0,-7 3-6633 0 0,-20 1-423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64 5063 0 0,'13'-9'269'0'0,"44"-29"1321"0"0,-51 35-264 0 0,0 0 1 0 0,-1 0-1 0 0,1 1 0 0 0,13-3 1453 0 0,-34 20-1512 0 0,-220 165 1499 0 0,66-42-2606 0 0,89-72-138 0 0,-43 39 20 0 0,118-101-12 0 0,1 1 0 0 0,0-1 0 0 0,0 1 0 0 0,1-1-1 0 0,-1 1 1 0 0,1 0 0 0 0,0 1 0 0 0,0-1 0 0 0,1 0 0 0 0,-1 1-1 0 0,1-1 1 0 0,1 1 0 0 0,-1 0 0 0 0,1 0 0 0 0,-1 10 0 0 0,2-15-16 0 0,1 1 0 0 0,-1 0 0 0 0,1-1 0 0 0,0 1 0 0 0,0-1 1 0 0,-1 1-1 0 0,1-1 0 0 0,0 1 0 0 0,0-1 0 0 0,1 0 0 0 0,-1 0 1 0 0,0 1-1 0 0,0-1 0 0 0,1 0 0 0 0,-1 0 0 0 0,0 0 0 0 0,1 0 1 0 0,-1-1-1 0 0,1 1 0 0 0,-1 0 0 0 0,3 0 0 0 0,-4-1-11 0 0,10 4 42 0 0,0 0 0 0 0,0-1 0 0 0,0 0 0 0 0,1 0-1 0 0,-1-1 1 0 0,1-1 0 0 0,0 0 0 0 0,-1 0 0 0 0,1-1-1 0 0,12-2 1 0 0,9-1 151 0 0,-1-2 0 0 0,36-10 1 0 0,269-84-1067 0 0,-284 80-734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 7367 0 0,'0'0'667'0'0,"-1"1"-547"0"0,-15 9 1185 0 0,1 1 1 0 0,0 1-1 0 0,1 0 0 0 0,1 1 0 0 0,-1 0 1 0 0,-10 16-1 0 0,-63 96 663 0 0,72-103-2136 0 0,-42 76 557 0 0,-46 108 1 0 0,43-82-405 0 0,-77 139-1132 0 0,94-188 589 0 0,-75 97-1 0 0,114-167 564 0 0,-1 2 3 0 0,0 0 1 0 0,-1-1-1 0 0,0 1 0 0 0,0-1 0 0 0,-1 0 0 0 0,0-1 0 0 0,0 0 0 0 0,-9 5 0 0 0,17-24 112 0 0,2 4-113 0 0,0 0 1 0 0,1-1-1 0 0,0 1 1 0 0,1 1-1 0 0,8-15 1 0 0,35-44 28 0 0,-40 58-35 0 0,22-31-132 0 0,3 3 0 0 0,69-66 1 0 0,-84 88 111 0 0,1 1 1 0 0,1 1 0 0 0,0 1-1 0 0,1 0 1 0 0,1 2 0 0 0,-1 0-1 0 0,2 2 1 0 0,26-9 0 0 0,-32 14 348 0 0,0 0 0 0 0,0 0 0 0 0,0 2 0 0 0,0 0 0 0 0,20 1 0 0 0,-31 1-179 0 0,0 1 0 0 0,0 0 0 0 0,0 0 0 0 0,0 0 0 0 0,0 1 0 0 0,0 0 0 0 0,-1 0 0 0 0,6 3 0 0 0,-7-4-64 0 0,-1 1 1 0 0,0 1-1 0 0,0-1 0 0 0,0 0 1 0 0,0 1-1 0 0,0-1 1 0 0,-1 1-1 0 0,1 0 0 0 0,-1 0 1 0 0,1 0-1 0 0,-1 0 1 0 0,0 1-1 0 0,2 5 1 0 0,-2-2-31 0 0,0-1 1 0 0,0 1 0 0 0,-1 0 0 0 0,0-1 0 0 0,0 1 0 0 0,-1 0 0 0 0,0-1-1 0 0,0 1 1 0 0,0 0 0 0 0,-1-1 0 0 0,0 1 0 0 0,-1 0 0 0 0,-1 6 0 0 0,-2 4-15 0 0,-1-1-1 0 0,-1 1 1 0 0,-16 27 0 0 0,-30 34-113 0 0,38-58-816 0 0,1 0-1 0 0,1 1 1 0 0,-18 38 0 0 0,30-58-370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417 113 5983 0 0,'40'-32'861'0'0,"-18"14"1441"0"0,1 1 3459 0 0,-20 15-5193 0 0,-1 0 0 0 0,1 0 0 0 0,-1 0 0 0 0,1 0 0 0 0,-1-1 0 0 0,0 1 0 0 0,2-5 0 0 0,-3 6 708 0 0,-7-8-796 0 0,4 8-481 0 0,0-1-1 0 0,0 1 0 0 0,0-1 1 0 0,0 1-1 0 0,0 0 0 0 0,-1 0 1 0 0,1 0-1 0 0,0 0 0 0 0,-1 0 1 0 0,1 1-1 0 0,-1-1 0 0 0,1 1 1 0 0,-1 0-1 0 0,1-1 0 0 0,-1 1 1 0 0,1 0-1 0 0,-1 0 0 0 0,-4 1 1 0 0,-6 1-190 0 0,1 0 0 0 0,-16 5 1 0 0,27-6 171 0 0,-23 6-193 0 0,1 2 0 0 0,1 0 0 0 0,-1 1 0 0 0,2 2 0 0 0,0 0 0 0 0,0 1 0 0 0,-32 28 1 0 0,26-17 441 0 0,1 1 0 0 0,1 1 1 0 0,2 1-1 0 0,-34 50 1 0 0,47-62 249 0 0,-16 32 0 0 0,24-42-377 0 0,0-1 1 0 0,0 1-1 0 0,1 0 0 0 0,-1-1 0 0 0,1 1 0 0 0,0 0 0 0 0,1 0 0 0 0,-1 0 1 0 0,1 0-1 0 0,0-1 0 0 0,0 1 0 0 0,1 8 0 0 0,0-11-74 0 0,0 0-1 0 0,0 0 1 0 0,-1 0-1 0 0,1 0 1 0 0,1 0-1 0 0,-1 0 1 0 0,0 0-1 0 0,0 0 1 0 0,1 0-1 0 0,-1-1 1 0 0,1 1 0 0 0,-1-1-1 0 0,1 1 1 0 0,0-1-1 0 0,-1 1 1 0 0,1-1-1 0 0,0 0 1 0 0,0 0-1 0 0,0 0 1 0 0,0 0-1 0 0,0 0 1 0 0,0 0-1 0 0,1-1 1 0 0,-1 1-1 0 0,0-1 1 0 0,0 1-1 0 0,0-1 1 0 0,3 0 0 0 0,3 1-7 0 0,0-1 0 0 0,0-1 0 0 0,0 1 0 0 0,0-1 0 0 0,0 0 0 0 0,11-4-1 0 0,35-11-1547 0 0,-24 5-241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120 409 5983 0 0,'-2'2'274'0'0,"-5"4"-217"0"0,0-1 1 0 0,-1 0 0 0 0,1 0 0 0 0,-13 6-1 0 0,-6 3 2681 0 0,24-13-2198 0 0,1 0 1 0 0,-1 0-1 0 0,1 0 0 0 0,-1 0 0 0 0,0-1 0 0 0,1 1 0 0 0,-1-1 0 0 0,0 1 0 0 0,0-1 0 0 0,0 0 0 0 0,1 0 0 0 0,-1 1 1 0 0,0-1-1 0 0,0 0 0 0 0,-3-1 0 0 0,4 1-439 0 0,1-1 1 0 0,-1 1 0 0 0,0 0-1 0 0,1-1 1 0 0,-1 1 0 0 0,0-1-1 0 0,1 1 1 0 0,-1-1 0 0 0,0 0 0 0 0,1 1-1 0 0,-1-1 1 0 0,1 1 0 0 0,-1-1-1 0 0,1 0 1 0 0,0 0 0 0 0,-1 1-1 0 0,1-1 1 0 0,0 0 0 0 0,-1 1-1 0 0,1-1 1 0 0,0 0 0 0 0,0 0-1 0 0,-1 0 1 0 0,1 1 0 0 0,0-1-1 0 0,0 0 1 0 0,0 0 0 0 0,0 0-1 0 0,0 0 1 0 0,0 1 0 0 0,1-1-1 0 0,-1 0 1 0 0,0 0 0 0 0,0 0-1 0 0,1 1 1 0 0,-1-1 0 0 0,1-1 0 0 0,2-7 153 0 0,2 0 0 0 0,-1 0 0 0 0,1 0 0 0 0,1 1 0 0 0,-1-1 0 0 0,1 1 0 0 0,12-12 0 0 0,4-7 99 0 0,11-15-311 0 0,2 1-1 0 0,60-53 1 0 0,-64 67-41 0 0,0 3-1 0 0,2 0 1 0 0,0 2 0 0 0,38-17-1 0 0,-66 36-9 0 0,0 1 1 0 0,1 0-1 0 0,-1 0 0 0 0,0 0 1 0 0,1 1-1 0 0,0 0 0 0 0,-1 0 1 0 0,9 0-1 0 0,-13 1 5 0 0,1 0 0 0 0,0 0 1 0 0,-1 0-1 0 0,1 0 0 0 0,0 1 1 0 0,0-1-1 0 0,-1 0 0 0 0,1 1 1 0 0,0-1-1 0 0,-1 1 0 0 0,1 0 1 0 0,-1-1-1 0 0,1 1 0 0 0,-1 0 1 0 0,1 0-1 0 0,-1 0 0 0 0,0 0 1 0 0,1 0-1 0 0,-1 1 0 0 0,0-1 1 0 0,0 0-1 0 0,0 1 0 0 0,0-1 1 0 0,0 0-1 0 0,0 1 0 0 0,0-1 1 0 0,0 1-1 0 0,-1 0 0 0 0,1-1 1 0 0,-1 1-1 0 0,2 2 0 0 0,-1 7 0 0 0,-1 0-1 0 0,0 0 0 0 0,0 0 1 0 0,-1-1-1 0 0,-1 1 1 0 0,1 0-1 0 0,-6 15 0 0 0,1 2 67 0 0,-16 50 116 0 0,16-60-198 0 0,1 0-1 0 0,0 0 1 0 0,1 0 0 0 0,-2 35-1 0 0,6-52-86 0 0,0 0 0 0 0,0 0 0 0 0,1-1-1 0 0,-1 1 1 0 0,0 0 0 0 0,1 0-1 0 0,-1 0 1 0 0,1-1 0 0 0,-1 1 0 0 0,1 0-1 0 0,-1 0 1 0 0,1-1 0 0 0,0 1-1 0 0,-1-1 1 0 0,1 1 0 0 0,0 0-1 0 0,-1-1 1 0 0,1 1 0 0 0,0-1 0 0 0,0 0-1 0 0,0 1 1 0 0,-1-1 0 0 0,1 0-1 0 0,0 1 1 0 0,0-1 0 0 0,0 0-1 0 0,0 0 1 0 0,0 0 0 0 0,-1 0 0 0 0,1 1-1 0 0,0-1 1 0 0,0-1 0 0 0,0 1-1 0 0,0 0 1 0 0,1 0 0 0 0,12-3-1237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16 5983 0 0,'2'-1'464'0'0,"-1"0"-374"0"0,9-13 4640 0 0,-19 17 93 0 0,-3 6-4171 0 0,7-6-223 0 0,-62 50 465 0 0,2 2-1 0 0,2 4 1 0 0,3 2 0 0 0,-66 87-1 0 0,123-144-862 0 0,-9 12 203 0 0,-15 26 1 0 0,24-39-164 0 0,1 1 0 0 0,0 0 0 0 0,0 0 0 0 0,1 1 0 0 0,-1-1 0 0 0,1 0 1 0 0,0 0-1 0 0,0 1 0 0 0,0-1 0 0 0,1 1 0 0 0,0-1 0 0 0,0 8 0 0 0,0-10-41 0 0,1-1-1 0 0,0 0 1 0 0,0 1 0 0 0,0-1-1 0 0,0 0 1 0 0,0 0 0 0 0,0 0-1 0 0,1 0 1 0 0,-1 0 0 0 0,0 0-1 0 0,0 0 1 0 0,1 0 0 0 0,-1 0-1 0 0,1 0 1 0 0,-1-1 0 0 0,0 1-1 0 0,3 0 1 0 0,-1 0 17 0 0,8 4 43 0 0,1-1 0 0 0,0-1 0 0 0,0 0 0 0 0,0-1 0 0 0,18 2 0 0 0,64-2-651 0 0,-78-2 132 0 0,2 0-1025 0 0,-1 0-3988 0 0,-2 0-1577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208 128 14479 0 0,'0'0'1314'0'0,"-1"2"-1078"0"0,0 7 141 0 0,0 0 1 0 0,1 0 0 0 0,0-1 0 0 0,0 1-1 0 0,2 10 1 0 0,-1-17 394 0 0,0-1-117 0 0,2 2-484 0 0,-1-1 1 0 0,1 0 0 0 0,0 0-1 0 0,-1 0 1 0 0,1-1-1 0 0,0 1 1 0 0,0-1-1 0 0,0 1 1 0 0,1-1-1 0 0,-1 0 1 0 0,0 0 0 0 0,5 0-1 0 0,-1 0 49 0 0,-1 0-1 0 0,1-1 1 0 0,0 0-1 0 0,-1 0 1 0 0,13-3 0 0 0,1-2 65 0 0,0-1 0 0 0,0 0 1 0 0,20-11-1 0 0,81-45-148 0 0,-117 59-187 0 0,0 0 0 0 0,0 0 0 0 0,0 0 0 0 0,-1 0 0 0 0,1 0 0 0 0,-1-1 0 0 0,0 1 0 0 0,1-1 0 0 0,2-5 0 0 0,-5 7 10 0 0,0 1 0 0 0,0-1 0 0 0,-1 1 0 0 0,1-1 0 0 0,0 1 0 0 0,-1-1 0 0 0,1 0 0 0 0,-1 1 0 0 0,0-1 0 0 0,1 1 0 0 0,-1-1 0 0 0,0 0 0 0 0,0 0 0 0 0,0 1 0 0 0,0-1 0 0 0,0 0 0 0 0,0 1 0 0 0,-1-1 0 0 0,1 0 0 0 0,-1 1-1 0 0,1-1 1 0 0,-1 1 0 0 0,1-1 0 0 0,-1 0 0 0 0,0 1 0 0 0,0 0 0 0 0,0-1 0 0 0,0 1 0 0 0,-1-2 0 0 0,-1 0-73 0 0,1 0 0 0 0,-1 1 1 0 0,0-1-1 0 0,0 0 0 0 0,0 1 0 0 0,-1 0 0 0 0,1 0 0 0 0,-1 0 0 0 0,1 0 1 0 0,-1 1-1 0 0,1-1 0 0 0,-1 1 0 0 0,0 0 0 0 0,0 0 0 0 0,0 0 0 0 0,-7 0 1 0 0,5 1 0 0 0,0 0 0 0 0,-1 1 0 0 0,1 0 1 0 0,0 0-1 0 0,-1 1 0 0 0,1-1 0 0 0,0 1 1 0 0,0 1-1 0 0,-10 4 0 0 0,-12 9 176 0 0,1 0 0 0 0,1 2 0 0 0,0 1 0 0 0,1 1-1 0 0,1 2 1 0 0,-23 26 0 0 0,-1 6 883 0 0,-64 97-1 0 0,98-130-645 0 0,-15 30 0 0 0,26-45-249 0 0,0 0 0 0 0,1 0-1 0 0,0 0 1 0 0,0 0 0 0 0,0 0 0 0 0,1 0 0 0 0,0 1 0 0 0,0-1-1 0 0,0 0 1 0 0,1 13 0 0 0,1-17-38 0 0,-1 0 0 0 0,0 0 0 0 0,1 0 0 0 0,0 1 0 0 0,-1-1 0 0 0,1 0 0 0 0,0 0 0 0 0,0-1 0 0 0,0 1 0 0 0,0 0 0 0 0,1 0 0 0 0,-1 0 0 0 0,0-1 0 0 0,1 1 0 0 0,-1 0 0 0 0,1-1 0 0 0,2 2 0 0 0,-1-1 10 0 0,1 0 1 0 0,-1 0-1 0 0,1 0 1 0 0,0-1-1 0 0,-1 1 1 0 0,1-1-1 0 0,0 0 1 0 0,7 1-1 0 0,5-1 75 0 0,-1 0-1 0 0,0-2 0 0 0,28-3 0 0 0,-42 4-95 0 0,168-29 303 0 0,-25 3-552 0 0,-101 19-1731 0 0,-26 3 798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71 4143 0 0,'1'-2'191'0'0,"15"-15"276"0"0,17-16-600 0 0,-8 15 15792 0 0,-25 19-15388 0 0,1 4-188 0 0,-1 0 1 0 0,0-1-1 0 0,0 1 0 0 0,-1-1 1 0 0,0 1-1 0 0,1-1 0 0 0,-2 1 1 0 0,1-1-1 0 0,-2 5 1 0 0,-20 43 333 0 0,15-34-284 0 0,-297 609 1009 0 0,171-385-1072 0 0,-17-11-276 0 0,105-174-159 0 0,45-55 36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215 186 5527 0 0,'0'0'14851'0'0,"0"2"-14463"0"0,1 1-338 0 0,-1 0 0 0 0,1 0 1 0 0,0 0-1 0 0,0 0 0 0 0,0 0 1 0 0,0 0-1 0 0,0 0 0 0 0,1-1 1 0 0,-1 1-1 0 0,1 0 0 0 0,0-1 1 0 0,0 0-1 0 0,0 1 0 0 0,0-1 1 0 0,0 0-1 0 0,4 3 0 0 0,-2-2-18 0 0,0-1 1 0 0,0 0-1 0 0,0 0 0 0 0,0 0 0 0 0,1 0 0 0 0,-1 0 0 0 0,1-1 1 0 0,-1 0-1 0 0,1 0 0 0 0,-1-1 0 0 0,6 1 0 0 0,6 0 13 0 0,0-2 1 0 0,-1 0-1 0 0,1 0 0 0 0,-1-2 1 0 0,1 0-1 0 0,-1-1 0 0 0,0 0 1 0 0,0-1-1 0 0,0-1 0 0 0,-1 0 1 0 0,0-1-1 0 0,26-17 0 0 0,-35 21-40 0 0,84-58 200 0 0,-78 52-226 0 0,0 0 0 0 0,0-1 0 0 0,-1 0 0 0 0,-1-1 0 0 0,13-17 0 0 0,-21 26-14 0 0,0 1-1 0 0,-1 0 0 0 0,1-1 0 0 0,0 1 0 0 0,0 0 0 0 0,-1-1 1 0 0,1 1-1 0 0,-1-1 0 0 0,0 1 0 0 0,1-1 0 0 0,-1 1 0 0 0,0-1 0 0 0,0 0 1 0 0,0 1-1 0 0,0-1 0 0 0,0 1 0 0 0,0-1 0 0 0,0 1 0 0 0,-1-1 1 0 0,0-1-1 0 0,1 1-14 0 0,-1 1 0 0 0,0 0 0 0 0,0 0 0 0 0,1 0 0 0 0,-1 0 1 0 0,0 0-1 0 0,0 0 0 0 0,0 0 0 0 0,0 0 0 0 0,0 1 0 0 0,0-1 1 0 0,0 0-1 0 0,0 1 0 0 0,-1-1 0 0 0,1 0 0 0 0,0 1 1 0 0,0 0-1 0 0,-1-1 0 0 0,1 1 0 0 0,0 0 0 0 0,0-1 0 0 0,-1 1 1 0 0,1 0-1 0 0,-2 0 0 0 0,-3 0-102 0 0,1 0 0 0 0,-1 1-1 0 0,1 0 1 0 0,0 0 0 0 0,-1 0 0 0 0,1 0 0 0 0,-7 3 0 0 0,-36 19-719 0 0,30-14 618 0 0,-73 38-89 0 0,-117 78 1 0 0,177-102 688 0 0,1 1 1 0 0,-51 52-1 0 0,65-58 11 0 0,1 0-1 0 0,1 1 1 0 0,0 1 0 0 0,1 1-1 0 0,-17 37 1 0 0,28-55-302 0 0,1 0 0 0 0,0-1 0 0 0,0 1 0 0 0,0 0 0 0 0,1 0 0 0 0,-1-1 0 0 0,1 1 0 0 0,0 0 0 0 0,-1 0 0 0 0,1 0 0 0 0,0 0 0 0 0,1 0 0 0 0,-1-1 0 0 0,0 1 0 0 0,1 0 0 0 0,0 0 0 0 0,1 4 0 0 0,-1-5-19 0 0,1 0 0 0 0,-1 0-1 0 0,1 0 1 0 0,-1 0 0 0 0,1 0-1 0 0,0 0 1 0 0,0 0 0 0 0,0-1 0 0 0,0 1-1 0 0,0 0 1 0 0,0-1 0 0 0,1 0-1 0 0,-1 0 1 0 0,0 1 0 0 0,1-1 0 0 0,-1-1-1 0 0,1 1 1 0 0,-1 0 0 0 0,4 0-1 0 0,11 2 108 0 0,0-1 0 0 0,0 0 0 0 0,0-1-1 0 0,19-1 1 0 0,69-10 16 0 0,-92 8-180 0 0,114-19-1793 0 0,-91 12-102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47 3679 0 0,'24'-32'991'0'0,"-15"17"10557"0"0,-18 16-9121 0 0,0 2-2093 0 0,1 0-1 0 0,0 0 1 0 0,0 1 0 0 0,0 0 0 0 0,1 0 0 0 0,0 1 0 0 0,-13 10 0 0 0,3-2-16 0 0,-30 20-96 0 0,-14 9-234 0 0,-108 97-1 0 0,160-127-129 0 0,9-12 133 0 0,0 1 0 0 0,0-1 0 0 0,-1 0 0 0 0,1 0 0 0 0,0 1 0 0 0,0-1 0 0 0,0 0 0 0 0,0 0 0 0 0,0 1 0 0 0,0-1 0 0 0,0 0 0 0 0,0 0 0 0 0,0 1 0 0 0,0-1 0 0 0,0 0 0 0 0,0 0 0 0 0,0 0 0 0 0,1 1 0 0 0,-1-1 1 0 0,0 0-1 0 0,0 0 0 0 0,0 1 0 0 0,0-1 0 0 0,0 0 0 0 0,0 0 0 0 0,1 0 0 0 0,-1 1 0 0 0,0-1 0 0 0,2 1-33 0 0,0 0 1 0 0,0 0-1 0 0,0-1 0 0 0,0 1 0 0 0,0-1 1 0 0,0 1-1 0 0,0-1 0 0 0,4 0 1 0 0,5 2 98 0 0,52 4-147 0 0,-32-3 141 0 0,56 12 0 0 0,-79-13 13 0 0,1 0 1 0 0,-1 1-1 0 0,0 0 1 0 0,0 0-1 0 0,-1 1 1 0 0,1 0-1 0 0,-1 1 1 0 0,0-1-1 0 0,0 2 1 0 0,0-1-1 0 0,8 9 0 0 0,-11-9 1 0 0,0 0-1 0 0,-1 0 1 0 0,1 0-1 0 0,-1 0 0 0 0,0 1 1 0 0,-1-1-1 0 0,1 1 0 0 0,-1 0 1 0 0,0-1-1 0 0,-1 1 1 0 0,1 0-1 0 0,-1 0 0 0 0,0 12 1 0 0,-1-14-23 0 0,0 1 1 0 0,0-1 0 0 0,0 1-1 0 0,-1-1 1 0 0,0 1 0 0 0,0-1-1 0 0,0 1 1 0 0,0-1 0 0 0,-1 1-1 0 0,0-1 1 0 0,1 0 0 0 0,-2 0-1 0 0,1 0 1 0 0,0 0 0 0 0,-1-1-1 0 0,0 1 1 0 0,0 0 0 0 0,-6 5-1 0 0,-2 0 72 0 0,-2-1-1 0 0,1 0 1 0 0,-1 0-1 0 0,0-1 0 0 0,0-1 1 0 0,-1 0-1 0 0,0-1 0 0 0,-27 7 1 0 0,18-8-122 0 0,-1 0 1 0 0,0-1-1 0 0,-1-2 1 0 0,-39-1-1 0 0,56-1-476 0 0,-5 1-192 0 0,-23-6 0 0 0,32 6-310 0 0,1-1 1 0 0,-1-1-1 0 0,1 1 0 0 0,-1 0 1 0 0,1-1-1 0 0,-5-3 0 0 0,-5-5-5854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65 11519 0 0,'35'-19'975'0'0,"21"-11"-361"0"0,-19 14 7933 0 0,-42 17-8371 0 0,0 0 0 0 0,0 1 0 0 0,1-1 0 0 0,-1 1 0 0 0,1-1 0 0 0,-1 2 0 0 0,1-1 0 0 0,0 0 0 0 0,-5 4 0 0 0,-5 2 0 0 0,-226 130-728 0 0,184-110 118 0 0,35-18 192 0 0,-20 12 0 0 0,35-17 208 0 0,0-1 0 0 0,0 1 1 0 0,0-1-1 0 0,0 2 0 0 0,1-1 0 0 0,0 1 0 0 0,-5 7 0 0 0,8-11 41 0 0,0 1 0 0 0,1 0 1 0 0,-1 0-1 0 0,1 0 0 0 0,0 0 1 0 0,0 0-1 0 0,0 0 0 0 0,0 0 0 0 0,0 0 1 0 0,1 0-1 0 0,-1 0 0 0 0,1 0 0 0 0,0 0 1 0 0,0 6-1 0 0,1-4 24 0 0,0 0 0 0 0,0 0-1 0 0,1-1 1 0 0,-1 1 0 0 0,1 0 0 0 0,0-1-1 0 0,0 1 1 0 0,5 6 0 0 0,1 0 33 0 0,0 0 0 0 0,1-1 0 0 0,1 0 0 0 0,-1-1 0 0 0,23 17 0 0 0,-10-11-47 0 0,1 0 0 0 0,1-2-1 0 0,1 0 1 0 0,26 8-1 0 0,-22-9-10 0 0,-13-7 5 0 0,0 1 1 0 0,0 1-1 0 0,0 1 1 0 0,-1 0-1 0 0,20 14 1 0 0,-34-20 0 0 0,0-1-1 0 0,1 0 1 0 0,-1 1 0 0 0,0-1 0 0 0,0 1 0 0 0,0-1-1 0 0,0 1 1 0 0,0-1 0 0 0,0 1 0 0 0,-1 0 0 0 0,1-1-1 0 0,0 1 1 0 0,-1 0 0 0 0,1 0 0 0 0,-1 0 0 0 0,0-1 0 0 0,0 1-1 0 0,0 0 1 0 0,0 0 0 0 0,0 0 0 0 0,0 0 0 0 0,0-1-1 0 0,0 1 1 0 0,-1 0 0 0 0,1 0 0 0 0,-1 0 0 0 0,1-1-1 0 0,-1 1 1 0 0,0 0 0 0 0,0-1 0 0 0,-1 4 0 0 0,-2 2 66 0 0,-1-1 1 0 0,1 1 0 0 0,-1-1 0 0 0,-1 1 0 0 0,-10 9-1 0 0,-10 5 25 0 0,0-2 0 0 0,-2-1 0 0 0,-29 16 0 0 0,-78 33 184 0 0,127-64-239 0 0,0-1 0 0 0,0 0 0 0 0,0 0 0 0 0,0-1 0 0 0,0 0 0 0 0,-1-1 1 0 0,1 1-1 0 0,0-2 0 0 0,-1 1 0 0 0,-9-3 0 0 0,12 2-67 0 0,1 0 0 0 0,-1 0 0 0 0,0 0 0 0 0,1-1 0 0 0,0 0 0 0 0,-1 0 0 0 0,1-1 0 0 0,0 0 0 0 0,0 0 0 0 0,0 0 0 0 0,1 0 0 0 0,-1-1 0 0 0,1 1 0 0 0,0-1 0 0 0,-6-7 0 0 0,8 8-339 0 0,0-1-1 0 0,0 1 0 0 0,0-1 0 0 0,0 0 0 0 0,1 1 0 0 0,0-1 1 0 0,-2-7-1 0 0,-1-12-7532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12 117 3223 0 0,'-11'-9'12165'0'0,"10"8"-11647"0"0,1 0-341 0 0,0 0 0 0 0,0 1-1 0 0,1-1 1 0 0,-1 1-1 0 0,0-1 1 0 0,0 1-1 0 0,0-1 1 0 0,1 1 0 0 0,-1-1-1 0 0,0 1 1 0 0,1-1-1 0 0,-1 1 1 0 0,0-1 0 0 0,1 1-1 0 0,-1-1 1 0 0,1 1-1 0 0,-1 0 1 0 0,1-1-1 0 0,0 1 1 0 0,3-4-405 0 0,1 1-1 0 0,0 1 1 0 0,9-4-1 0 0,-11 4 1151 0 0,40-14-637 0 0,1 1 0 0 0,1 2 0 0 0,0 2 1 0 0,0 2-1 0 0,1 2 0 0 0,0 3 0 0 0,57 0 0 0 0,-87 4-290 0 0,0 1 1 0 0,0 0-1 0 0,-1 1 0 0 0,1 1 0 0 0,-1 0 1 0 0,1 2-1 0 0,14 5 0 0 0,-18-5-848 0 0,0 1 1 0 0,0 1-1 0 0,-1-1 1 0 0,0 2-1 0 0,12 10 1 0 0,-13-10-1147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6911 0 0,'0'0'528'0'0,"-14"9"2474"0"0,10-5-2018 0 0,0 1 0 0 0,0 0 0 0 0,-6 10 0 0 0,-15 37 326 0 0,10-20-716 0 0,-71 156-71 0 0,-38 72 104 0 0,98-212-654 0 0,-49 79-215 0 0,63-108 193 0 0,-2 0 0 0 0,0-2 0 0 0,-1 0 0 0 0,-26 22 0 0 0,40-37-7 0 0,-1 0 1 0 0,0-1 0 0 0,-1 1 0 0 0,1-1 0 0 0,0 0-1 0 0,0 0 1 0 0,-1 0 0 0 0,1 0 0 0 0,-4 1 0 0 0,4-1-260 0 0,2-4 192 0 0,0 1 1 0 0,-1 0-1 0 0,1-1 1 0 0,0 1-1 0 0,0 0 1 0 0,1-1-1 0 0,-1 1 1 0 0,0 0-1 0 0,1-1 1 0 0,-1 1-1 0 0,1 0 0 0 0,0 0 1 0 0,0-1-1 0 0,0 1 1 0 0,0 0-1 0 0,2-2 1 0 0,-1-1-252 0 0,9-19-1092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0 6447 0 0,'0'0'586'0'0,"3"1"-486"0"0,-2 0-98 0 0,0-1 1 0 0,0 0 0 0 0,1 1-1 0 0,-2-1 1 0 0,1 1 0 0 0,0 0-1 0 0,0-1 1 0 0,0 1-1 0 0,0 0 1 0 0,0-1 0 0 0,0 1-1 0 0,-1 0 1 0 0,1 0 0 0 0,1 1-1 0 0,-2-2 46 0 0,0 1-1 0 0,0 0 0 0 0,0 0 1 0 0,0-1-1 0 0,0 1 1 0 0,0 0-1 0 0,0-1 0 0 0,0 1 1 0 0,0 0-1 0 0,-1-1 1 0 0,1 1-1 0 0,0 0 0 0 0,0-1 1 0 0,-1 1-1 0 0,1 0 1 0 0,0-1-1 0 0,-1 1 0 0 0,1-1 1 0 0,0 1-1 0 0,-1 0 0 0 0,1-1 1 0 0,-1 1-1 0 0,1-1 1 0 0,-1 1-1 0 0,1-1 0 0 0,-1 0 1 0 0,0 1-1 0 0,1-1 1 0 0,-2 1-1 0 0,-25 22 1837 0 0,1 0-1 0 0,1 2 1 0 0,-37 47-1 0 0,33-33-1262 0 0,3 1 0 0 0,-27 52 0 0 0,40-66-380 0 0,-24 45 345 0 0,-28 81 1 0 0,40-81-408 0 0,-3 0 1 0 0,-4-2 0 0 0,-41 68-1 0 0,26-65-538 0 0,-2-3 0 0 0,-3-2 0 0 0,-116 113 0 0 0,160-173 365 0 0,0-1-541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47 212 8751 0 0,'-2'0'674'0'0,"-14"-1"-787"0"0,14 2 456 0 0,1-1 1 0 0,-1 0-1 0 0,1 1 0 0 0,-1-1 1 0 0,0 1-1 0 0,1-1 1 0 0,-1 1-1 0 0,1 0 0 0 0,-1 0 1 0 0,1 0-1 0 0,-2 1 1 0 0,2-2-170 0 0,0 1-1 0 0,1 0 1 0 0,-1 0 0 0 0,0 0 0 0 0,1 0 0 0 0,-1 0 0 0 0,1 0 0 0 0,-1 0 0 0 0,1 0 0 0 0,-1 0 0 0 0,1 0 0 0 0,0 0 0 0 0,-1 0 0 0 0,1 0 0 0 0,0 1 0 0 0,0-1 0 0 0,0 0 0 0 0,0 0 0 0 0,0 0 0 0 0,0 0 0 0 0,0 0 0 0 0,0 0 0 0 0,0 1 0 0 0,1-1 0 0 0,-1 0-1 0 0,0 0 1 0 0,1 0 0 0 0,-1 0 0 0 0,1 0 0 0 0,-1 0 0 0 0,2 2 0 0 0,0-1-62 0 0,-1 0-1 0 0,1 0 1 0 0,0 0-1 0 0,0 0 1 0 0,0-1 0 0 0,0 1-1 0 0,0 0 1 0 0,0-1-1 0 0,0 0 1 0 0,0 1-1 0 0,1-1 1 0 0,-1 0-1 0 0,0 0 1 0 0,1 0 0 0 0,-1 0-1 0 0,4 0 1 0 0,5 1 197 0 0,1 0 1 0 0,13 1 0 0 0,-25-3-304 0 0,32 2 176 0 0,0-2 0 0 0,0-2-1 0 0,0 0 1 0 0,0-2 0 0 0,47-13-1 0 0,154-56 1190 0 0,-114 31-1096 0 0,14 1-836 0 0,140-49-3978 0 0,-224 72-2697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2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12 9215 0 0,'0'0'422'0'0,"1"-2"-13"0"0,-1 2-260 0 0,0-1-1 0 0,1 1 1 0 0,-1-1-1 0 0,0 0 1 0 0,1 1-1 0 0,-1-1 1 0 0,0 1 0 0 0,1-1-1 0 0,-1 1 1 0 0,1-1-1 0 0,-1 1 1 0 0,1 0-1 0 0,-1-1 1 0 0,1 1-1 0 0,-1-1 1 0 0,1 1 0 0 0,-1 0-1 0 0,1 0 1 0 0,0-1-1 0 0,-1 1 1 0 0,1 0-1 0 0,-1 0 1 0 0,1 0-1 0 0,0-1 1 0 0,-1 1 0 0 0,1 0-1 0 0,0 0 1 0 0,-1 0-1 0 0,1 0 1 0 0,0 0-1 0 0,-1 1 1 0 0,1-1 0 0 0,-1 0-1 0 0,1 0 1 0 0,0 0-1 0 0,-1 0 1 0 0,1 1-1 0 0,0-1 1 0 0,-1 0-1 0 0,1 1 1 0 0,-1-1 0 0 0,1 0-1 0 0,-1 1 1 0 0,1 0-1 0 0,3 3 126 0 0,0 1-1 0 0,-1 0 0 0 0,0 0 1 0 0,0 1-1 0 0,0-1 1 0 0,-1 1-1 0 0,0-1 1 0 0,0 1-1 0 0,0 0 0 0 0,-1 0 1 0 0,0 0-1 0 0,0 0 1 0 0,0 0-1 0 0,-1 0 0 0 0,0 10 1 0 0,-2 12-201 0 0,-9 56-1 0 0,10-79 4 0 0,-14 66 20 0 0,-37 109-1 0 0,-44 64-46 0 0,75-199 3 0 0,-1-1 0 0 0,-2-1 0 0 0,-2-1 0 0 0,-2-1 0 0 0,-1-2 0 0 0,-2-1 0 0 0,-52 50 0 0 0,65-72 345 0 0,-1-1-1 0 0,-25 16 0 0 0,42-30 23 0 0,2-4-413 0 0,0 0-1 0 0,0 1 0 0 0,0-1 1 0 0,1 0-1 0 0,-1 0 1 0 0,1 1-1 0 0,-1-1 0 0 0,1 0 1 0 0,0 1-1 0 0,0-1 1 0 0,0 1-1 0 0,0-1 0 0 0,1 1 1 0 0,-1-1-1 0 0,1 1 1 0 0,2-3-1 0 0,15-17-161 0 0,1 1 0 0 0,1 0-1 0 0,0 2 1 0 0,29-19 0 0 0,3-4-92 0 0,-13 8 3 0 0,2 2 0 0 0,87-50 0 0 0,-123 79 331 0 0,0 0 0 0 0,1 0 0 0 0,-1 1 0 0 0,0 0 0 0 0,1 0 0 0 0,0 0 0 0 0,-1 1 0 0 0,13-1 0 0 0,-16 2-46 0 0,0 0 0 0 0,0 0 0 0 0,-1 1 0 0 0,1-1 1 0 0,0 1-1 0 0,0 0 0 0 0,0 0 0 0 0,-1 0 0 0 0,1 0 0 0 0,0 0 0 0 0,-1 0 0 0 0,1 1 0 0 0,-1-1 0 0 0,0 1 0 0 0,1-1 1 0 0,-1 1-1 0 0,0 0 0 0 0,0 0 0 0 0,0 0 0 0 0,0 1 0 0 0,0-1 0 0 0,2 5 0 0 0,0 0 33 0 0,-1 0-1 0 0,-1 0 1 0 0,1 0-1 0 0,-1 1 1 0 0,0-1-1 0 0,-1 1 1 0 0,0-1-1 0 0,0 1 1 0 0,0-1-1 0 0,-1 1 1 0 0,-2 13-1 0 0,-1 5-2 0 0,-1 0 0 0 0,-8 27 0 0 0,-7 11-947 0 0,-29 61 1 0 0,35-92-1764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262 101 12671 0 0,'19'-15'918'0'0,"0"1"-1"0"0,32-18 1 0 0,-33 22 991 0 0,-18 10-1820 0 0,1-1 0 0 0,0 1 1 0 0,0-1-1 0 0,-1 1 0 0 0,1-1 1 0 0,0 1-1 0 0,0-1 0 0 0,-1 1 1 0 0,1-1-1 0 0,-1 0 0 0 0,1 0 1 0 0,0 1-1 0 0,-1-1 1 0 0,0 0-1 0 0,1 0 0 0 0,-1 1 1 0 0,1-2-1 0 0,-1 1-79 0 0,0 1 0 0 0,0-1 0 0 0,0 1 0 0 0,0 0 0 0 0,0-1 0 0 0,0 1 0 0 0,0-1 0 0 0,0 1 0 0 0,-1-1 0 0 0,1 1 0 0 0,0 0 0 0 0,0-1-1 0 0,0 1 1 0 0,-1-1 0 0 0,1 1 0 0 0,0 0 0 0 0,0-1 0 0 0,-1 1 0 0 0,1 0 0 0 0,0-1 0 0 0,-1 1 0 0 0,1 0 0 0 0,-1-1 0 0 0,-1 0-26 0 0,1 0 0 0 0,-1 0 1 0 0,0 0-1 0 0,0 1 0 0 0,0-1 0 0 0,0 1 1 0 0,0-1-1 0 0,1 1 0 0 0,-1-1 0 0 0,0 1 1 0 0,0 0-1 0 0,0 0 0 0 0,-3 0 0 0 0,-2 2 56 0 0,0-1 0 0 0,0 1 0 0 0,1 1 0 0 0,-1-1 0 0 0,0 1 0 0 0,1 0 0 0 0,-1 1 0 0 0,1 0 0 0 0,-8 6 0 0 0,-7 7 394 0 0,-22 22 0 0 0,26-22-223 0 0,-25 21 427 0 0,18-17-114 0 0,1 0 0 0 0,0 2-1 0 0,2 1 1 0 0,-24 34 0 0 0,43-56-470 0 0,1 1-1 0 0,-1-1 1 0 0,1 1-1 0 0,0-1 1 0 0,0 1-1 0 0,0-1 1 0 0,0 1-1 0 0,0 0 1 0 0,0 0-1 0 0,1-1 1 0 0,0 1-1 0 0,-1 4 1 0 0,1-6-38 0 0,1 1 1 0 0,-1-1-1 0 0,1 0 1 0 0,-1 1-1 0 0,1-1 1 0 0,-1 0-1 0 0,1 0 1 0 0,-1 1-1 0 0,1-1 1 0 0,0 0-1 0 0,0 0 1 0 0,0 0-1 0 0,0 0 1 0 0,0 0-1 0 0,0 0 1 0 0,0 0-1 0 0,0 0 1 0 0,0-1-1 0 0,0 1 1 0 0,0 0-1 0 0,1 0 1 0 0,-1-1-1 0 0,0 1 1 0 0,0-1-1 0 0,1 0 0 0 0,-1 1 1 0 0,3-1-1 0 0,2 2-39 0 0,0-1 0 0 0,0 0 0 0 0,0-1-1 0 0,1 0 1 0 0,-1 0 0 0 0,0 0 0 0 0,0-1 0 0 0,12-2-1 0 0,5-3-1723 0 0,23-9-1 0 0,-21 6-2589 0 0,11-3-2899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18 472 4143 0 0,'-1'1'319'0'0,"-16"19"11811"0"0,17-20-11982 0 0,3-12 7843 0 0,2 2-10223 0 0,3-3 2608 0 0,0 0 0 0 0,1 1 0 0 0,0 1 0 0 0,17-17 0 0 0,49-38 205 0 0,-60 54-559 0 0,142-129 38 0 0,-106 93-78 0 0,-25 26-167 0 0,0 1-1 0 0,2 0 0 0 0,0 2 0 0 0,36-17 0 0 0,-62 35 172 0 0,-1 0 1 0 0,1 0-1 0 0,0 0 1 0 0,0 0-1 0 0,0 1 0 0 0,0-1 1 0 0,0 1-1 0 0,0-1 0 0 0,0 1 1 0 0,0 0-1 0 0,0 0 0 0 0,0 0 1 0 0,0 0-1 0 0,0 0 0 0 0,0 0 1 0 0,0 1-1 0 0,0-1 0 0 0,0 1 1 0 0,0-1-1 0 0,3 2 0 0 0,-3-1 19 0 0,0 1 0 0 0,-1-1 0 0 0,1 0 0 0 0,-1 1 0 0 0,0-1 0 0 0,1 1-1 0 0,-1-1 1 0 0,0 1 0 0 0,0 0 0 0 0,0-1 0 0 0,0 1 0 0 0,0 0 0 0 0,0 0-1 0 0,-1 0 1 0 0,1 0 0 0 0,-1-1 0 0 0,1 1 0 0 0,-1 0 0 0 0,0 0-1 0 0,1 0 1 0 0,-1 3 0 0 0,0 16 139 0 0,-2-1-1 0 0,0 1 1 0 0,-8 35 0 0 0,-3 26 290 0 0,12-69-407 0 0,1 0-1 0 0,0-1 0 0 0,0 1 1 0 0,5 22-1 0 0,-4-31-21 0 0,0 0 0 0 0,0 1 1 0 0,1-1-1 0 0,-1 0 0 0 0,1 0 1 0 0,0-1-1 0 0,0 1 0 0 0,0 0 0 0 0,1 0 1 0 0,-1-1-1 0 0,1 0 0 0 0,0 1 1 0 0,0-1-1 0 0,0 0 0 0 0,0-1 1 0 0,1 1-1 0 0,4 3 0 0 0,5 0-539 0 0,-1 0 0 0 0,1-1 1 0 0,0-1-1 0 0,24 5 0 0 0,-26-7-1357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29 8287 0 0,'0'0'2206'0'0,"2"-1"-733"0"0,-15 13 5183 0 0,-50 51-5829 0 0,-239 236 483 0 0,294-291-1239 0 0,-2 0 55 0 0,1 1 0 0 0,-11 13-1 0 0,18-20-72 0 0,0 0-1 0 0,1 1 1 0 0,-1-1-1 0 0,1 1 1 0 0,-1-1-1 0 0,1 1 0 0 0,0-1 1 0 0,0 1-1 0 0,0 0 1 0 0,1-1-1 0 0,-1 1 1 0 0,0 0-1 0 0,1 0 1 0 0,0-1-1 0 0,0 1 1 0 0,0 4-1 0 0,0-5-1 0 0,1 0 1 0 0,0-1-1 0 0,-1 1 0 0 0,1 0 1 0 0,0 0-1 0 0,0-1 0 0 0,0 1 1 0 0,0-1-1 0 0,1 1 0 0 0,-1-1 1 0 0,0 1-1 0 0,1-1 0 0 0,-1 0 1 0 0,0 0-1 0 0,4 2 0 0 0,27 15 436 0 0,-27-15-400 0 0,17 7 150 0 0,0-2-1 0 0,1 0 1 0 0,0-1 0 0 0,0-1 0 0 0,0-1-1 0 0,39 2 1 0 0,-42-7-185 0 0,0 0 1 0 0,1-2-1 0 0,-1 0 0 0 0,0-2 1 0 0,0 0-1 0 0,0-1 0 0 0,0-1 1 0 0,-1-1-1 0 0,0 0 0 0 0,0-2 1 0 0,19-11-1 0 0,-22 10-26 0 0,-1 0 0 0 0,1-2-1 0 0,-2 1 1 0 0,0-2 0 0 0,0 0 0 0 0,-2-1-1 0 0,1 0 1 0 0,-2-1 0 0 0,0 0 0 0 0,16-28-1 0 0,-21 31-51 0 0,-1 1 0 0 0,0-1 0 0 0,0 0 0 0 0,-2 0 0 0 0,1 0 0 0 0,-1 0 0 0 0,-1-1 0 0 0,0 1 0 0 0,-1-1 0 0 0,0 0 0 0 0,-1 0 0 0 0,-1 1-1 0 0,0-1 1 0 0,0 1 0 0 0,-1-1 0 0 0,-7-21 0 0 0,6 26-38 0 0,0 1-1 0 0,0 0 1 0 0,0 0 0 0 0,-1 1-1 0 0,-1-1 1 0 0,1 1-1 0 0,-1 0 1 0 0,0 0 0 0 0,0 0-1 0 0,0 1 1 0 0,-1 0-1 0 0,0 0 1 0 0,0 0 0 0 0,-1 1-1 0 0,1-1 1 0 0,-1 2-1 0 0,0-1 1 0 0,-14-5 0 0 0,8 5-111 0 0,0 1 0 0 0,0 0 0 0 0,0 0 1 0 0,-1 2-1 0 0,1 0 0 0 0,-1 0 1 0 0,1 1-1 0 0,0 1 0 0 0,-1 0 1 0 0,-14 3-1 0 0,-26 5-2034 0 0,52-9 1494 0 0,15-3-3564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48 1839 0 0,'0'0'18366'0'0,"2"-1"-17446"0"0,47-29 2458 0 0,-48 29-3086 0 0,-1 1-261 0 0,0 0 0 0 0,0 0-1 0 0,0 0 1 0 0,-1 0 0 0 0,1 0-1 0 0,0 0 1 0 0,0-1 0 0 0,0 1 0 0 0,-1 0-1 0 0,1 0 1 0 0,0 0 0 0 0,0 0-1 0 0,0 0 1 0 0,-1-1 0 0 0,1 1-1 0 0,0 0 1 0 0,0 0 0 0 0,0 0-1 0 0,0-1 1 0 0,0 1 0 0 0,0 0-1 0 0,-1 0 1 0 0,1 0 0 0 0,0-1-1 0 0,0 1 1 0 0,0 0 0 0 0,0 0-1 0 0,0 0 1 0 0,0-1 0 0 0,0 1 0 0 0,0 0-1 0 0,0 0 1 0 0,0-1 0 0 0,0 1-1 0 0,0 0 1 0 0,0 0 0 0 0,0-1-1 0 0,0 1 1 0 0,0 0 0 0 0,0 0-1 0 0,1 0 1 0 0,-1-1 0 0 0,0 1-1 0 0,0 0 1 0 0,0 0 0 0 0,0 0-1 0 0,0-1 1 0 0,0 1 0 0 0,1 0-1 0 0,-1 0 1 0 0,0 0 0 0 0,0 0 0 0 0,0-1-1 0 0,0 1 1 0 0,1 0 0 0 0,-1 0-1 0 0,0 0 1 0 0,0 0 0 0 0,0 0-1 0 0,1 0 1 0 0,-1 0 0 0 0,0 0-1 0 0,0 0 1 0 0,1 0 0 0 0,-1 0-1 0 0,0 0 1 0 0,0-1 0 0 0,1 1-1 0 0,-1 1 1 0 0,-7-5-31 0 0,-2 2 0 0 0,1 4 0 0 0,5 6 0 0 0,1 2 0 0 0,1-1 0 0 0,-2-1 0 0 0,3-6 0 0 0,-1 1 0 0 0,0-1 0 0 0,0 0 0 0 0,-1 0 0 0 0,1-1 0 0 0,0 1 0 0 0,-1 0 0 0 0,1 0 0 0 0,-1-1 0 0 0,1 1 0 0 0,-3 2 0 0 0,-3 2 0 0 0,-3 3 1 0 0,-8 11-34 0 0,17-18-132 0 0,5-3-2248 0 0,0 0 1963 0 0,0-2-2678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11 8895 0 0,'0'0'808'0'0,"7"-8"2814"0"0,-7 7-3512 0 0,0 1 1 0 0,0 0 0 0 0,1 0 0 0 0,-1 0 0 0 0,0-1-1 0 0,0 1 1 0 0,1 0 0 0 0,-1 0 0 0 0,0 0 0 0 0,0 0-1 0 0,1 0 1 0 0,-1 0 0 0 0,0 0 0 0 0,0 0-1 0 0,1-1 1 0 0,-1 1 0 0 0,0 0 0 0 0,1 0 0 0 0,-1 0-1 0 0,0 0 1 0 0,0 0 0 0 0,1 0 0 0 0,-1 1 0 0 0,0-1-1 0 0,1 0 1 0 0,-1 0 0 0 0,0 0 0 0 0,0 0 0 0 0,1 0-1 0 0,-1 0 1 0 0,0 0 0 0 0,0 1 0 0 0,1-1-1 0 0,-1 0 1 0 0,0 0 0 0 0,0 0 0 0 0,0 0 0 0 0,1 1-1 0 0,-1-1 1 0 0,0 0 0 0 0,0 0 0 0 0,0 1 0 0 0,0-1-1 0 0,1 0 1 0 0,-1 2 44 0 0,1 0 0 0 0,-1 0-1 0 0,0 0 1 0 0,1-1 0 0 0,-1 1 0 0 0,0 0 0 0 0,0 0-1 0 0,-1 2 1 0 0,-6 36 444 0 0,-17 27 865 0 0,-50 101 1 0 0,39-93-1065 0 0,-130 243 913 0 0,137-275-1173 0 0,17-26-80 0 0,0 0 1 0 0,-15 34 0 0 0,26-51-54 0 0,0 0 1 0 0,-1 1-1 0 0,1-1 0 0 0,0 0 1 0 0,0 1-1 0 0,0-1 0 0 0,0 0 1 0 0,0 1-1 0 0,0-1 1 0 0,0 0-1 0 0,0 1 0 0 0,0-1 1 0 0,0 0-1 0 0,0 1 0 0 0,0-1 1 0 0,0 0-1 0 0,0 1 1 0 0,0-1-1 0 0,1 0 0 0 0,-1 1 1 0 0,0-1-1 0 0,0 0 0 0 0,0 0 1 0 0,0 1-1 0 0,1-1 1 0 0,-1 0-1 0 0,0 1 0 0 0,0-1 1 0 0,0 0-1 0 0,1 0 0 0 0,-1 0 1 0 0,0 1-1 0 0,1-1 1 0 0,-1 0-1 0 0,0 0 0 0 0,0 0 1 0 0,1 0-1 0 0,-1 1 0 0 0,20 2-716 0 0,20-7-2893 0 0,-30 2 1961 0 0,0-1-201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20 1839 0 0,'0'0'83'0'0,"-4"-7"10"0"0,-4-4 6269 0 0,8 11-6111 0 0,-1 0 0 0 0,1 0 1 0 0,0-1-1 0 0,-1 1 1 0 0,1 0-1 0 0,0 0 0 0 0,-1 0 1 0 0,1 0-1 0 0,0 0 1 0 0,-1 0-1 0 0,1 0 1 0 0,0 0-1 0 0,-1 0 0 0 0,1 0 1 0 0,0 0-1 0 0,-1 0 1 0 0,1 0-1 0 0,0 0 0 0 0,-1 0 1 0 0,1 0-1 0 0,0 0 1 0 0,-1 0-1 0 0,1 0 1 0 0,0 1-1 0 0,-2-1 755 0 0,2 1-755 0 0,-16 6 1181 0 0,7 0-1175 0 0,0 0 0 0 0,1 0 0 0 0,0 1 0 0 0,0 1-1 0 0,1-1 1 0 0,-12 19 0 0 0,-7 8 249 0 0,-54 58 397 0 0,-37 46-134 0 0,29-19-96 0 0,67-89-385 0 0,3 1-1 0 0,-16 35 0 0 0,26-49-202 0 0,0 0 1 0 0,2 1 0 0 0,-6 25-1 0 0,11-42-202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43 2759 0 0,'-43'11'300'0'0,"32"-8"1094"0"0,0 2 1 0 0,0 0-1 0 0,-18 10 1 0 0,22-11-721 0 0,1 1 1 0 0,0-1-1 0 0,0 1 1 0 0,0 0-1 0 0,0 1 1 0 0,1-1 0 0 0,0 1-1 0 0,0 0 1 0 0,0 1-1 0 0,1-1 1 0 0,0 1-1 0 0,-4 11 1 0 0,6-16-585 0 0,2 0-1 0 0,-1 1 1 0 0,0-1 0 0 0,0 0 0 0 0,1 1 0 0 0,-1-1-1 0 0,1 1 1 0 0,0 0 0 0 0,0-1 0 0 0,0 1 0 0 0,0-1-1 0 0,0 1 1 0 0,0-1 0 0 0,1 1 0 0 0,-1-1 0 0 0,1 1-1 0 0,0-1 1 0 0,0 0 0 0 0,0 1 0 0 0,0-1-1 0 0,0 0 1 0 0,0 1 0 0 0,1-1 0 0 0,-1 0 0 0 0,1 0-1 0 0,-1 0 1 0 0,1 0 0 0 0,0-1 0 0 0,0 1 0 0 0,0 0-1 0 0,0-1 1 0 0,0 1 0 0 0,0-1 0 0 0,0 0 0 0 0,5 2-1 0 0,0 1 19 0 0,1-1 0 0 0,-1 0-1 0 0,1-1 1 0 0,0 0-1 0 0,0 0 1 0 0,0-1-1 0 0,0 0 1 0 0,0-1 0 0 0,0 1-1 0 0,10-2 1 0 0,4-1 31 0 0,1-2-1 0 0,-1 0 1 0 0,0-2 0 0 0,0 0 0 0 0,28-13 0 0 0,-38 14-118 0 0,-1-1 0 0 0,1 0 0 0 0,-1-1 0 0 0,0 0 0 0 0,-1 0 0 0 0,0-1 1 0 0,0-1-1 0 0,-1 0 0 0 0,0 0 0 0 0,15-19 0 0 0,-21 23-64 0 0,0-1 0 0 0,-1 1 0 0 0,1 0-1 0 0,-1-1 1 0 0,0 1 0 0 0,-1-1 0 0 0,1 0 0 0 0,-1 1 0 0 0,0-1-1 0 0,-1 0 1 0 0,1-7 0 0 0,-1 11 15 0 0,0 0-1 0 0,0 0 1 0 0,0 0 0 0 0,0 0-1 0 0,-1 1 1 0 0,1-1-1 0 0,-1 0 1 0 0,1 0 0 0 0,-1 0-1 0 0,0 0 1 0 0,1 1 0 0 0,-1-1-1 0 0,0 0 1 0 0,0 1 0 0 0,0-1-1 0 0,-1 1 1 0 0,1-1-1 0 0,0 1 1 0 0,0 0 0 0 0,-1-1-1 0 0,1 1 1 0 0,-1 0 0 0 0,1 0-1 0 0,-1 0 1 0 0,0 0 0 0 0,1 0-1 0 0,-1 0 1 0 0,0 0-1 0 0,0 1 1 0 0,1-1 0 0 0,-1 1-1 0 0,0-1 1 0 0,0 1 0 0 0,0 0-1 0 0,0 0 1 0 0,0-1 0 0 0,-3 2-1 0 0,-1-1-89 0 0,0 1 0 0 0,-1 0 0 0 0,1 0 0 0 0,0 1 0 0 0,0 0 0 0 0,0 0 0 0 0,1 0 0 0 0,-1 1 0 0 0,0-1 0 0 0,1 2 0 0 0,-10 5 0 0 0,3 1-494 0 0,1-1 1 0 0,0 1 0 0 0,-18 21 0 0 0,16-15-900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88 300 10335 0 0,'-14'17'423'0'0,"0"1"0"0"0,1 0-1 0 0,1 0 1 0 0,0 1 0 0 0,-11 28 1970 0 0,24-48-2252 0 0,1-1-1 0 0,-1 1 1 0 0,0 0 0 0 0,0-1-1 0 0,0 1 1 0 0,0-1 0 0 0,0 1-1 0 0,0-1 1 0 0,1-2-1 0 0,-1 2 19 0 0,13-26 315 0 0,-2 0-1 0 0,13-42 0 0 0,3-7-391 0 0,-23 65-81 0 0,1 1 1 0 0,0-1-1 0 0,1 1 0 0 0,1 0 1 0 0,-1 1-1 0 0,2 0 1 0 0,-1 0-1 0 0,14-11 1 0 0,-7 9-3 0 0,0 0 1 0 0,0 1 0 0 0,1 1-1 0 0,1 1 1 0 0,19-9-1 0 0,-21 12 8 0 0,0 1 0 0 0,0 0 0 0 0,1 1 0 0 0,30-3 0 0 0,64 1 51 0 0,-98 5-53 0 0,5 1 29 0 0,0 0 1 0 0,22 4-1 0 0,-33-3-26 0 0,1 0-1 0 0,-1 1 0 0 0,1 0 1 0 0,-1 0-1 0 0,0 0 0 0 0,0 1 0 0 0,0 0 1 0 0,10 7-1 0 0,-15-10-3 0 0,0 1-1 0 0,0-1 1 0 0,-1 1-1 0 0,1-1 1 0 0,0 1 0 0 0,0-1-1 0 0,-1 1 1 0 0,1 0 0 0 0,-1-1-1 0 0,1 1 1 0 0,-1 0-1 0 0,1-1 1 0 0,-1 1 0 0 0,1 0-1 0 0,-1 0 1 0 0,1-1 0 0 0,-1 1-1 0 0,0 0 1 0 0,1 0 0 0 0,-1 0-1 0 0,0-1 1 0 0,0 1-1 0 0,0 0 1 0 0,0 0 0 0 0,0 0-1 0 0,0 0 1 0 0,0 1 0 0 0,0 1 35 0 0,0-1 10 0 0,0 1-1 0 0,-1 0 1 0 0,1-1-1 0 0,-1 1 1 0 0,0 0-1 0 0,0-1 1 0 0,1 1-1 0 0,-2-1 1 0 0,1 1-1 0 0,0-1 1 0 0,0 1-1 0 0,-1-1 1 0 0,1 0-1 0 0,-1 0 1 0 0,0 0-1 0 0,-2 2 1 0 0,-6 6 157 0 0,-19 16 1 0 0,22-20-145 0 0,-108 80 98 0 0,15-12-76 0 0,81-59-84 0 0,0-1 0 0 0,-1-1 0 0 0,-1 0 0 0 0,-36 16 0 0 0,48-26 6 0 0,9-2-4 0 0,-1-1 0 0 0,1 0 0 0 0,-1 0 0 0 0,0 1-1 0 0,1-1 1 0 0,-1 0 0 0 0,1 0 0 0 0,-1 0 0 0 0,0 0 0 0 0,1 0 0 0 0,-1 0 0 0 0,1 0 0 0 0,-1 0-1 0 0,0 0 1 0 0,1 0 0 0 0,-2 0 0 0 0,-6-1-1 0 0,-7-2-217 0 0,14 3 56 0 0,-13-15-1307 0 0,15 3-5486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11519 0 0,'0'0'887'0'0,"2"0"-487"0"0,-1 0-300 0 0,0 0-1 0 0,-1 0 1 0 0,1 1-1 0 0,0-1 1 0 0,0 0 0 0 0,0 0-1 0 0,0 1 1 0 0,-1-1-1 0 0,1 1 1 0 0,0-1 0 0 0,0 1-1 0 0,0-1 1 0 0,-1 1-1 0 0,1-1 1 0 0,0 1 0 0 0,-1 0-1 0 0,1-1 1 0 0,-1 1-1 0 0,1 0 1 0 0,-1 0 0 0 0,1-1-1 0 0,-1 1 1 0 0,1 1 0 0 0,0 0-38 0 0,-1 0 0 0 0,1 1 0 0 0,-1-1 1 0 0,1 0-1 0 0,-1 0 0 0 0,0 1 0 0 0,0-1 1 0 0,0 0-1 0 0,-1 3 0 0 0,0 3 7 0 0,0 0 0 0 0,-1 0 0 0 0,-1 0 0 0 0,-5 13 1 0 0,-5 4 528 0 0,-32 46 1 0 0,5-9-27 0 0,32-48-383 0 0,1-3 139 0 0,0 1 1 0 0,0 0 0 0 0,2 0 0 0 0,-1 1-1 0 0,-6 24 1 0 0,12-35 71 0 0,1 0-262 0 0,1 0-1 0 0,-1 0 0 0 0,1 0 1 0 0,-1 0-1 0 0,1-1 1 0 0,0 1-1 0 0,0 0 0 0 0,0-1 1 0 0,0 1-1 0 0,0-1 1 0 0,0 0-1 0 0,0 0 0 0 0,0 0 1 0 0,0 0-1 0 0,1 0 1 0 0,-1 0-1 0 0,0-1 0 0 0,1 1 1 0 0,-1-1-1 0 0,0 0 1 0 0,1 1-1 0 0,3-1 0 0 0,7 0 107 0 0,0-1-1 0 0,26-3 0 0 0,-26 2-109 0 0,15-2-22 0 0,30-9 0 0 0,-46 10-80 0 0,0-1 0 0 0,0 0 0 0 0,-1-1 0 0 0,22-13 0 0 0,-31 17-33 0 0,1-1-1 0 0,-1 0 0 0 0,0 0 1 0 0,1 0-1 0 0,-1 0 0 0 0,0-1 1 0 0,0 1-1 0 0,0 0 1 0 0,-1-1-1 0 0,1 0 0 0 0,-1 1 1 0 0,1-1-1 0 0,-1 0 1 0 0,0 0-1 0 0,0 0 0 0 0,0 0 1 0 0,0 0-1 0 0,0 0 1 0 0,-1 0-1 0 0,0 0 0 0 0,1 0 1 0 0,-1 0-1 0 0,0 0 1 0 0,0 0-1 0 0,-1 0 0 0 0,0-6 1 0 0,-1 4-3 0 0,1 0-1 0 0,-1 1 1 0 0,0-1 0 0 0,0 0 0 0 0,0 1 0 0 0,0-1-1 0 0,-1 1 1 0 0,0 0 0 0 0,0 0 0 0 0,0 0 0 0 0,0 0-1 0 0,-1 0 1 0 0,1 1 0 0 0,-1-1 0 0 0,0 1 0 0 0,-5-3-1 0 0,-9-4-54 0 0,9 5-17 0 0,0 0 1 0 0,-13-10 0 0 0,16 10-404 0 0,-1 1 0 0 0,0 0 0 0 0,0 1 0 0 0,0 0 0 0 0,-1 0 1 0 0,1 0-1 0 0,-1 1 0 0 0,0 0 0 0 0,-11-1 0 0 0,10 2-1012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354 125 2303 0 0,'0'0'102'0'0,"-6"-14"1976"0"0,-5-5 5288 0 0,-3 6-3770 0 0,11 11-3447 0 0,0 1 1 0 0,1-1-1 0 0,-1 1 1 0 0,0 0 0 0 0,0 0-1 0 0,0 0 1 0 0,0 0-1 0 0,0 1 1 0 0,-1-1-1 0 0,1 1 1 0 0,0 0-1 0 0,0 0 1 0 0,0 0 0 0 0,0 0-1 0 0,-1 0 1 0 0,-5 2-1 0 0,-13 3-19 0 0,0 1-1 0 0,0 2 1 0 0,1 0-1 0 0,0 1 1 0 0,0 1-1 0 0,1 1 1 0 0,-27 18-1 0 0,41-25-53 0 0,0 1 1 0 0,1-1-1 0 0,0 1 0 0 0,0 0 0 0 0,0 0 1 0 0,1 0-1 0 0,-1 1 0 0 0,1-1 0 0 0,0 1 1 0 0,1 0-1 0 0,-1 0 0 0 0,-2 8 0 0 0,5-9 17 0 0,-1 1 0 0 0,1-1 0 0 0,0 0 1 0 0,0 1-1 0 0,1-1 0 0 0,-1 1 0 0 0,1-1 0 0 0,1 1 0 0 0,-1-1 0 0 0,1 0 0 0 0,0 1 0 0 0,0-1 0 0 0,0 0 0 0 0,1 1 0 0 0,0-1 0 0 0,2 5 1 0 0,0-2-54 0 0,-1-1 1 0 0,2 0 0 0 0,-1 0 0 0 0,1 0-1 0 0,0-1 1 0 0,0 0 0 0 0,0 0 0 0 0,1 0-1 0 0,0 0 1 0 0,1-1 0 0 0,-1 0 0 0 0,1 0 0 0 0,0-1-1 0 0,0 0 1 0 0,0 0 0 0 0,0-1 0 0 0,1 0-1 0 0,0 0 1 0 0,-1 0 0 0 0,1-1 0 0 0,0 0-1 0 0,0-1 1 0 0,1 0 0 0 0,-1 0 0 0 0,0-1 0 0 0,0 0-1 0 0,0 0 1 0 0,0-1 0 0 0,1 0 0 0 0,-1-1-1 0 0,0 1 1 0 0,0-1 0 0 0,-1-1 0 0 0,1 0 0 0 0,0 0-1 0 0,-1 0 1 0 0,9-6 0 0 0,-8 4-28 0 0,0-1-1 0 0,0 0 1 0 0,0 0 0 0 0,-1-1-1 0 0,1 0 1 0 0,-2 0 0 0 0,1-1-1 0 0,-1 0 1 0 0,0 0 0 0 0,-1 0 0 0 0,7-15-1 0 0,-8 15-17 0 0,-1 0-1 0 0,0-1 1 0 0,-1 1-1 0 0,0-1 1 0 0,0 1 0 0 0,-1-1-1 0 0,0 0 1 0 0,-1 0-1 0 0,1 0 1 0 0,-2 0-1 0 0,1 1 1 0 0,-1-1-1 0 0,-3-11 1 0 0,0 8-117 0 0,1 0 1 0 0,-2 0-1 0 0,1 0 1 0 0,-2 1-1 0 0,-8-14 0 0 0,-38-49-2829 0 0,35 52 364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473 838 3223 0 0,'0'0'4432'0'0,"1"2"-3118"0"0,1 4-1044 0 0,0 0 0 0 0,0 0 0 0 0,1 0 1 0 0,0-1-1 0 0,5 7 0 0 0,10 19 8770 0 0,-12-12-7380 0 0,-6-19-1632 0 0,0 1-1 0 0,0-1 1 0 0,0 0 0 0 0,0 0 0 0 0,0 0 0 0 0,0 1-1 0 0,1-1 1 0 0,-1 0 0 0 0,0 0 0 0 0,0 1 0 0 0,0-1-1 0 0,0 0 1 0 0,0 0 0 0 0,0 0 0 0 0,1 0 0 0 0,-1 1 0 0 0,0-1-1 0 0,0 0 1 0 0,0 0 0 0 0,0 0 0 0 0,1 0 0 0 0,-1 0-1 0 0,0 1 1 0 0,0-1 0 0 0,0 0 0 0 0,1 0 0 0 0,-1 0-1 0 0,0 0 1 0 0,0 0 0 0 0,1 0 0 0 0,-1 0 0 0 0,0 0-1 0 0,0 0 1 0 0,0 0 0 0 0,1 0 0 0 0,-1 0 0 0 0,0 0-1 0 0,0 0 1 0 0,1 0 0 0 0,-1 0 0 0 0,13-7 202 0 0,10-15-238 0 0,9-17 55 0 0,-3-1 0 0 0,30-52 0 0 0,-8 12-129 0 0,-33 53 41 0 0,148-244-515 0 0,-148 237 372 0 0,31-67-422 0 0,-42 83 393 0 0,0-1 0 0 0,-1 1-1 0 0,5-33 1 0 0,-10 46 148 0 0,0 0-1 0 0,-1 0 1 0 0,0 0-1 0 0,0 0 1 0 0,0 0-1 0 0,-1 0 0 0 0,0 0 1 0 0,1 1-1 0 0,-2-1 1 0 0,1 0-1 0 0,-1 0 1 0 0,1 1-1 0 0,-1-1 1 0 0,-5-8-1 0 0,5 11 10 0 0,0-1 1 0 0,-1 0-1 0 0,1 0 0 0 0,0 1 1 0 0,-1-1-1 0 0,0 1 0 0 0,0 0 1 0 0,1 0-1 0 0,-1 0 0 0 0,0 0 1 0 0,-1 1-1 0 0,1-1 0 0 0,0 1 1 0 0,0 0-1 0 0,-1 0 0 0 0,1 0 1 0 0,-1 0-1 0 0,1 0 0 0 0,-1 1 1 0 0,1-1-1 0 0,-5 1 0 0 0,-4 1 7 0 0,1-1-1 0 0,0 2 0 0 0,0-1 1 0 0,0 1-1 0 0,0 1 1 0 0,0 0-1 0 0,0 1 1 0 0,1 0-1 0 0,0 1 0 0 0,0 0 1 0 0,0 0-1 0 0,0 1 1 0 0,-13 10-1 0 0,13-7 58 0 0,0 0 0 0 0,1 1 0 0 0,0-1-1 0 0,0 2 1 0 0,1-1 0 0 0,0 1 0 0 0,1 0 0 0 0,1 1 0 0 0,0 0 0 0 0,0 0-1 0 0,-4 15 1 0 0,-72 270 675 0 0,43-144-148 0 0,-74 276 1007 0 0,99-376-1327 0 0,-36 88-1 0 0,38-114-187 0 0,-2-1 1 0 0,0-1-1 0 0,-2 0 0 0 0,-36 45 1 0 0,32-47-7 0 0,-1-1 0 0 0,-46 36 1 0 0,57-50-382 0 0,-1-1-1 0 0,0 0 1 0 0,0-1 0 0 0,0 0-1 0 0,-1-1 1 0 0,0 0 0 0 0,0-1 0 0 0,0 0-1 0 0,-20 3 1 0 0,12-5-963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19375 0 0,'0'0'1759'0'0,"3"2"-1448"0"0,9 3-202 0 0,1 0 1 0 0,-1-1-1 0 0,1-1 1 0 0,0 0 0 0 0,24 3-1 0 0,70-2 521 0 0,-61-6-416 0 0,0-3-1 0 0,53-11 0 0 0,90-30 266 0 0,-66 15-315 0 0,117-33-2698 0 0,-209 53 1140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8287 0 0,'0'0'5440'0'0,"2"1"-3957"0"0,-1 0-1377 0 0,1 0 0 0 0,0 0 0 0 0,0 1 1 0 0,-1-1-1 0 0,1 1 0 0 0,-1-1 0 0 0,0 1 0 0 0,1-1 0 0 0,-1 1 0 0 0,0 0 1 0 0,0 0-1 0 0,0 0 0 0 0,0 0 0 0 0,0-1 0 0 0,0 1 0 0 0,-1 0 0 0 0,1 1 1 0 0,-1-1-1 0 0,1 0 0 0 0,-1 0 0 0 0,0 0 0 0 0,0 0 0 0 0,0 4 0 0 0,0 6 321 0 0,0-1-1 0 0,-1 0 1 0 0,-4 16-1 0 0,-3 3 217 0 0,0 0 0 0 0,-21 45-1 0 0,-33 55 261 0 0,43-93-751 0 0,-348 624 876 0 0,337-609-1024 0 0,10-18-184 0 0,-1 0-1 0 0,-2-1 1 0 0,-27 31-1 0 0,48-61-44 0 0,0-1 0 0 0,0 1 0 0 0,0-1-1 0 0,0 0 1 0 0,-1 0 0 0 0,1 0 0 0 0,-1 0 0 0 0,0 0-1 0 0,1-1 1 0 0,-1 1 0 0 0,0-1 0 0 0,0 0-1 0 0,0 0 1 0 0,0 0 0 0 0,-4 1 0 0 0,-2-3-1329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17647 0 0,'0'0'2411'0'0,"1"1"-1875"0"0,7 4-292 0 0,0-1 0 0 0,0-1 1 0 0,1 1-1 0 0,-1-1 0 0 0,1 0 0 0 0,-1-1 1 0 0,1 0-1 0 0,10 1 0 0 0,77 2 671 0 0,-78-4-647 0 0,52-3 418 0 0,91-13-1 0 0,-59 3-600 0 0,-75 9-333 0 0,0-1-1 0 0,36-11 0 0 0,-33 5-848 0 0,-1-1 0 0 0,0-1 0 0 0,-1-1 0 0 0,0-1 0 0 0,-1-2 0 0 0,43-33 0 0 0,-16 2-662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15463 0 0,'0'0'1400'0'0,"1"1"-1154"0"0,3 3-172 0 0,-1 0 0 0 0,0 1 0 0 0,-1-1 0 0 0,1 1 1 0 0,-1-1-1 0 0,1 1 0 0 0,-2 0 0 0 0,1 0 0 0 0,0 0 0 0 0,-1 0 1 0 0,0 0-1 0 0,1 7 0 0 0,-1 5 289 0 0,0 0-1 0 0,-2 28 1 0 0,-2-18 24 0 0,-1 0 0 0 0,-12 45 0 0 0,-25 53 394 0 0,24-75-533 0 0,-3 9-12 0 0,-83 236 342 0 0,-19-8-404 0 0,109-261-137 0 0,-2 0 0 0 0,-1-1 0 0 0,-1-1 0 0 0,-29 32 0 0 0,45-55-28 0 0,1 0 0 0 0,-1 0 0 0 0,0-1 0 0 0,0 1 0 0 0,0 0 0 0 0,0 0 0 0 0,0 0-1 0 0,0-1 1 0 0,0 1 0 0 0,0-1 0 0 0,0 1 0 0 0,0 0 0 0 0,0-1 0 0 0,0 0 0 0 0,0 1-1 0 0,0-1 1 0 0,-1 0 0 0 0,1 0 0 0 0,0 1 0 0 0,0-1 0 0 0,0 0 0 0 0,-1 0 0 0 0,-1-1-1 0 0,2 1-3 0 0,0-1 0 0 0,0 1-1 0 0,0-1 1 0 0,0 0 0 0 0,0 1-1 0 0,1-1 1 0 0,-1 0-1 0 0,0 0 1 0 0,0 0 0 0 0,1 0-1 0 0,-1 0 1 0 0,0 0 0 0 0,1 0-1 0 0,-1 0 1 0 0,1 0 0 0 0,-1 0-1 0 0,1 0 1 0 0,0 0-1 0 0,-1 0 1 0 0,1 0 0 0 0,0 0-1 0 0,0 0 1 0 0,0-1 0 0 0,0 1-1 0 0,0-1 1 0 0,0-5-22 0 0,0 1 0 0 0,0 0 0 0 0,1 0 0 0 0,0 0 0 0 0,1 0 0 0 0,-1 0 1 0 0,1 0-1 0 0,4-8 0 0 0,0-1-198 0 0,18-27 0 0 0,-16 29 124 0 0,1 0-1 0 0,0 0 0 0 0,1 1 1 0 0,1 1-1 0 0,-1 0 0 0 0,2 0 1 0 0,0 1-1 0 0,18-12 0 0 0,-28 20 105 0 0,1 0 0 0 0,0 1 0 0 0,0 0 0 0 0,0-1 0 0 0,0 1 0 0 0,0 0 0 0 0,0 1 0 0 0,0-1 0 0 0,0 1-1 0 0,0-1 1 0 0,0 1 0 0 0,0 0 0 0 0,0 0 0 0 0,0 0 0 0 0,0 0 0 0 0,0 1 0 0 0,0-1 0 0 0,0 1 0 0 0,6 1 0 0 0,-6 0 43 0 0,0 0 0 0 0,0-1 0 0 0,0 1 0 0 0,0 0 1 0 0,0 1-1 0 0,0-1 0 0 0,-1 0 0 0 0,1 1 0 0 0,-1 0 0 0 0,1-1 1 0 0,-1 1-1 0 0,0 0 0 0 0,0 0 0 0 0,0 0 0 0 0,-1 1 0 0 0,3 5 0 0 0,0 1 47 0 0,-1 1 0 0 0,-1 0-1 0 0,0 0 1 0 0,0 1 0 0 0,-1-1-1 0 0,0 0 1 0 0,-1 0 0 0 0,-1 1-1 0 0,-2 18 1 0 0,-2-1 184 0 0,-2 0-1 0 0,-15 42 1 0 0,5-34-388 0 0,16-36-417 0 0,6-10-4527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73 10135 0 0,'2'1'778'0'0,"3"3"-203"0"0,0 0 0 0 0,-1 1 1 0 0,9 8-1 0 0,5 5 3285 0 0,-11-14-3131 0 0,0 1 0 0 0,0-1 0 0 0,0-1 0 0 0,1 1 0 0 0,-1-1 0 0 0,15 3 1 0 0,-14-4-551 0 0,0-1 0 0 0,1 0 1 0 0,-1-1-1 0 0,1 0 1 0 0,-1 0-1 0 0,0 0 0 0 0,1-1 1 0 0,-1-1-1 0 0,1 0 1 0 0,9-3-1 0 0,8-3 6 0 0,47-15 103 0 0,-64 19-297 0 0,0 0 0 0 0,0 0 0 0 0,-1-1 0 0 0,0 0 0 0 0,13-10 0 0 0,-20 14-59 0 0,1-1 0 0 0,-1 1 1 0 0,1-1-1 0 0,-1 1 0 0 0,0-1 1 0 0,1 1-1 0 0,-1-1 0 0 0,0 0 1 0 0,0 0-1 0 0,0 0 0 0 0,0 1 0 0 0,0-1 1 0 0,-1 0-1 0 0,1 0 0 0 0,-1 0 1 0 0,1 0-1 0 0,-1 0 0 0 0,1-1 1 0 0,-1 1-1 0 0,0 0 0 0 0,0 0 0 0 0,-1-4 1 0 0,1 5 6 0 0,-1-1 0 0 0,0 1 0 0 0,1-1 0 0 0,-1 1 0 0 0,0-1 0 0 0,0 1 0 0 0,0-1 0 0 0,0 1 0 0 0,0 0 0 0 0,0 0 0 0 0,-1-1-1 0 0,1 1 1 0 0,0 0 0 0 0,0 0 0 0 0,-1 0 0 0 0,1 1 0 0 0,-1-1 0 0 0,1 0 0 0 0,-1 0 0 0 0,1 1 0 0 0,-1-1 0 0 0,0 1 0 0 0,1-1 0 0 0,-1 1 0 0 0,0 0 0 0 0,1 0 0 0 0,-1-1 0 0 0,-3 2 0 0 0,-1-1-62 0 0,0 0 0 0 0,0 1 0 0 0,-1 0 0 0 0,1 0 0 0 0,0 1 0 0 0,0-1-1 0 0,0 1 1 0 0,-10 5 0 0 0,-44 27-321 0 0,51-28 456 0 0,-35 23 490 0 0,1 3 0 0 0,-74 70 0 0 0,110-95-339 0 0,-1 1 1 0 0,1 1-1 0 0,0-1 1 0 0,1 1-1 0 0,0 1 1 0 0,-8 15-1 0 0,13-22-117 0 0,-1 0 1 0 0,1 1-1 0 0,0-1 0 0 0,0 0 0 0 0,1 1 1 0 0,-1 0-1 0 0,1-1 0 0 0,-1 1 0 0 0,1-1 1 0 0,1 6-1 0 0,-1-6-24 0 0,1-1 0 0 0,0 0 0 0 0,-1 1-1 0 0,1-1 1 0 0,0 0 0 0 0,0 0 0 0 0,0 1 0 0 0,1-1 0 0 0,-1 0-1 0 0,0 0 1 0 0,1 0 0 0 0,-1-1 0 0 0,1 1 0 0 0,0 0 0 0 0,0 0-1 0 0,0-1 1 0 0,2 2 0 0 0,0 0 7 0 0,0-1 0 0 0,1 0 0 0 0,0 0-1 0 0,-1 0 1 0 0,1-1 0 0 0,0 1 0 0 0,0-1 0 0 0,0 0 0 0 0,0-1-1 0 0,0 1 1 0 0,0-1 0 0 0,7 0 0 0 0,6-1 31 0 0,36-8 0 0 0,25-10-1311 0 0,-34 7 471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609 135 8751 0 0,'3'-23'905'0'0,"-3"19"-716"0"0,0 0 1 0 0,0 0 0 0 0,1 0-1 0 0,0 1 1 0 0,0-1-1 0 0,0 0 1 0 0,0 0-1 0 0,0 1 1 0 0,1-1-1 0 0,2-5 1 0 0,-1 6 95 0 0,-1-1 1 0 0,1 0-1 0 0,-1 1 1 0 0,0-1 0 0 0,0 0-1 0 0,0 0 1 0 0,-1 0 0 0 0,1-1-1 0 0,-1 1 1 0 0,0 0-1 0 0,0 0 1 0 0,-1-1 0 0 0,1-6-1 0 0,-1 9 629 0 0,-1 5-542 0 0,-28 96 1214 0 0,-13 37-212 0 0,-124 234 1196 0 0,140-316-2487 0 0,17-36-30 0 0,-184 363 519 0 0,147-296-452 0 0,-25 43 169 0 0,53-102-1831 0 0,-21 28-1 0 0,32-46-211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9671 0 0,'0'0'3043'0'0,"3"1"-787"0"0,8 2-569 0 0,0 0 1 0 0,17 2-1 0 0,28-2-7 0 0,55-9-545 0 0,231-55 1459 0 0,-235 38-2259 0 0,120-29-226 0 0,-80 8-4065 0 0,-129 37 2298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215 411 9503 0 0,'-7'10'202'0'0,"-1"0"-1"0"0,1-1 0 0 0,-2 1 0 0 0,1-2 0 0 0,-1 1 0 0 0,0-1 1 0 0,-14 9-1 0 0,7-5 881 0 0,10-7-634 0 0,-4 3 313 0 0,0-1 0 0 0,-12 7 0 0 0,20-12-621 0 0,0-1 0 0 0,-1 0 0 0 0,1 0 0 0 0,0 0 1 0 0,-1 0-1 0 0,1-1 0 0 0,-1 1 0 0 0,1 0 0 0 0,-1-1 0 0 0,1 0 0 0 0,-1 1 0 0 0,1-1 0 0 0,-1 0 0 0 0,1-1 0 0 0,-1 1 0 0 0,1 0 0 0 0,-3-1 0 0 0,3 0-50 0 0,0 0 0 0 0,1 0-1 0 0,-1 0 1 0 0,1-1 0 0 0,-1 1 0 0 0,1 0-1 0 0,0-1 1 0 0,-1 1 0 0 0,1 0 0 0 0,0-1-1 0 0,0 0 1 0 0,0 1 0 0 0,0-1 0 0 0,0 0-1 0 0,0 1 1 0 0,1-1 0 0 0,-1 0 0 0 0,1 0-1 0 0,-1 0 1 0 0,1 0 0 0 0,-1 0 0 0 0,1 1-1 0 0,0-5 1 0 0,0-1 133 0 0,0-1 0 0 0,0 1 0 0 0,0 0-1 0 0,3-14 1 0 0,2 4-64 0 0,0 0 0 0 0,2 1-1 0 0,-1 0 1 0 0,2 0 0 0 0,0 0-1 0 0,1 1 1 0 0,11-15 0 0 0,82-92-14 0 0,-97 117-132 0 0,15-18 109 0 0,2 1 0 0 0,0 1 0 0 0,2 1-1 0 0,42-29 1 0 0,-52 42-447 0 0,-1-1 0 0 0,1 2-1 0 0,1 0 1 0 0,21-6-1 0 0,-24 9-882 0 0,1 0-1 0 0,0 1 0 0 0,-1 1 1 0 0,1 0-1 0 0,0 1 0 0 0,14 1 1 0 0,-10 0-4274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17359 0 0,'0'0'1574'0'0,"0"2"-1292"0"0,-4 23 192 0 0,-1-1-1 0 0,-1 1 1 0 0,-1-1 0 0 0,-1-1-1 0 0,-1 0 1 0 0,-1 0 0 0 0,-1 0-1 0 0,-15 22 1 0 0,19-34-417 0 0,-8 12-111 0 0,-1 0 1 0 0,-26 27 0 0 0,41-49-428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145 257 17191 0 0,'-1'1'787'0'0,"-7"8"-354"0"0,-1-2 0 0 0,0 1 0 0 0,-17 10-1 0 0,23-16-265 0 0,0 0 1 0 0,-1-1-1 0 0,1 1 0 0 0,0-1 0 0 0,0 1 0 0 0,-1-1 0 0 0,1 0 0 0 0,-1 0 0 0 0,1-1 0 0 0,-1 1 0 0 0,1-1 0 0 0,-1 0 0 0 0,1 0 1 0 0,-1 0-1 0 0,0 0 0 0 0,-6-1 0 0 0,9 0-128 0 0,-1 1 0 0 0,1-1 0 0 0,-1 0 0 0 0,1 1 0 0 0,0-1 0 0 0,-1 0 0 0 0,1 0 0 0 0,0 0 0 0 0,0 0 0 0 0,0 0 0 0 0,0 0 0 0 0,-1 0 0 0 0,1 0 0 0 0,1 0 0 0 0,-1-1 0 0 0,0 1 0 0 0,0 0 0 0 0,-1-3 0 0 0,1 1-13 0 0,1 1 0 0 0,-1-1 0 0 0,1 0 0 0 0,-1 0 0 0 0,1 1 0 0 0,0-1 0 0 0,0 0 0 0 0,0 1 1 0 0,1-6-1 0 0,0 0-49 0 0,1 0 1 0 0,1 1 0 0 0,-1-1 0 0 0,1 1 0 0 0,0-1 0 0 0,6-8-1 0 0,-2 5-133 0 0,0 1-1 0 0,1-1 0 0 0,0 2 0 0 0,0-1 0 0 0,1 1 1 0 0,0 0-1 0 0,1 1 0 0 0,16-11 0 0 0,-19 15 162 0 0,0 0 1 0 0,0 0-1 0 0,0 1 1 0 0,1 0-1 0 0,-1 0 0 0 0,1 1 1 0 0,0 0-1 0 0,-1 0 1 0 0,1 1-1 0 0,0 0 0 0 0,0 1 1 0 0,0-1-1 0 0,0 2 0 0 0,13 0 1 0 0,-9 1 132 0 0,6 0 155 0 0,0 2 0 0 0,1-1-1 0 0,31 13 1 0 0,-45-14-242 0 0,-1 0 0 0 0,1 0 0 0 0,0 1 0 0 0,0 0 0 0 0,-1 0-1 0 0,0 0 1 0 0,0 1 0 0 0,0-1 0 0 0,0 1 0 0 0,0 0 0 0 0,-1 0 0 0 0,1 1 0 0 0,-1-1 0 0 0,0 1-1 0 0,-1-1 1 0 0,1 1 0 0 0,3 8 0 0 0,-4-7-21 0 0,-1-5-20 0 0,0 1-1 0 0,-1 0 1 0 0,1 0-1 0 0,-1 0 1 0 0,1 0-1 0 0,-1 0 1 0 0,0 0-1 0 0,0 0 1 0 0,0 3-1 0 0,1-1-22 0 0,-2 0-1 0 0,1-1 0 0 0,0 1 0 0 0,-1 0 0 0 0,0 0 0 0 0,0 0 0 0 0,0-1 0 0 0,0 1 0 0 0,0 0 0 0 0,-1-1 0 0 0,0 1 0 0 0,0-1 1 0 0,0 0-1 0 0,0 0 0 0 0,0 0 0 0 0,0 0 0 0 0,-1 0 0 0 0,0 0 0 0 0,1 0 0 0 0,-1-1 0 0 0,0 1 0 0 0,-1-1 0 0 0,1 0 0 0 0,-6 3 0 0 0,8-4-40 0 0,10-12-257 0 0,109-110-249 0 0,-84 89 308 0 0,61-44 0 0 0,-84 69 323 0 0,-1 1-1 0 0,1 1 0 0 0,0-1 1 0 0,0 2-1 0 0,0 0 0 0 0,1 0 1 0 0,0 1-1 0 0,16-3 0 0 0,-25 6 0 0 0,0 0-1 0 0,1 0 0 0 0,-1 0 0 0 0,1 1 0 0 0,-1-1 0 0 0,0 1 0 0 0,1 0 0 0 0,-1 0 0 0 0,0 0 0 0 0,0 0 1 0 0,0 1-1 0 0,0-1 0 0 0,0 1 0 0 0,0 0 0 0 0,0 0 0 0 0,0 0 0 0 0,-1 0 0 0 0,5 5 0 0 0,-3-4-38 0 0,0 1-1 0 0,0 1 0 0 0,-1-1 1 0 0,0 1-1 0 0,0-1 0 0 0,0 1 1 0 0,-1 0-1 0 0,1 0 0 0 0,-1 0 1 0 0,3 10-1 0 0,-4-9-10 0 0,0 1 1 0 0,-1-1-1 0 0,0 1 1 0 0,0-1-1 0 0,0 1 0 0 0,-1-1 1 0 0,0 1-1 0 0,0-1 0 0 0,0 1 1 0 0,-4 9-1 0 0,-3 3-292 0 0,-19 36-1 0 0,21-44 2 0 0,0-1-374 0 0,-5 9 71 0 0,8-8-5129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3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156 183 6447 0 0,'0'0'12043'0'0,"0"1"-11234"0"0,1 1-643 0 0,1 0 0 0 0,-1 0 1 0 0,0-1-1 0 0,1 1 0 0 0,-1 0 0 0 0,1-1 0 0 0,-1 1 0 0 0,1-1 0 0 0,-1 0 0 0 0,1 1 0 0 0,0-1 1 0 0,0 0-1 0 0,0 0 0 0 0,0 0 0 0 0,0 0 0 0 0,0-1 0 0 0,0 1 0 0 0,0 0 0 0 0,0-1 1 0 0,0 1-1 0 0,0-1 0 0 0,1 0 0 0 0,-1 0 0 0 0,3 0 0 0 0,9 0 219 0 0,1 0 0 0 0,23-5-1 0 0,-22 3-84 0 0,0 0-154 0 0,90-14 304 0 0,-87 13-496 0 0,0-2 1 0 0,-1 0-1 0 0,28-13 0 0 0,-43 16-29 0 0,1 1-1 0 0,-1-1 1 0 0,0 0-1 0 0,1 0 1 0 0,-1 0-1 0 0,0-1 1 0 0,0 1-1 0 0,-1-1 1 0 0,1 1-1 0 0,-1-1 1 0 0,1 0-1 0 0,-1 0 1 0 0,0 0-1 0 0,0-1 1 0 0,0 1-1 0 0,0 0 1 0 0,-1-1-1 0 0,1 1 1 0 0,-1-1-1 0 0,0 0 1 0 0,0 1-1 0 0,0-1 1 0 0,-1 0-1 0 0,1 1 1 0 0,-1-1-1 0 0,0 0 1 0 0,0 0-1 0 0,0 0 1 0 0,0 1-1 0 0,-1-1 1 0 0,0 0-1 0 0,0 0 1 0 0,0 1-1 0 0,0-1 1 0 0,0 1-1 0 0,-1-1 1 0 0,1 1-1 0 0,-1-1 1 0 0,0 1-1 0 0,0 0 1 0 0,-4-5-1 0 0,4 6-36 0 0,0 1-1 0 0,0-1 0 0 0,0 1 0 0 0,0-1 1 0 0,0 1-1 0 0,0 0 0 0 0,-1 0 0 0 0,1 0 0 0 0,0 0 1 0 0,-1 1-1 0 0,1-1 0 0 0,0 0 0 0 0,-1 1 1 0 0,1 0-1 0 0,-1-1 0 0 0,1 1 0 0 0,-1 0 0 0 0,1 0 1 0 0,0 1-1 0 0,-5 0 0 0 0,-5 1-195 0 0,-1 1 0 0 0,-20 8 1 0 0,23-8 183 0 0,-7 4 146 0 0,-1 1 0 0 0,1 1 0 0 0,0 0 0 0 0,1 1 0 0 0,-26 21 0 0 0,7-2 607 0 0,-39 44 0 0 0,39-32 365 0 0,-53 80-1 0 0,77-105-829 0 0,1 0 1 0 0,1 2 0 0 0,0-1-1 0 0,-6 20 1 0 0,13-31-136 0 0,0 0 1 0 0,0-1-1 0 0,1 1 1 0 0,0 0-1 0 0,0 0 0 0 0,0 0 1 0 0,1 0-1 0 0,0 0 1 0 0,0 0-1 0 0,0 0 1 0 0,1 0-1 0 0,0 0 1 0 0,0 0-1 0 0,1 0 1 0 0,-1-1-1 0 0,1 1 1 0 0,4 6-1 0 0,-4-8-13 0 0,0 0 1 0 0,1-1-1 0 0,-1 1 0 0 0,1-1 0 0 0,0 0 0 0 0,0 0 1 0 0,1 0-1 0 0,-1 0 0 0 0,1-1 0 0 0,-1 0 0 0 0,1 1 0 0 0,5 1 1 0 0,-2-1 8 0 0,0 0 1 0 0,1-1-1 0 0,-1 0 0 0 0,1 0 1 0 0,-1-1-1 0 0,11 1 1 0 0,6-2 15 0 0,0 0 1 0 0,-1-2-1 0 0,35-7 1 0 0,83-24-2197 0 0,-110 24-5701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11:4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17047 0 0,'0'0'1543'0'0,"7"-8"3014"0"0,4-8 1315 0 0,-8 13-8520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25:5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0 643 3679 0 0,'0'0'1487'0'0,"2"-2"-232"0"0,30-47 1580 0 0,-13 20-2947 0 0,36-43-1 0 0,-50 67 109 0 0,-2 1-8 0 0,0 1 1 0 0,1 0-1 0 0,0 0 1 0 0,-1 0 0 0 0,8-3-1 0 0,6-5-5 0 0,-13 10 10 0 0,-1 1-12 0 0,1-1-62 0 0,1 0 0 0 0,-1 0 0 0 0,1 1 0 0 0,-1-1 0 0 0,1 1 0 0 0,-1 0 0 0 0,1 1 0 0 0,-1-1 0 0 0,9 3 0 0 0,-1 0 66 0 0,-1 1 0 0 0,1 1 0 0 0,-1 0 0 0 0,17 10 1 0 0,11 4 397 0 0,-26-12-113 0 0,1-1 0 0 0,27 7 0 0 0,-36-12-197 0 0,0-1 1 0 0,0 1 0 0 0,0-1-1 0 0,0 1 1 0 0,0-1-1 0 0,0-1 1 0 0,0 1 0 0 0,0-1-1 0 0,0 0 1 0 0,0 0-1 0 0,0 0 1 0 0,7-3 0 0 0,14-9 485 0 0,29-18 1 0 0,13-8 387 0 0,-6 7-314 0 0,27-13-108 0 0,-33 24-488 0 0,2 2 0 0 0,0 2 1 0 0,1 3-1 0 0,75-8 0 0 0,-6 17-983 0 0,-64 5 326 0 0,1 2-19 0 0,-25 1 404 0 0,20 1 125 0 0,-26-2 334 0 0,1-1 0 0 0,37-3 0 0 0,165-9 1310 0 0,-52 4-1302 0 0,-133 4-174 0 0,0 2-1 0 0,0 3 0 0 0,-1 1 1 0 0,56 12-1 0 0,46 17 680 0 0,-130-27-448 0 0,-1-1 0 0 0,1-1 0 0 0,25 0 0 0 0,28 4 217 0 0,-58-6-458 0 0,-1 0 1 0 0,0-1 0 0 0,1-1 0 0 0,20-4 0 0 0,23-1 29 0 0,0 7-78 0 0,0 2 0 0 0,101 20 0 0 0,-156-22 0 0 0,116 27 0 0 0,-89-20 0 0 0,21 8 89 0 0,-36-9 61 0 0,0-2 1 0 0,0-1-1 0 0,1 0 0 0 0,23 2 0 0 0,-7-4 113 0 0,-16-1-117 0 0,1 0 0 0 0,22-2 1 0 0,163-22 63 0 0,-40 14-210 0 0,-59 5 0 0 0,-76 2 0 0 0,1-1 0 0 0,-1-2 0 0 0,-1-1 0 0 0,1-1 0 0 0,52-20 0 0 0,-44 12 42 0 0,1 1 1 0 0,1 2-1 0 0,0 2 0 0 0,1 1 0 0 0,0 3 0 0 0,0 1 0 0 0,0 2 1 0 0,0 1-1 0 0,1 3 0 0 0,56 7 0 0 0,64 12 45 0 0,-136-17-42 0 0,1 0-1 0 0,0-2 1 0 0,0-1 0 0 0,-1-1 0 0 0,1-1-1 0 0,50-11 1 0 0,23-17-48 0 0,-57 16 55 0 0,60-12 1 0 0,-73 21-34 0 0,0 1 1 0 0,1 1 0 0 0,-1 2 0 0 0,1 1 0 0 0,-1 2-1 0 0,46 7 1 0 0,-28 0-20 0 0,-1-1 0 0 0,1-3 0 0 0,0-2 0 0 0,63-5 0 0 0,-73-3 20 0 0,1-3-1 0 0,-1-1 1 0 0,49-19 0 0 0,-26 9 36 0 0,-10 2 109 0 0,46-12 158 0 0,-5 5-90 0 0,30-7-177 0 0,-48 16-56 0 0,64-9 0 0 0,226-1-64 0 0,-332 25 52 0 0,-1 1 0 0 0,57 11-1 0 0,59 22-137 0 0,-107-24 100 0 0,-13-4 25 0 0,1-2 1 0 0,52 3 0 0 0,57-9 36 0 0,-103 1-18 0 0,29-4 6 0 0,-42 2 3 0 0,0 1-1 0 0,0 2 1 0 0,27 1 0 0 0,-45-1 8 0 0,0 1 0 0 0,0-1 0 0 0,-1 0 0 0 0,1 1 1 0 0,0 0-1 0 0,0 0 0 0 0,-1 0 0 0 0,1 0 0 0 0,-1 0 0 0 0,1 0 0 0 0,-1 0 0 0 0,1 1 1 0 0,-1 0-1 0 0,3 1 0 0 0,2 3 22 0 0,0-1 19 0 0,15 9 547 0 0,-18-13-509 0 0,3 0 1 0 0,14 3 19 0 0,-14-2-413 0 0,1-1-1 0 0,0 0 0 0 0,-1 0 1 0 0,12-1-1 0 0,-1-1-1075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17 12295 0 0,'0'0'1112'0'0,"0"-1"-917"0"0,0-6 1454 0 0,-1 7-1569 0 0,1-1-1 0 0,0 1 0 0 0,0-1 0 0 0,-1 1 1 0 0,1 0-1 0 0,0-1 0 0 0,-1 1 0 0 0,1-1 1 0 0,0 1-1 0 0,-1 0 0 0 0,1-1 0 0 0,0 1 1 0 0,-1 0-1 0 0,1-1 0 0 0,-1 1 1 0 0,1 0-1 0 0,-1 0 0 0 0,1-1 0 0 0,-1 1 1 0 0,1 0-1 0 0,-1 0 0 0 0,1 0 0 0 0,-1 0 1 0 0,1-1-1 0 0,-1 1 0 0 0,-1 0 0 0 0,-13 0 383 0 0,11 0-403 0 0,1 2 0 0 0,0-1 0 0 0,0 0 1 0 0,0 1-1 0 0,0-1 0 0 0,0 1 1 0 0,0 0-1 0 0,0 0 0 0 0,0 0 1 0 0,-2 3-1 0 0,-9 6 59 0 0,-4 2-111 0 0,1 2 1 0 0,0 0-1 0 0,1 1 0 0 0,0 0 0 0 0,1 1 0 0 0,1 1 1 0 0,1 0-1 0 0,1 1 0 0 0,-17 35 0 0 0,26-48 59 0 0,0 1 0 0 0,1 0 0 0 0,0 0-1 0 0,0 0 1 0 0,1 0 0 0 0,-1 0 0 0 0,2 0-1 0 0,-1 14 1 0 0,1-20-38 0 0,0 1 0 0 0,1 0 1 0 0,-1 0-1 0 0,0 0 0 0 0,1 0 0 0 0,-1 0 0 0 0,1-1 0 0 0,0 1 0 0 0,0 0 0 0 0,0-1 0 0 0,0 1 1 0 0,0 0-1 0 0,0-1 0 0 0,0 1 0 0 0,2 2 0 0 0,-1-3-13 0 0,0 0 1 0 0,0 0-1 0 0,-1 0 1 0 0,1 0-1 0 0,0-1 1 0 0,0 1-1 0 0,0 0 1 0 0,0-1-1 0 0,0 1 1 0 0,0-1-1 0 0,0 0 1 0 0,0 0-1 0 0,0 0 1 0 0,0 0-1 0 0,0 0 1 0 0,0 0-1 0 0,0 0 1 0 0,2-1-1 0 0,9-2 118 0 0,0 0 0 0 0,0-1 0 0 0,-1 0 1 0 0,1-1-1 0 0,-1-1 0 0 0,0 1 0 0 0,12-10 0 0 0,-4 2-69 0 0,-1-1 0 0 0,-1-1-1 0 0,20-19 1 0 0,-32 28-85 0 0,0-1 0 0 0,-1 0 0 0 0,1 0 0 0 0,-1 0 1 0 0,-1 0-1 0 0,1-1 0 0 0,-1 0 0 0 0,-1 0 0 0 0,1 0 0 0 0,2-12 0 0 0,-5 17-33 0 0,0 0 0 0 0,-1-1 0 0 0,0 1 0 0 0,1 0 0 0 0,-1 0 0 0 0,0-1 0 0 0,0 1 0 0 0,-1 0 0 0 0,1 0 0 0 0,-1-1 0 0 0,1 1 0 0 0,-1 0-1 0 0,0 0 1 0 0,0 0 0 0 0,-1 0 0 0 0,1 0 0 0 0,-1 0 0 0 0,1 0 0 0 0,-1 0 0 0 0,0 1 0 0 0,0-1 0 0 0,0 1 0 0 0,0-1 0 0 0,-1 1 0 0 0,1 0 0 0 0,-1 0 0 0 0,1 0 0 0 0,-1 0 0 0 0,0 0 0 0 0,-5-2 0 0 0,1 1-76 0 0,0 0 0 0 0,0 0-1 0 0,-1 1 1 0 0,1 0 0 0 0,-1 0 0 0 0,0 1 0 0 0,0 0 0 0 0,-8 0 0 0 0,-10 1-137 0 0,-27 3 0 0 0,44-2 237 0 0,9-1-5 0 0,0-1 1 0 0,-1 1-1 0 0,1 0 0 0 0,0 0 0 0 0,0 0 0 0 0,0 0 0 0 0,-1 0 1 0 0,1 0-1 0 0,0 0 0 0 0,0 0 0 0 0,0 0 0 0 0,-1 0 1 0 0,1 0-1 0 0,0 0 0 0 0,0 0 0 0 0,0 0 0 0 0,-1 1 0 0 0,1-1 1 0 0,0 0-1 0 0,0 0 0 0 0,0 0 0 0 0,0 0 0 0 0,-1 0 0 0 0,1 0 1 0 0,0 0-1 0 0,0 1 0 0 0,0-1 0 0 0,0 0 0 0 0,0 0 1 0 0,-1 0-1 0 0,1 0 0 0 0,0 0 0 0 0,0 1 0 0 0,0-1 0 0 0,6 5-1024 0 0,6 1 153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216 391 11831 0 0,'0'0'1075'0'0,"-4"10"-4"0"0,0-5-636 0 0,-1 0 1 0 0,0-1-1 0 0,-1 1 1 0 0,1-2-1 0 0,0 1 1 0 0,-1 0-1 0 0,0-1 1 0 0,0 0-1 0 0,0 0 1 0 0,0-1-1 0 0,-10 3 1 0 0,10-3-290 0 0,-1-1 1 0 0,1 1-1 0 0,-1-1 1 0 0,1-1 0 0 0,-1 1-1 0 0,1-1 1 0 0,-1 0-1 0 0,1-1 1 0 0,-1 1 0 0 0,1-1-1 0 0,-1 0 1 0 0,-6-3 0 0 0,10 3-128 0 0,1 0 0 0 0,-1 0 1 0 0,1 0-1 0 0,-1-1 1 0 0,1 1-1 0 0,0-1 0 0 0,-1 1 1 0 0,1-1-1 0 0,0 0 1 0 0,0 0-1 0 0,0 0 0 0 0,0 0 1 0 0,0 0-1 0 0,1 0 1 0 0,-1-1-1 0 0,1 1 1 0 0,-1 0-1 0 0,0-4 0 0 0,1 2-6 0 0,0 0-1 0 0,0 0 1 0 0,0 0-1 0 0,1 0 1 0 0,0 0-1 0 0,0 0 1 0 0,0 0-1 0 0,0 0 1 0 0,0 0 0 0 0,1 0-1 0 0,1-6 1 0 0,3-5-15 0 0,1 1 1 0 0,0 0 0 0 0,1 0 0 0 0,0 0 0 0 0,13-17 0 0 0,-4 8-168 0 0,1 1 0 0 0,0 1 0 0 0,2 0 0 0 0,1 2 1 0 0,0 0-1 0 0,36-25 0 0 0,-39 33 56 0 0,0 0 0 0 0,1 1 0 0 0,-1 1-1 0 0,2 1 1 0 0,0 0 0 0 0,0 2 0 0 0,0 0 0 0 0,0 1-1 0 0,36-5 1 0 0,-48 10 137 0 0,0-1 0 0 0,0 1-1 0 0,-1 0 1 0 0,1 1 0 0 0,0 0-1 0 0,-1 0 1 0 0,1 0 0 0 0,0 1-1 0 0,-1 0 1 0 0,8 3 0 0 0,-12-4 0 0 0,1 1 0 0 0,0 0 1 0 0,0-1-1 0 0,-1 1 0 0 0,1 0 1 0 0,-1 0-1 0 0,0 1 0 0 0,1-1 1 0 0,-1 0-1 0 0,0 1 0 0 0,0-1 0 0 0,0 1 1 0 0,-1 0-1 0 0,1 0 0 0 0,-1-1 1 0 0,0 1-1 0 0,1 0 0 0 0,-1 0 1 0 0,0 1-1 0 0,-1-1 0 0 0,1 0 1 0 0,-1 0-1 0 0,1 4 0 0 0,-1 3 9 0 0,1 0-1 0 0,-2 0 1 0 0,0 0-1 0 0,0 0 0 0 0,-1 0 1 0 0,0 0-1 0 0,0 0 1 0 0,-1-1-1 0 0,-1 1 1 0 0,0-1-1 0 0,0 1 1 0 0,-1-1-1 0 0,0-1 1 0 0,0 1-1 0 0,-1-1 0 0 0,0 0 1 0 0,0 0-1 0 0,-1 0 1 0 0,0-1-1 0 0,-12 9 1 0 0,4-4-52 0 0,-2 0 1 0 0,0-1-1 0 0,0-1 1 0 0,-1-1 0 0 0,0 0-1 0 0,0-1 1 0 0,-1-1-1 0 0,0-1 1 0 0,-27 6 0 0 0,28-9-234 0 0,-54 10-532 0 0,62-12 308 0 0,1-1 0 0 0,-1 1 0 0 0,0-2 0 0 0,0 1 0 0 0,-12-3 0 0 0,13-1-911 0 0,0-1-48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10 6447 0 0,'15'-10'3482'0'0,"-17"23"-532"0"0,-3 1-2666 0 0,-1 0 0 0 0,0-1-1 0 0,-1 0 1 0 0,-1 0 0 0 0,-10 13-1 0 0,3-4-85 0 0,-70 121 555 0 0,22-33 18 0 0,59-103-725 0 0,-160 270 1198 0 0,160-269-1241 0 0,-6 8 18 0 0,2 0 1 0 0,0 1-1 0 0,0 0 1 0 0,2 0-1 0 0,-5 20 1 0 0,11-36-33 0 0,0 0 0 0 0,-1 0 1 0 0,1 0-1 0 0,1 1 0 0 0,-1-1 1 0 0,0 0-1 0 0,0 0 0 0 0,0 0 1 0 0,0 0-1 0 0,1 0 1 0 0,0 1-1 0 0,1 3-3918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67 12959 0 0,'0'0'1172'0'0,"0"2"-966"0"0,-1 5 1 0 0,-1 0 1 0 0,1 0 0 0 0,-2 0 0 0 0,1-1-1 0 0,-1 1 1 0 0,-5 9 0 0 0,-26 40 943 0 0,8-17-911 0 0,16-22-97 0 0,1 1 0 0 0,0 1 0 0 0,-7 23-1 0 0,14-34-7 0 0,0 0 1 0 0,0-1-1 0 0,0 1 0 0 0,1 0 0 0 0,0 0 0 0 0,1 0 0 0 0,0 0 0 0 0,0 0 0 0 0,1 0 0 0 0,3 15 0 0 0,-4-21 164 0 0,17 9 634 0 0,-12-10-835 0 0,0 0 0 0 0,-1 0 0 0 0,1 0 0 0 0,0 0 0 0 0,-1-1 0 0 0,1 0 0 0 0,0 0 0 0 0,0 0 0 0 0,-1-1 0 0 0,1 1 0 0 0,0-1 0 0 0,-1 0 0 0 0,1-1 0 0 0,0 1 0 0 0,-1-1 0 0 0,0 0 0 0 0,8-4 0 0 0,3-2 94 0 0,0-1 0 0 0,-1-1 0 0 0,20-17 0 0 0,-10 4-184 0 0,-1 0-1 0 0,-1-2 1 0 0,-1-1 0 0 0,-1 0-1 0 0,-1-2 1 0 0,-1 0-1 0 0,-2-1 1 0 0,-1 0 0 0 0,19-54-1 0 0,-32 77-258 0 0,0 0 1 0 0,0 0-1 0 0,-1 0 0 0 0,0 0 1 0 0,1-9-1 0 0,-2 14-262 0 0,-5 1-3775 0 0,4 0 3931 0 0,0 0 1 0 0,1 0-1 0 0,-1 1 1 0 0,0-1-1 0 0,1 0 1 0 0,-1 0-1 0 0,1 1 0 0 0,-1-1 1 0 0,0 0-1 0 0,1 1 1 0 0,-1-1-1 0 0,1 1 1 0 0,-1 0-1 0 0,-6 5-4754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29 11255 0 0,'8'-2'1023'0'0,"63"-15"2020"0"0,-35 8 1586 0 0,-43 20-4414 0 0,-5 4 19 0 0,-18 18 1 0 0,-8 10 242 0 0,-17 21 26 0 0,-2 5-195 0 0,48-58-273 0 0,1 2 0 0 0,0-1 0 0 0,1 1 1 0 0,-6 14-1 0 0,12-25-28 0 0,0 0 1 0 0,1 0 0 0 0,-1 0-1 0 0,0 1 1 0 0,1-1 0 0 0,-1 0-1 0 0,1 0 1 0 0,0 1-1 0 0,0-1 1 0 0,0 0 0 0 0,0 1-1 0 0,0-1 1 0 0,0 0 0 0 0,0 0-1 0 0,1 1 1 0 0,0 2-1 0 0,0-4 2 0 0,0 1-1 0 0,0-1 0 0 0,1 1 0 0 0,-1-1 0 0 0,0 1 1 0 0,1-1-1 0 0,-1 1 0 0 0,1-1 0 0 0,-1 0 0 0 0,1 0 0 0 0,-1 0 1 0 0,1 0-1 0 0,0 0 0 0 0,-1 0 0 0 0,1 0 0 0 0,0-1 1 0 0,0 1-1 0 0,0-1 0 0 0,2 1 0 0 0,10 2 5 0 0,-1-1 1 0 0,1-1-1 0 0,0 0 0 0 0,-1-1 1 0 0,1 0-1 0 0,0-1 0 0 0,19-4 0 0 0,-5-1-1324 0 0,-1-1-1 0 0,43-17 0 0 0,-51 16-391 0 0,0 0-253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8751 0 0,'0'2'6763'0'0,"1"9"-5908"0"0,0-1 0 0 0,-1 1 1 0 0,0 0-1 0 0,-3 14 0 0 0,0-6-501 0 0,-1-1 0 0 0,-1 0 0 0 0,-12 30 0 0 0,-15 16 73 0 0,-2 3-293 0 0,32-59-290 0 0,1-7-645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78 247 8287 0 0,'-1'2'639'0'0,"-32"42"1345"0"0,-10 17 6832 0 0,52-67-7911 0 0,5-7-433 0 0,0 0 0 0 0,22-27 0 0 0,-2 2-197 0 0,15-16-174 0 0,48-45-271 0 0,-81 85 24 0 0,0 1-1 0 0,0 0 0 0 0,1 2 0 0 0,31-17 0 0 0,-43 26 113 0 0,-1 0 1 0 0,1 0-1 0 0,0 0 0 0 0,6 0 0 0 0,-9 1 35 0 0,0 1 0 0 0,-1 0 0 0 0,1 0-1 0 0,0 0 1 0 0,0 0 0 0 0,0 0 0 0 0,-1 0-1 0 0,1 0 1 0 0,0 1 0 0 0,0-1 0 0 0,-1 1 0 0 0,1-1-1 0 0,0 1 1 0 0,2 1 0 0 0,-3-1 12 0 0,0 1 0 0 0,-1-1 1 0 0,1 1-1 0 0,0-1 0 0 0,0 1 1 0 0,-1-1-1 0 0,1 1 0 0 0,-1-1 0 0 0,1 1 1 0 0,-1 0-1 0 0,0-1 0 0 0,0 1 1 0 0,0 0-1 0 0,0-1 0 0 0,0 1 0 0 0,0 2 1 0 0,0-2 5 0 0,-2 17 51 0 0,0 0 0 0 0,-1 0-1 0 0,-1-1 1 0 0,-1 1 0 0 0,-1-1 0 0 0,-8 18-1 0 0,5-10-25 0 0,0-1-1 0 0,-4 29 1 0 0,11-46-101 0 0,2-5-37 0 0,-1-1 0 0 0,0 1 0 0 0,1-1-1 0 0,0 1 1 0 0,0 0 0 0 0,0-1 0 0 0,0 1 0 0 0,0-1 0 0 0,0 1 0 0 0,2 4 0 0 0,-1-5-1061 0 0,4 4-41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56 1839 0 0,'1'-1'134'0'0,"22"-18"100"0"0,-16 13 1164 0 0,1 1-1 0 0,-1 0 1 0 0,1 1 0 0 0,0-1 0 0 0,15-5 0 0 0,-23 10-1150 0 0,0 0-1 0 0,0 0 1 0 0,1 0 0 0 0,-1 0 0 0 0,0 0-1 0 0,1 0 1 0 0,-1 0 0 0 0,0-1-1 0 0,1 1 1 0 0,-1 0 0 0 0,1 0-1 0 0,-1 0 1 0 0,0 1 0 0 0,1-1 0 0 0,-1 0-1 0 0,0 0 1 0 0,1 0 0 0 0,-1 0-1 0 0,0 0 1 0 0,0 0 0 0 0,1 0-1 0 0,-1 0 1 0 0,0 1 0 0 0,1-1-1 0 0,1 8 1087 0 0,-5 8-1152 0 0,3-16-158 0 0,-3 7 140 0 0,0 0 0 0 0,0 0 0 0 0,-1-1 0 0 0,0 1 0 0 0,-1-1-1 0 0,1 0 1 0 0,-1 0 0 0 0,0-1 0 0 0,-1 1 0 0 0,1-1 0 0 0,-13 9 0 0 0,0-2-77 0 0,-1 0 0 0 0,-36 17 0 0 0,-58 24 89 0 0,113-52-172 0 0,0-1-1 0 0,1 1 1 0 0,-1 0 0 0 0,0-1 0 0 0,1 1 0 0 0,-1 0 0 0 0,1-1-1 0 0,-1 1 1 0 0,0-1 0 0 0,1 1 0 0 0,0-1 0 0 0,-1 1-1 0 0,2 0 1 0 0,7 5-4 0 0,0 0 0 0 0,1-1 0 0 0,0 0 0 0 0,0-1 0 0 0,0 0 0 0 0,1 0 0 0 0,-1-1 0 0 0,14 2 0 0 0,33 11 0 0 0,-30-6-8 0 0,35 20 0 0 0,-54-26 30 0 0,0 1 0 0 0,0 0 0 0 0,-1 0 0 0 0,0 1 1 0 0,0 0-1 0 0,-1 0 0 0 0,1 1 0 0 0,9 13 0 0 0,-15-19 4 0 0,-1 0 1 0 0,1 0-1 0 0,0 0 1 0 0,-1 0-1 0 0,1 0 1 0 0,-1 0-1 0 0,0 1 1 0 0,1-1-1 0 0,-1 0 1 0 0,0 0-1 0 0,0 0 1 0 0,1 1-1 0 0,-1-1 1 0 0,0 0-1 0 0,0 0 1 0 0,0 1-1 0 0,-1-1 1 0 0,1 0-1 0 0,0 0 1 0 0,0 0-1 0 0,-2 3 1 0 0,1-2 24 0 0,0 0 1 0 0,0 0-1 0 0,0 0 1 0 0,-1-1-1 0 0,1 1 1 0 0,-1 0-1 0 0,0-1 1 0 0,1 1-1 0 0,-1-1 1 0 0,0 0-1 0 0,-2 2 1 0 0,-3 1 88 0 0,1-1-1 0 0,-1 0 1 0 0,1 0 0 0 0,-1-1 0 0 0,0 0 0 0 0,-13 2 0 0 0,-33 0-67 0 0,1-3 0 0 0,0-2 1 0 0,-77-11-1 0 0,79 4-896 0 0,17-1-5315 0 0,13 2-949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450 138 5063 0 0,'37'-22'653'0'0,"-22"10"1887"0"0,-1-1 1 0 0,0-1-1 0 0,15-17 1 0 0,-27 29-2372 0 0,-1 0-1 0 0,1-1 1 0 0,0 1 0 0 0,-1 0-1 0 0,1-1 1 0 0,-1 1 0 0 0,0-1-1 0 0,0 1 1 0 0,0-1 0 0 0,0 0-1 0 0,0 1 1 0 0,-1-1 0 0 0,1-4-1 0 0,-1 7-145 0 0,-1-1 0 0 0,1 1 0 0 0,0-1 0 0 0,-1 1-1 0 0,0 0 1 0 0,1-1 0 0 0,-1 1 0 0 0,1 0 0 0 0,-1-1 0 0 0,1 1-1 0 0,-1 0 1 0 0,0 0 0 0 0,1-1 0 0 0,-1 1 0 0 0,1 0-1 0 0,-1 0 1 0 0,0 0 0 0 0,0 0 0 0 0,-13-2 111 0 0,10 2-128 0 0,0 0 0 0 0,0 0 0 0 0,0 1 0 0 0,0 0 1 0 0,0-1-1 0 0,0 1 0 0 0,0 1 0 0 0,0-1 0 0 0,0 0 0 0 0,1 1 0 0 0,-1 0 0 0 0,1 0 0 0 0,-5 3 0 0 0,-5 5-38 0 0,0 0 0 0 0,-11 12 0 0 0,11-9 15 0 0,-11 9 7 0 0,-37 46 1 0 0,52-57 20 0 0,1 1 1 0 0,0 0 0 0 0,1 0 0 0 0,1 1-1 0 0,0-1 1 0 0,-8 25 0 0 0,13-34 5 0 0,1 0 0 0 0,-1 0 0 0 0,1 0 1 0 0,-1 0-1 0 0,1 0 0 0 0,0 1 0 0 0,1 4 0 0 0,-1-6 51 0 0,24 2 174 0 0,-16-6-200 0 0,-1 0 0 0 0,1 0 1 0 0,-1 0-1 0 0,1-1 1 0 0,-1-1-1 0 0,0 1 1 0 0,0-1-1 0 0,0 0 1 0 0,-1 0-1 0 0,0-1 0 0 0,12-11 1 0 0,-5 4-30 0 0,-1-2 0 0 0,0 1 0 0 0,0-2 0 0 0,9-17 0 0 0,12-29-25 0 0,-32 59-52 0 0,-3 4-109 0 0,-1 0 156 0 0,1 0 0 0 0,1 0 0 0 0,-1 0-1 0 0,0 0 1 0 0,0 0 0 0 0,1 1 0 0 0,-1-1 0 0 0,1 0 0 0 0,-2 6 0 0 0,-2 0 3 0 0,-16 33-90 0 0,2 1 1 0 0,1 1 0 0 0,3 1 0 0 0,-11 48 0 0 0,-29 187-299 0 0,51-253 408 0 0,-4 30 16 0 0,3 1-1 0 0,2 99 1 0 0,33 118 1427 0 0,-26-254-1394 0 0,25 197 1043 0 0,-26-177-904 0 0,-2 0 0 0 0,-2 0-1 0 0,-9 65 1 0 0,9-99-196 0 0,-1 12-76 0 0,-1-1 0 0 0,-1 0 0 0 0,-1 0 0 0 0,-12 30 0 0 0,15-43 55 0 0,0 0 0 0 0,-1 0 0 0 0,1-1 1 0 0,-1 1-1 0 0,1-1 0 0 0,-1 1 0 0 0,0-1 0 0 0,0 0 0 0 0,-1 0 1 0 0,-5 4-1 0 0,6-6 15 0 0,-1 1 0 0 0,1-1 1 0 0,0 0-1 0 0,0 1 1 0 0,-1-1-1 0 0,1-1 0 0 0,-1 1 1 0 0,1 0-1 0 0,-1-1 1 0 0,1 0-1 0 0,-1 0 0 0 0,1 0 1 0 0,-1 0-1 0 0,1-1 0 0 0,-5 0 1 0 0,3 0-1 0 0,0-1 1 0 0,0 0-1 0 0,0 0 1 0 0,0 0-1 0 0,1-1 0 0 0,-1 1 1 0 0,1-1-1 0 0,0 0 1 0 0,-1-1-1 0 0,1 1 1 0 0,1-1-1 0 0,-1 1 1 0 0,-4-7-1 0 0,-4-6 11 0 0,0 0 1 0 0,-10-20-1 0 0,-2-11-445 0 0,2 0 0 0 0,2-2 0 0 0,-20-72 0 0 0,20 51-6497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1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239 251 1375 0 0,'0'0'66'0'0,"2"-1"274"0"0,12-3 3392 0 0,21-10 0 0 0,-10 1-3352 0 0,-1 0 1 0 0,38-29-1 0 0,-55 37-67 0 0,0 0 1 0 0,-1-1-1 0 0,0 1 0 0 0,0-2 0 0 0,0 1 1 0 0,8-12-1 0 0,-13 16-205 0 0,1-1 0 0 0,-1 1 0 0 0,0-1 0 0 0,0 1 0 0 0,0-1 0 0 0,0 1 0 0 0,-1-1 0 0 0,1 0 0 0 0,-1 1 0 0 0,1-1 0 0 0,-1 0 0 0 0,0 0 0 0 0,0 1 0 0 0,0-1 0 0 0,0 0 0 0 0,-1 0 0 0 0,1 1 0 0 0,-1-1 0 0 0,0 0 0 0 0,1 1 0 0 0,-1-1 0 0 0,0 1 0 0 0,-1-1 0 0 0,-1-3 0 0 0,1 3-21 0 0,0-1-1 0 0,-1 1 1 0 0,1 0-1 0 0,-1 0 1 0 0,0 0 0 0 0,0 0-1 0 0,0 0 1 0 0,0 0-1 0 0,0 1 1 0 0,-6-4-1 0 0,6 5-80 0 0,1 0 0 0 0,-1 0 1 0 0,0 0-1 0 0,1 0 0 0 0,-1 0 0 0 0,0 1 0 0 0,1 0 0 0 0,-1-1 0 0 0,0 1 0 0 0,0 0 1 0 0,1 0-1 0 0,-1 0 0 0 0,0 1 0 0 0,0-1 0 0 0,1 1 0 0 0,-6 1 0 0 0,-5 3-6 0 0,0 1-1 0 0,0 0 0 0 0,0 1 1 0 0,1 1-1 0 0,-16 11 0 0 0,-54 52 25 0 0,45-38 62 0 0,14-13 83 0 0,-52 50 528 0 0,68-62-563 0 0,0 0 0 0 0,1 0 0 0 0,0 1 1 0 0,0 0-1 0 0,1 0 0 0 0,0 0 0 0 0,-5 16 1 0 0,9-24-109 0 0,0 1 0 0 0,1-1 1 0 0,-1 1-1 0 0,1-1 1 0 0,0 1-1 0 0,-1 0 0 0 0,1-1 1 0 0,0 1-1 0 0,0-1 1 0 0,0 1-1 0 0,0 0 0 0 0,0-1 1 0 0,0 1-1 0 0,0 0 1 0 0,1-1-1 0 0,-1 1 0 0 0,1-1 1 0 0,-1 1-1 0 0,1-1 1 0 0,0 1-1 0 0,-1-1 1 0 0,1 1-1 0 0,0-1 0 0 0,0 0 1 0 0,0 1-1 0 0,0-1 1 0 0,0 0-1 0 0,0 0 0 0 0,0 1 1 0 0,1-1-1 0 0,-1 0 1 0 0,0 0-1 0 0,1-1 0 0 0,-1 1 1 0 0,0 0-1 0 0,1 0 1 0 0,-1-1-1 0 0,1 1 0 0 0,-1-1 1 0 0,1 1-1 0 0,0-1 1 0 0,1 1-1 0 0,7 1 115 0 0,-1-1-1 0 0,1 0 1 0 0,0-1-1 0 0,-1 0 1 0 0,18-2-1 0 0,-5 0-83 0 0,0-2 0 0 0,-1 0 1 0 0,1-2-1 0 0,-1 0 0 0 0,-1-2 0 0 0,1 0 0 0 0,-1-1 0 0 0,0-1 0 0 0,-1-1 0 0 0,0-1 0 0 0,22-17 1 0 0,-32 19-108 0 0,1 1 1 0 0,-1-1-1 0 0,-1 0 1 0 0,0-1-1 0 0,0 0 1 0 0,-1 0-1 0 0,-1-1 1 0 0,9-19-1 0 0,-13 24 40 0 0,-4 7-4 0 0,1 1 0 0 0,0-1 0 0 0,-1 0 0 0 0,1 1 0 0 0,-1-1 0 0 0,1 1 0 0 0,0-1 1 0 0,0 1-1 0 0,-3 1 0 0 0,1 0 8 0 0,-1 1-1 0 0,1 0 1 0 0,0 0 0 0 0,0 0 0 0 0,0 1 0 0 0,0-1 0 0 0,0 1-1 0 0,1-1 1 0 0,0 1 0 0 0,-1 0 0 0 0,2 0 0 0 0,-1 0 0 0 0,0 0-1 0 0,1 1 1 0 0,0-1 0 0 0,-1 0 0 0 0,2 1 0 0 0,-1-1-1 0 0,1 0 1 0 0,-1 1 0 0 0,2 8 0 0 0,-1-11 13 0 0,1 0-1 0 0,0 1 1 0 0,-1-1 0 0 0,1 0 0 0 0,0 0-1 0 0,0 0 1 0 0,1 0 0 0 0,-1-1 0 0 0,0 1-1 0 0,1 0 1 0 0,-1 0 0 0 0,1-1 0 0 0,3 3-1 0 0,-1 0 5 0 0,1-1-1 0 0,0 0 0 0 0,9 5 1 0 0,-1-2-15 0 0,0 0 0 0 0,0-1 0 0 0,0-1 0 0 0,20 4-1 0 0,7-5-5863 0 0,-23-3-390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12463 0 0,'0'0'1384'0'0,"-1"3"-1089"0"0,-4 15 210 0 0,-2 1 0 0 0,-13 28 0 0 0,-1 2-67 0 0,-23 71 766 0 0,-101 233 1330 0 0,121-308-2441 0 0,-2 0 1 0 0,-2-2-1 0 0,-2-1 1 0 0,-1-1-1 0 0,-3-2 1 0 0,-39 38-1 0 0,66-72-265 0 0,5-4-713 0 0,-4 1-2438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62 102 919 0 0,'-33'3'-877'0'0,"4"1"17122"0"0,46-1-14332 0 0,-4-1-1426 0 0,25 1 372 0 0,0-3 1 0 0,50-6-1 0 0,76-19-153 0 0,-5-9-386 0 0,93-16-1916 0 0,-226 48-800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18 11255 0 0,'0'0'1023'0'0,"-1"2"-842"0"0,-3 11 377 0 0,0 1 1 0 0,1 0-1 0 0,0 0 0 0 0,1 0 0 0 0,0 26 0 0 0,2-33-221 0 0,0 1 0 0 0,1-1 0 0 0,0 1 0 0 0,1-1 0 0 0,0 1 0 0 0,0-1 0 0 0,0 0 0 0 0,1 0 0 0 0,0 0 0 0 0,0 0 0 0 0,1 0 0 0 0,7 10 0 0 0,-8-13-275 0 0,1-1 0 0 0,-1 0 0 0 0,0 0 0 0 0,1 0 0 0 0,0 0 0 0 0,-1 0 0 0 0,1-1 0 0 0,0 0 0 0 0,1 0 0 0 0,-1 0 0 0 0,0 0 0 0 0,0-1 0 0 0,1 1 0 0 0,5 0 0 0 0,-3-1-388 0 0,1 0 0 0 0,-1 0 0 0 0,0-1-1 0 0,0 0 1 0 0,0 0 0 0 0,1-1 0 0 0,-1 0-1 0 0,10-2 1 0 0,0-3-1194 0 0</inkml:trace>
  <inkml:trace contextRef="#ctx0" brushRef="#br0" timeOffset="1">542 10 5527 0 0,'4'-9'9682'0'0,"0"23"-7844"0"0,-5-8-1734 0 0,1 1 0 0 0,-1-1 1 0 0,0 0-1 0 0,-1 0 0 0 0,0 0 0 0 0,0 0 0 0 0,0 0 0 0 0,-1 0 0 0 0,1 0 0 0 0,-6 7 0 0 0,-5 7 194 0 0,-23 26 0 0 0,17-24-23 0 0,-225 300 2669 0 0,182-231-2419 0 0,-70 133 1 0 0,129-218-518 0 0,-1 1 0 0 0,1 0 0 0 0,1 0 0 0 0,-5 14 0 0 0,7-20-42 0 0,0-1 1 0 0,0 1 0 0 0,0 0-1 0 0,-1-1 1 0 0,1 1-1 0 0,0-1 1 0 0,0 1 0 0 0,0-1-1 0 0,0 1 1 0 0,0-1-1 0 0,0 1 1 0 0,0-1 0 0 0,0 1-1 0 0,0 0 1 0 0,0-1-1 0 0,1 1 1 0 0,-1-1 0 0 0,0 1-1 0 0,0-1 1 0 0,0 1-1 0 0,1-1 1 0 0,-1 1 0 0 0,0-1-1 0 0,1 1 1 0 0,-1-1-1 0 0,0 0 1 0 0,1 1 0 0 0,-1-1-1 0 0,0 1 1 0 0,1-1-1 0 0,-1 0 1 0 0,1 1 0 0 0,-1-1-1 0 0,1 0 1 0 0,-1 0-1 0 0,1 1 1 0 0,-1-1 0 0 0,1 0-1 0 0,-1 0 1 0 0,1 0-1 0 0,-1 0 1 0 0,1 1 0 0 0,0-1-1 0 0,-1 0 1 0 0,1 0-1 0 0,-1 0 1 0 0,1 0 0 0 0,-1 0-1 0 0,1 0 1 0 0,-1-1-1 0 0,1 1 1 0 0,-1 0 0 0 0,2 0-1 0 0,-1-1-121 0 0,3 1-680 0 0,0-1 0 0 0,0 0 0 0 0,0 0 0 0 0,-1 0 0 0 0,1-1 0 0 0,0 1 0 0 0,5-4 0 0 0,16-8-5409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4607 0 0,'0'0'6054'0'0,"-1"8"-4242"0"0,-4 24 2622 0 0,3-16-3476 0 0,-7 28 0 0 0,-5-2-300 0 0,-1-1 0 0 0,-3 0 1 0 0,0-1-1 0 0,-27 40 0 0 0,9-20-139 0 0,18-28-205 0 0,-1-1-1 0 0,-39 47 1 0 0,-68 70-241 0 0,103-121-642 0 0,23-27 210 0 0,1-1-505 0 0,32-28-3031 0 0,-12 7-1651 0 0,-5 2 163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2303 0 0,'1'-8'499'0'0,"-1"0"-1"0"0,2 0 1 0 0,-1 0-1 0 0,1 0 1 0 0,0 0-1 0 0,1 0 0 0 0,0 1 1 0 0,0-1-1 0 0,1 1 1 0 0,0 0-1 0 0,0 0 1 0 0,0 0-1 0 0,1 1 0 0 0,0-1 1 0 0,9-7-1 0 0,-2 1 1153 0 0,2 1 1 0 0,27-19-1 0 0,5 2-1545 0 0,-22 16 387 0 0,0 2 1 0 0,1 0-1 0 0,43-12 1 0 0,-52 19-292 0 0,1 0 0 0 0,0 2 0 0 0,-1-1 1 0 0,1 2-1 0 0,0 0 0 0 0,33 4 0 0 0,-46-3-130 0 0,0 1-1 0 0,0-1 1 0 0,0 1 0 0 0,0 0-1 0 0,0 1 1 0 0,-1-1-1 0 0,1 1 1 0 0,0 0 0 0 0,-1 0-1 0 0,1 0 1 0 0,-1 0-1 0 0,1 0 1 0 0,-1 1 0 0 0,0 0-1 0 0,5 5 1 0 0,-6-5-18 0 0,0 0 1 0 0,0 0 0 0 0,0 0-1 0 0,-1 1 1 0 0,1-1-1 0 0,-1 1 1 0 0,0-1-1 0 0,0 1 1 0 0,0 0 0 0 0,0-1-1 0 0,-1 1 1 0 0,1 0-1 0 0,-1-1 1 0 0,0 1-1 0 0,0 0 1 0 0,-1 0 0 0 0,0 4-1 0 0,-1 3 52 0 0,-1-1 0 0 0,0 1 0 0 0,-1 0 0 0 0,0-1 0 0 0,-1 0 0 0 0,0 0 0 0 0,0-1 0 0 0,-1 1 0 0 0,-1-1 0 0 0,1 0 0 0 0,-10 9 0 0 0,-11 10 414 0 0,-55 43 0 0 0,74-64-456 0 0,-28 21 175 0 0,0-1 0 0 0,-2-1 0 0 0,-55 27 0 0 0,56-38-249 0 0,35-15-42 0 0,0 1 1 0 0,0 0 0 0 0,0-1-1 0 0,-1 0 1 0 0,1 1-1 0 0,0-1 1 0 0,0 0 0 0 0,-1 0-1 0 0,1 0 1 0 0,0 0-1 0 0,0-1 1 0 0,-1 1 0 0 0,1-1-1 0 0,-3 0 1 0 0,4 0-9 0 0,1 1 0 0 0,-1-1 0 0 0,1 1 0 0 0,0-1 0 0 0,-1 1 0 0 0,1 0 0 0 0,0-1 0 0 0,-1 1 0 0 0,1-1 0 0 0,0 0 0 0 0,-1 1 0 0 0,1-1 0 0 0,0 1 0 0 0,0-1 0 0 0,0 1 0 0 0,0-1 0 0 0,0 0 0 0 0,-1 1 0 0 0,1-1 0 0 0,0 1 0 0 0,0-1 0 0 0,1 0 0 0 0,-1 1 0 0 0,0-1 0 0 0,0 1 0 0 0,0-1 0 0 0,0 0 0 0 0,6-16-1819 0 0,3 2 303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98 116 9671 0 0,'0'0'440'0'0,"2"0"-5"0"0,37-1 2632 0 0,1-1-1 0 0,50-11 0 0 0,-19-4-2204 0 0,-57 13-677 0 0,0-1-1 0 0,25-12 1 0 0,-33 13-182 0 0,0 1 0 0 0,0-1 0 0 0,0-1 0 0 0,0 1 1 0 0,0-1-1 0 0,-1 0 0 0 0,8-8 0 0 0,-13 12-21 0 0,0 1 1 0 0,1 0-1 0 0,-1 0 0 0 0,0-1 1 0 0,0 1-1 0 0,0 0 1 0 0,0 0-1 0 0,1-1 0 0 0,-1 1 1 0 0,0 0-1 0 0,0 0 1 0 0,0-1-1 0 0,0 1 0 0 0,0 0 1 0 0,0-1-1 0 0,0 1 1 0 0,0 0-1 0 0,0-1 0 0 0,0 1 1 0 0,0 0-1 0 0,0 0 1 0 0,0-1-1 0 0,0 1 0 0 0,0 0 1 0 0,0-1-1 0 0,0 1 1 0 0,0 0-1 0 0,0-1 0 0 0,0 1 1 0 0,0 0-1 0 0,0 0 1 0 0,-1-1-1 0 0,1 1 0 0 0,0 0 1 0 0,0 0-1 0 0,0-1 1 0 0,-1 1-1 0 0,1 0 0 0 0,0 0 1 0 0,0 0-1 0 0,0-1 1 0 0,-1 1-1 0 0,1 0 0 0 0,0 0 1 0 0,-1 0-1 0 0,1 0 1 0 0,0-1-1 0 0,0 1 0 0 0,-1 0 1 0 0,1 0-1 0 0,0 0 0 0 0,-1 0 1 0 0,1 0-1 0 0,0 0 1 0 0,-1 0-1 0 0,1 0 0 0 0,0 0 1 0 0,0 0-1 0 0,-1 0 1 0 0,0 0-1 0 0,-19 1-412 0 0,8 1 375 0 0,1 1 0 0 0,-1 1 0 0 0,1 0 1 0 0,0 1-1 0 0,0 0 0 0 0,0 0 0 0 0,-16 12 0 0 0,-67 56 269 0 0,84-64-185 0 0,-13 10 119 0 0,-76 70 581 0 0,85-75-539 0 0,0 1 1 0 0,1 1-1 0 0,0 0 1 0 0,-13 26-1 0 0,22-37-107 0 0,1 1 0 0 0,1 0 0 0 0,-1 0 0 0 0,1 0 0 0 0,0 0 0 0 0,1 0 0 0 0,-1 0 0 0 0,1 1 0 0 0,1-1 0 0 0,-1 8 0 0 0,1-11-60 0 0,0 0 1 0 0,1 0-1 0 0,-1-1 1 0 0,1 1-1 0 0,-1 0 1 0 0,1 0-1 0 0,0-1 1 0 0,0 1-1 0 0,1-1 1 0 0,-1 1-1 0 0,0-1 1 0 0,1 0-1 0 0,-1 1 1 0 0,1-1-1 0 0,0 0 1 0 0,0 0-1 0 0,0 0 1 0 0,0 0 0 0 0,0 0-1 0 0,0-1 1 0 0,0 1-1 0 0,1 0 1 0 0,-1-1-1 0 0,1 0 1 0 0,4 2-1 0 0,0 0-5 0 0,0-1 0 0 0,0 0 0 0 0,1-1 0 0 0,-1 0 1 0 0,1 0-1 0 0,0 0 0 0 0,-1-1 0 0 0,13-1 0 0 0,6-2-802 0 0,29-7 0 0 0,-21 3-163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10 5063 0 0,'0'0'232'0'0,"-1"-1"-13"0"0,-6-1 335 0 0,0 0 0 0 0,0 0 0 0 0,0 1-1 0 0,0 0 1 0 0,-1 1 0 0 0,1-1 0 0 0,0 1 0 0 0,0 1 0 0 0,-1-1 0 0 0,1 1-1 0 0,-11 3 1 0 0,0 1 1804 0 0,-22 8 0 0 0,4 1-2408 0 0,14-4 355 0 0,0 0 1 0 0,0 2-1 0 0,1 1 0 0 0,1 0 1 0 0,0 1-1 0 0,0 2 0 0 0,2 0 1 0 0,-33 36-1 0 0,47-47-244 0 0,0 0-1 0 0,1 0 1 0 0,0 1 0 0 0,0-1 0 0 0,0 1-1 0 0,0 0 1 0 0,1 0 0 0 0,0 0 0 0 0,-2 10 0 0 0,4-15-41 0 0,0 1 0 0 0,0 0 1 0 0,-1 0-1 0 0,1 0 0 0 0,0-1 1 0 0,1 1-1 0 0,-1 0 0 0 0,0 0 1 0 0,0-1-1 0 0,1 1 1 0 0,-1 0-1 0 0,1 0 0 0 0,-1-1 1 0 0,1 1-1 0 0,0 0 0 0 0,0-1 1 0 0,0 1-1 0 0,0-1 0 0 0,0 1 1 0 0,0-1-1 0 0,0 0 0 0 0,0 1 1 0 0,0-1-1 0 0,1 0 1 0 0,-1 0-1 0 0,0 0 0 0 0,1 0 1 0 0,-1 0-1 0 0,1 0 0 0 0,0 0 1 0 0,-1 0-1 0 0,1-1 0 0 0,0 1 1 0 0,-1-1-1 0 0,1 1 0 0 0,0-1 1 0 0,3 1-1 0 0,1 0 53 0 0,0-1-1 0 0,0 0 0 0 0,1 0 1 0 0,-1 0-1 0 0,0-1 0 0 0,0 0 1 0 0,8-2-1 0 0,43-16 279 0 0,-38 12-269 0 0,-6 3-39 0 0,-1-1 0 0 0,1-1-1 0 0,-1 0 1 0 0,-1 0 0 0 0,1-1-1 0 0,16-14 1 0 0,-25 19-71 0 0,0-1-1 0 0,0 0 1 0 0,0 0 0 0 0,0 0-1 0 0,-1-1 1 0 0,1 1-1 0 0,-1-1 1 0 0,0 1 0 0 0,0-1-1 0 0,0 0 1 0 0,0 1 0 0 0,-1-1-1 0 0,1 0 1 0 0,-1 0-1 0 0,0 0 1 0 0,-1-1 0 0 0,1 1-1 0 0,-1 0 1 0 0,1 0-1 0 0,-1 0 1 0 0,0 0 0 0 0,-1-1-1 0 0,1 1 1 0 0,-3-8 0 0 0,-8-18-1145 0 0,7 23-106 0 0,1-1-1 0 0,-4-13 1 0 0,6 9-268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472 474 13015 0 0,'0'0'1496'0'0,"1"2"-902"0"0,1 0-386 0 0,1 0 0 0 0,-1 1 0 0 0,1-1 0 0 0,0 0 0 0 0,-1 0 0 0 0,1 0 0 0 0,0-1 0 0 0,0 1 0 0 0,0-1 0 0 0,0 0 0 0 0,0 1 0 0 0,1-2 0 0 0,-1 1 0 0 0,0 0 1 0 0,0 0-1 0 0,1-1 0 0 0,-1 0 0 0 0,0 0 0 0 0,1 0 0 0 0,4 0 0 0 0,4-2-51 0 0,-1 1 1 0 0,0-1-1 0 0,0-1 1 0 0,0 0-1 0 0,-1-1 0 0 0,1 0 1 0 0,-1-1-1 0 0,0 0 1 0 0,0 0-1 0 0,0-1 1 0 0,-1 0-1 0 0,13-12 1 0 0,3-4-11 0 0,-1-1 0 0 0,40-50 0 0 0,-48 53-134 0 0,-2-1 1 0 0,0 0-1 0 0,14-31 0 0 0,-22 41-78 0 0,-1 0 1 0 0,-1-1-1 0 0,0 1 0 0 0,-1-1 0 0 0,0 0 0 0 0,-1 0 0 0 0,0 0 0 0 0,0-24 0 0 0,-2 33 10 0 0,-1 0 0 0 0,1 0 0 0 0,0 0-1 0 0,-1 0 1 0 0,0 0 0 0 0,1 0 0 0 0,-1 0 0 0 0,0 0-1 0 0,-1 0 1 0 0,1 0 0 0 0,0 1 0 0 0,-1-1 0 0 0,0 0-1 0 0,0 1 1 0 0,1-1 0 0 0,-1 1 0 0 0,-4-4 0 0 0,2 3-12 0 0,0 1 1 0 0,1 0-1 0 0,-1 0 1 0 0,0 0 0 0 0,0 0-1 0 0,0 0 1 0 0,-1 1-1 0 0,1 0 1 0 0,0 0 0 0 0,0 0-1 0 0,-6 0 1 0 0,-8 0-60 0 0,0 1 0 0 0,1 1 0 0 0,-1 1 0 0 0,1 0 1 0 0,-19 5-1 0 0,15-1 104 0 0,1 0 1 0 0,-1 1-1 0 0,1 1 0 0 0,0 1 1 0 0,0 1-1 0 0,1 1 0 0 0,1 0 1 0 0,-33 27-1 0 0,41-29 90 0 0,1 1-1 0 0,0 0 1 0 0,0 1-1 0 0,1 0 1 0 0,0 0-1 0 0,1 1 1 0 0,-9 21-1 0 0,-1 8 163 0 0,-12 44 0 0 0,9-24-34 0 0,-4 17 67 0 0,-9 23 125 0 0,-45 97 1481 0 0,69-174-1698 0 0,1 1-1 0 0,2 0 1 0 0,0 0 0 0 0,1 0-1 0 0,-1 34 1 0 0,6-49-165 0 0,-5 31-51 0 0,5-38 12 0 0,-1-1-1 0 0,0 1 1 0 0,0 0-1 0 0,0 0 1 0 0,0 0-1 0 0,0-1 1 0 0,-1 1-1 0 0,1-1 0 0 0,-1 1 1 0 0,0-1-1 0 0,-2 3 1 0 0,-6 3-329 0 0,0 0 1 0 0,0 0-1 0 0,-1-2 0 0 0,0 1 1 0 0,-17 6-1 0 0,3 0-179 0 0,-23 13-1171 0 0,47-25 1211 0 0,12-4-8246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700 614 6447 0 0,'-2'1'499'0'0,"-6"1"-101"0"0,0 1-1 0 0,1 0 0 0 0,-1 0 1 0 0,1 1-1 0 0,-1 0 1 0 0,1 0-1 0 0,0 0 1 0 0,0 1-1 0 0,1 1 1 0 0,-11 9-1 0 0,11-8-576 0 0,-1 4 5463 0 0,15-16-4806 0 0,21-18-1 0 0,-1-1 1 0 0,47-52 0 0 0,-45 43-347 0 0,57-54-29 0 0,36-37-131 0 0,-107 105-93 0 0,-1-1 0 0 0,-1 0 0 0 0,19-35 0 0 0,-26 42-53 0 0,-1 0 1 0 0,0-1 0 0 0,-1 0-1 0 0,-1 0 1 0 0,0 0 0 0 0,-1-1 0 0 0,2-18-1 0 0,-5 30 106 0 0,0 0-1 0 0,0 0 0 0 0,0 0 1 0 0,0 0-1 0 0,0 0 1 0 0,-1 0-1 0 0,1 0 0 0 0,-1 0 1 0 0,0 0-1 0 0,0 0 0 0 0,0 0 1 0 0,0 1-1 0 0,0-1 1 0 0,-1 0-1 0 0,-3-4 0 0 0,3 5 30 0 0,1 0 0 0 0,-1 1 0 0 0,0-1 0 0 0,0 1 0 0 0,0-1-1 0 0,-1 1 1 0 0,1 0 0 0 0,0 0 0 0 0,0 0 0 0 0,-1 0 0 0 0,1 0-1 0 0,-1 0 1 0 0,1 1 0 0 0,-1-1 0 0 0,1 1 0 0 0,-1 0-1 0 0,1-1 1 0 0,-1 1 0 0 0,-3 1 0 0 0,-14 1 30 0 0,-1 0-1 0 0,1 2 1 0 0,0 0 0 0 0,0 2-1 0 0,1 0 1 0 0,0 1 0 0 0,-33 17-1 0 0,48-21 22 0 0,0-1 0 0 0,0 1 0 0 0,0 0 0 0 0,1 0 0 0 0,-1 1 0 0 0,1-1 0 0 0,0 1 0 0 0,0-1 0 0 0,0 1 0 0 0,1 0 0 0 0,-1 0 0 0 0,1 1 0 0 0,-3 5 0 0 0,-2 8 86 0 0,1 1-1 0 0,-4 20 1 0 0,-1 4 39 0 0,-13 23 442 0 0,-61 120-1 0 0,-56 50-373 0 0,22-69-141 0 0,-11 17-9 0 0,92-124 10 0 0,-3-1 0 0 0,-95 103 0 0 0,134-159-62 0 0,-1-1 0 0 0,0 0-1 0 0,0 1 1 0 0,0-1 0 0 0,0 0 0 0 0,-4 1-1 0 0,5-2 47 0 0,1-2-70 0 0,0 1-1 0 0,0 0 0 0 0,0-1 1 0 0,0 1-1 0 0,0-1 0 0 0,0 1 0 0 0,0-1 1 0 0,0 1-1 0 0,1-1 0 0 0,-1 0 1 0 0,0 1-1 0 0,1-1 0 0 0,-1 0 1 0 0,0 0-1 0 0,1 1 0 0 0,-1-1 1 0 0,1 0-1 0 0,-1 0 0 0 0,1 0 1 0 0,-1 0-1 0 0,1 0 0 0 0,0 0 0 0 0,-1 0 1 0 0,1 0-1 0 0,0 0 0 0 0,0 0 1 0 0,0 0-1 0 0,0 0 0 0 0,0 0 1 0 0,0 0-1 0 0,0 0 0 0 0,0 0 1 0 0,0 0-1 0 0,0-1 0 0 0,1 1-132 0 0,0-10-1004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2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6911 0 0,'0'0'3896'0'0,"3"-9"820"0"0,2 5-4106 0 0,0-1-1 0 0,0 1 0 0 0,1 1 1 0 0,0-1-1 0 0,0 1 0 0 0,0 0 0 0 0,0 0 1 0 0,12-3-1 0 0,58-11 1220 0 0,-45 11-1290 0 0,192-35 606 0 0,-189 38-2210 0 0,-13 6-5896 0 0,-9 0-150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16 10479 0 0,'0'0'480'0'0,"0"-1"-10"0"0,0 0-428 0 0,0 1 1 0 0,0-1-1 0 0,0 1 1 0 0,0-1 0 0 0,0 1-1 0 0,0-1 1 0 0,0 1-1 0 0,0-1 1 0 0,0 1-1 0 0,0-1 1 0 0,0 1 0 0 0,0-1-1 0 0,0 1 1 0 0,1-1-1 0 0,-1 1 1 0 0,0-1-1 0 0,0 1 1 0 0,1 0 0 0 0,-1-1-1 0 0,0 1 1 0 0,1 0-1 0 0,-1-1 1 0 0,0 1-1 0 0,1-1 1 0 0,-1 1 0 0 0,0 0-1 0 0,1 0 1 0 0,-1-1-1 0 0,1 1 1 0 0,-1 0-1 0 0,0 0 1 0 0,3-1 1888 0 0,-2 3-1840 0 0,0 1 0 0 0,1-1-1 0 0,-1 1 1 0 0,0-1 0 0 0,0 1 0 0 0,-1 0 0 0 0,1-1 0 0 0,-1 1-1 0 0,1 0 1 0 0,-1 0 0 0 0,0-1 0 0 0,0 1 0 0 0,0 3 0 0 0,-7 39 486 0 0,7-42-521 0 0,-12 47 681 0 0,-2 0 0 0 0,-36 84 0 0 0,-58 90 216 0 0,99-206-911 0 0,-245 429 1454 0 0,240-427-1366 0 0,-18 18 1 0 0,-3 3 142 0 0,34-40-54 0 0,1-15-52 0 0,-1 11-149 0 0,1 0-1 0 0,0 1 1 0 0,0-1 0 0 0,0 0 0 0 0,0 0 0 0 0,1 0-1 0 0,0-4 1 0 0,11-27-131 0 0,1 1 0 0 0,2 1 0 0 0,36-60 0 0 0,-35 66 21 0 0,5-11-402 0 0,3 2 1 0 0,50-61-1 0 0,-63 83 307 0 0,2 0 1 0 0,0 1 0 0 0,0 1-1 0 0,1 0 1 0 0,0 1-1 0 0,1 0 1 0 0,0 1 0 0 0,1 1-1 0 0,27-11 1 0 0,-38 17 236 0 0,1 0 0 0 0,0 1 0 0 0,0 0 1 0 0,0 0-1 0 0,0 0 0 0 0,-1 1 0 0 0,1 0 0 0 0,0 0 0 0 0,0 0 0 0 0,0 1 1 0 0,0 0-1 0 0,7 2 0 0 0,-10-2 30 0 0,0 0 0 0 0,-1 0 1 0 0,1 0-1 0 0,0 1 0 0 0,0 0 0 0 0,0-1 0 0 0,-1 1 1 0 0,1 0-1 0 0,-1 0 0 0 0,0 0 0 0 0,1 1 1 0 0,-1-1-1 0 0,0 1 0 0 0,0-1 0 0 0,0 1 0 0 0,-1 0 1 0 0,1-1-1 0 0,-1 1 0 0 0,0 0 0 0 0,1 0 1 0 0,-1 0-1 0 0,0 0 0 0 0,1 6 0 0 0,-1 4-4 0 0,1 0 0 0 0,-2-1 1 0 0,0 1-1 0 0,0 0 0 0 0,-1 0 0 0 0,-1-1 0 0 0,0 1 0 0 0,-1-1 1 0 0,0 1-1 0 0,0-1 0 0 0,-8 16 0 0 0,-8 11 349 0 0,-46 73 0 0 0,56-96-413 0 0,5-11-5 0 0,1 0 0 0 0,0 1 0 0 0,1 0 1 0 0,-1-1-1 0 0,-1 9 0 0 0,4-13-119 0 0,4 4-945 0 0,-4-5 879 0 0,1 1 1 0 0,-1-1-1 0 0,0 1 1 0 0,0-1-1 0 0,1 1 0 0 0,-1-1 1 0 0,0 0-1 0 0,1 1 1 0 0,-1-1-1 0 0,1 1 1 0 0,-1-1-1 0 0,0 0 0 0 0,1 1 1 0 0,-1-1-1 0 0,1 0 1 0 0,-1 1-1 0 0,1-1 0 0 0,-1 0 1 0 0,1 0-1 0 0,-1 0 1 0 0,1 1-1 0 0,0-1 1 0 0,8-1-4399 0 0,2-1-1094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 10911 0 0,'11'-4'1694'0'0,"-11"4"-1651"0"0,0 0 1 0 0,0 0 0 0 0,-1 0-1 0 0,1 0 1 0 0,0 0 0 0 0,0 0-1 0 0,0 0 1 0 0,0 0 0 0 0,0 0-1 0 0,0 0 1 0 0,0 0 0 0 0,0 0-1 0 0,-1 0 1 0 0,1 0 0 0 0,0 0 0 0 0,0 0-1 0 0,0 0 1 0 0,0 0 0 0 0,0 0-1 0 0,0 0 1 0 0,0 0 0 0 0,0 0-1 0 0,0-1 1 0 0,-1 1 0 0 0,1 0-1 0 0,0 0 1 0 0,0 0 0 0 0,0 0-1 0 0,0 0 1 0 0,0 0 0 0 0,0 0-1 0 0,0 0 1 0 0,0 0 0 0 0,0 0-1 0 0,0 0 1 0 0,0 0 0 0 0,0-1-1 0 0,0 1 1 0 0,0 0 0 0 0,0 0 0 0 0,0 0-1 0 0,0 0 1 0 0,0 0 0 0 0,-1 0-1 0 0,1 0 1 0 0,0 0 0 0 0,0-1-1 0 0,1 1 1 0 0,-1 0 0 0 0,0 0-1 0 0,0 0 1 0 0,0 0 0 0 0,0 0-1 0 0,0 0 1 0 0,0 0 0 0 0,0 0-1 0 0,0 0 1 0 0,0-1 0 0 0,0 1-1 0 0,0 0 1 0 0,0 0 0 0 0,0 0 0 0 0,0 0-1 0 0,0 0 1 0 0,0 0 0 0 0,0 0-1 0 0,-15 1 631 0 0,-20 8-526 0 0,9 1 61 0 0,1 2-1 0 0,0 1 1 0 0,2 0 0 0 0,-1 2 0 0 0,2 1 0 0 0,-30 26 0 0 0,37-29 103 0 0,1 1 0 0 0,0 1 0 0 0,0 0-1 0 0,2 1 1 0 0,0 0 0 0 0,-20 36 0 0 0,31-49-257 0 0,0 0-1 0 0,-1-1 1 0 0,1 1 0 0 0,0 0 0 0 0,1 0-1 0 0,-1 1 1 0 0,0-1 0 0 0,1 0 0 0 0,0 0-1 0 0,0 0 1 0 0,0 0 0 0 0,0 0 0 0 0,1 4-1 0 0,-1-5-42 0 0,1 0-1 0 0,-1-1 0 0 0,1 1 1 0 0,0-1-1 0 0,0 1 0 0 0,0-1 1 0 0,-1 0-1 0 0,1 1 1 0 0,1-1-1 0 0,-1 0 0 0 0,0 0 1 0 0,0 0-1 0 0,0 0 0 0 0,1 1 1 0 0,-1-2-1 0 0,0 1 0 0 0,1 0 1 0 0,-1 0-1 0 0,1 0 1 0 0,-1-1-1 0 0,1 1 0 0 0,-1-1 1 0 0,1 1-1 0 0,0-1 0 0 0,-1 1 1 0 0,3-1-1 0 0,4 1-5 0 0,1-1 0 0 0,-1 1 0 0 0,1-2-1 0 0,-1 1 1 0 0,1-1 0 0 0,-1 0 0 0 0,1-1 0 0 0,-1 0-1 0 0,0-1 1 0 0,0 1 0 0 0,0-1 0 0 0,0-1 0 0 0,0 0-1 0 0,-1 0 1 0 0,8-5 0 0 0,3-3-22 0 0,-1-2 0 0 0,-1 1 0 0 0,0-2 0 0 0,25-29 1 0 0,-30 32-27 0 0,-1-1 1 0 0,-1 0 0 0 0,0 0 0 0 0,10-22 0 0 0,-18 34-25 0 0,-9 10-92 0 0,0 0 149 0 0,-1 1 0 0 0,2 1-1 0 0,-9 14 1 0 0,13-19-54 0 0,0 1 1 0 0,0-1-1 0 0,0 1 1 0 0,1 0-1 0 0,0 0 1 0 0,0 0-1 0 0,-1 10 1 0 0,3-8-1466 0 0,1-1-5159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16 12695 0 0,'0'0'1150'0'0,"0"2"-856"0"0,-15 71 2849 0 0,8-40-1688 0 0,-4 37-1 0 0,10-54-1149 0 0,0 0 0 0 0,2 1 0 0 0,0-1 0 0 0,1 0 0 0 0,0 0-1 0 0,1 0 1 0 0,1 0 0 0 0,9 23 0 0 0,-12-37 303 0 0,-1-2-596 0 0,0 0 0 0 0,0 0 0 0 0,0 1 0 0 0,0-1 0 0 0,1 0 0 0 0,-1 1 0 0 0,0-1 0 0 0,0 0 0 0 0,0 0-1 0 0,0 1 1 0 0,1-1 0 0 0,-1 0 0 0 0,0 0 0 0 0,0 0 0 0 0,0 1 0 0 0,1-1 0 0 0,-1 0 0 0 0,0 0 0 0 0,0 0 0 0 0,1 1 0 0 0,-1-1 0 0 0,0 0 0 0 0,1 0-1 0 0,-1 0 1 0 0,0 0 0 0 0,1 0 0 0 0,-1 0 0 0 0,0 0 0 0 0,0 0 0 0 0,1 0 0 0 0,-1 0 0 0 0,0 0 0 0 0,1 0 0 0 0,-1 0 0 0 0,0 0 0 0 0,1 0 0 0 0,-1 0-1 0 0,0 0 1 0 0,0 0 0 0 0,1 0 0 0 0,-1-1 0 0 0,1 1 0 0 0,13-5 276 0 0,-6-1-176 0 0,0 0-1 0 0,0 0 1 0 0,-1 0-1 0 0,0-1 1 0 0,8-10-1 0 0,3-2-48 0 0,168-145-197 0 0,-55 64-3487 0 0,-105 83 1051 0 0,-1 2-4422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79 101 9215 0 0,'0'0'707'0'0,"-1"2"-464"0"0,-2 6 606 0 0,1 1 0 0 0,0 0 0 0 0,0 0 0 0 0,1 0 0 0 0,0 0 0 0 0,1 0 0 0 0,0 13 0 0 0,1-20-714 0 0,-1-1-1 0 0,1 0 1 0 0,-1 0 0 0 0,1 0 0 0 0,-1 0 0 0 0,1 0 0 0 0,0 0 0 0 0,-1 0 0 0 0,1 0 0 0 0,0 0 0 0 0,0 0 0 0 0,0 0 0 0 0,0-1 0 0 0,-1 1 0 0 0,1 0 0 0 0,0 0 0 0 0,0-1 0 0 0,1 1 0 0 0,-1-1 0 0 0,0 1 0 0 0,0-1 0 0 0,0 1 0 0 0,0-1-1 0 0,0 0 1 0 0,1 0 0 0 0,1 1 0 0 0,2 0 40 0 0,1-1 0 0 0,-1 1 0 0 0,1-1 0 0 0,5-1 0 0 0,1-1-43 0 0,0 0 0 0 0,-1 0 1 0 0,1-2-1 0 0,-1 1 0 0 0,0-1 0 0 0,12-7 0 0 0,61-36 579 0 0,-70 38-810 0 0,-1 0 1 0 0,0-1-1 0 0,0 0 0 0 0,-1-1 1 0 0,-1 0-1 0 0,0-1 0 0 0,0-1 1 0 0,15-23-1 0 0,-26 36 63 0 0,0-1-1 0 0,1 1 0 0 0,-1 0 1 0 0,0 0-1 0 0,0 0 1 0 0,0-1-1 0 0,0 1 1 0 0,0 0-1 0 0,0 0 0 0 0,0-1 1 0 0,0 1-1 0 0,1 0 1 0 0,-1 0-1 0 0,0-1 1 0 0,0 1-1 0 0,0 0 0 0 0,0 0 1 0 0,0-1-1 0 0,0 1 1 0 0,0 0-1 0 0,0 0 1 0 0,-1-1-1 0 0,1 1 0 0 0,0 0 1 0 0,0 0-1 0 0,0-1 1 0 0,0 1-1 0 0,0 0 1 0 0,0 0-1 0 0,0-1 0 0 0,-1 1 1 0 0,1 0-1 0 0,0 0 1 0 0,0 0-1 0 0,0-1 1 0 0,0 1-1 0 0,-1 0 0 0 0,-11-3-453 0 0,-17 6 34 0 0,13 1 335 0 0,0 1 0 0 0,0 1-1 0 0,0 0 1 0 0,1 1 0 0 0,-24 16-1 0 0,10-2 428 0 0,2 1 0 0 0,0 1 0 0 0,-33 37 0 0 0,44-41-86 0 0,1 0 0 0 0,0 1 0 0 0,1 1 0 0 0,1 0 0 0 0,-16 38 0 0 0,24-45 4 0 0,-7 23-1 0 0,11-31-143 0 0,0-1 0 0 0,0 1 1 0 0,1-1-1 0 0,-1 1 0 0 0,1 0 0 0 0,0-1 0 0 0,1 8 0 0 0,0-11-38 0 0,0 0 0 0 0,0 0 0 0 0,0 0 0 0 0,0 0 1 0 0,0 0-1 0 0,0 0 0 0 0,0 0 0 0 0,1-1 0 0 0,-1 1 0 0 0,1 0 0 0 0,-1-1 0 0 0,1 1 0 0 0,0-1 0 0 0,0 1 0 0 0,-1-1 0 0 0,1 0 0 0 0,0 0 1 0 0,0 0-1 0 0,0 0 0 0 0,0 0 0 0 0,4 1 0 0 0,1 0 43 0 0,0 0-1 0 0,1 0 1 0 0,-1 0 0 0 0,14 0-1 0 0,2-1-54 0 0,0-2-1 0 0,0 0 0 0 0,-1-1 0 0 0,1-1 0 0 0,28-8 0 0 0,29-4-372 0 0,-9 3-2324 0 0,-48 6 1265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3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230 108 7367 0 0,'0'0'568'0'0,"-7"1"-352"0"0,-5 0-10 0 0,6-1 237 0 0,-1 0 0 0 0,1 1 0 0 0,0 0 1 0 0,-1 0-1 0 0,1 0 0 0 0,0 1 0 0 0,0 0 0 0 0,0 0 0 0 0,0 1 0 0 0,0 0 1 0 0,0 0-1 0 0,-8 6 0 0 0,8-3-392 0 0,-1 0 1 0 0,1 1 0 0 0,0-1-1 0 0,1 2 1 0 0,0-1-1 0 0,0 0 1 0 0,-4 10-1 0 0,-24 60 31 0 0,27-61 11 0 0,-1 0 109 0 0,1 1 0 0 0,0 0 0 0 0,2 0 0 0 0,0 0 0 0 0,1 1 0 0 0,-2 23 0 0 0,5-39-8 0 0,3 0 97 0 0,-3-2-279 0 0,0 0 0 0 0,0 1 1 0 0,0-1-1 0 0,0 0 0 0 0,0 0 1 0 0,1 0-1 0 0,-1 1 0 0 0,0-1 1 0 0,0 0-1 0 0,0 0 0 0 0,0 0 1 0 0,0 1-1 0 0,1-1 0 0 0,-1 0 1 0 0,0 0-1 0 0,0 0 0 0 0,0 0 1 0 0,1 0-1 0 0,-1 1 0 0 0,0-1 1 0 0,0 0-1 0 0,0 0 0 0 0,1 0 1 0 0,-1 0-1 0 0,0 0 0 0 0,0 0 1 0 0,1 0-1 0 0,-1 0 0 0 0,0 0 1 0 0,1 0-1 0 0,6 0 125 0 0,1 0 1 0 0,-1 0 0 0 0,0-1-1 0 0,1 0 1 0 0,-1 0-1 0 0,1-1 1 0 0,-1 0-1 0 0,0 0 1 0 0,0 0 0 0 0,10-6-1 0 0,11-7 218 0 0,31-20 0 0 0,-38 22-327 0 0,-1 0 6 0 0,19-11 30 0 0,64-51 0 0 0,-96 69-37 0 0,-1 0-1 0 0,0 0 1 0 0,-1-1 0 0 0,0 0-1 0 0,0 0 1 0 0,0 0-1 0 0,-1-1 1 0 0,0 1-1 0 0,6-17 1 0 0,-9 21-28 0 0,0 0-1 0 0,0 0 1 0 0,0-1 0 0 0,-1 1 0 0 0,1 0-1 0 0,-1 0 1 0 0,0-1 0 0 0,0 1-1 0 0,0 0 1 0 0,0-1 0 0 0,0 1-1 0 0,-1 0 1 0 0,0-1 0 0 0,1 1-1 0 0,-1 0 1 0 0,-1 0 0 0 0,1 0 0 0 0,0 0-1 0 0,-1 0 1 0 0,1 0 0 0 0,-1 0-1 0 0,0 0 1 0 0,0 1 0 0 0,0-1-1 0 0,0 1 1 0 0,-1-1 0 0 0,1 1 0 0 0,-4-3-1 0 0,-8-4-147 0 0,1 0-1 0 0,-2 2 1 0 0,1 0-1 0 0,-25-9 0 0 0,12 7-205 0 0,-49-9 0 0 0,73 18 316 0 0,0-1 1 0 0,-1 1 0 0 0,1-1-1 0 0,0 1 1 0 0,0 0 0 0 0,0 0 0 0 0,0 1-1 0 0,-1-1 1 0 0,1 1 0 0 0,0-1-1 0 0,0 1 1 0 0,0 0 0 0 0,-6 3 0 0 0,8-4-44 0 0,1 3-42 0 0,0 1 0 0 0,0-1 0 0 0,0 0 0 0 0,1 0-1 0 0,-1 0 1 0 0,1 0 0 0 0,0 0 0 0 0,0 0 0 0 0,0 0-1 0 0,0 0 1 0 0,0 0 0 0 0,0-1 0 0 0,1 1 0 0 0,2 3 0 0 0,7 8-5526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3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11 8287 0 0,'0'0'639'0'0,"-8"-11"5524"0"0,7 11-6118 0 0,0 0 0 0 0,-1 0 0 0 0,1 0 1 0 0,0 1-1 0 0,-1-1 0 0 0,1 0 0 0 0,0 0 1 0 0,0 1-1 0 0,0-1 0 0 0,-1 1 0 0 0,1-1 1 0 0,0 1-1 0 0,0 0 0 0 0,0-1 0 0 0,0 1 1 0 0,0 0-1 0 0,0 0 0 0 0,0 0 0 0 0,0-1 1 0 0,0 1-1 0 0,0 0 0 0 0,0 0 0 0 0,1 0 1 0 0,-1 1-1 0 0,-1 1 0 0 0,-3 5 42 0 0,1 1 0 0 0,-6 13 0 0 0,4-7 66 0 0,-81 171 1301 0 0,-35 72-724 0 0,-95 132-526 0 0,201-358-778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3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345 246 8895 0 0,'0'0'2762'0'0,"1"0"-2282"0"0,5 0-321 0 0,-1 0 0 0 0,1 0 0 0 0,-1-1 0 0 0,1 0 1 0 0,-1 0-1 0 0,0 0 0 0 0,1-1 0 0 0,-1 0 0 0 0,0 0 0 0 0,0 0 1 0 0,0 0-1 0 0,0-1 0 0 0,0 0 0 0 0,-1 0 0 0 0,1-1 0 0 0,-1 1 1 0 0,0-1-1 0 0,0 0 0 0 0,0 0 0 0 0,3-4 0 0 0,0-2 48 0 0,-1 2 23 0 0,0 1-1 0 0,-1-1 1 0 0,0 0-1 0 0,-1 0 0 0 0,1 0 1 0 0,-2-1-1 0 0,1 1 1 0 0,3-14-1 0 0,-6 17-190 0 0,0 0-1 0 0,-1 0 0 0 0,1 0 1 0 0,-1 0-1 0 0,0 0 0 0 0,0 1 1 0 0,-1-1-1 0 0,1 0 1 0 0,-1 0-1 0 0,0 0 0 0 0,-3-8 1 0 0,3 11-40 0 0,0 0 1 0 0,0 0-1 0 0,-1 0 1 0 0,1 0 0 0 0,0 0-1 0 0,0 0 1 0 0,-1 1-1 0 0,1-1 1 0 0,-1 0-1 0 0,0 1 1 0 0,1-1 0 0 0,-1 1-1 0 0,0 0 1 0 0,0 0-1 0 0,0 0 1 0 0,0 0-1 0 0,0 0 1 0 0,0 0 0 0 0,0 0-1 0 0,0 0 1 0 0,-1 1-1 0 0,1-1 1 0 0,0 1-1 0 0,0 0 1 0 0,0 0 0 0 0,-1 0-1 0 0,1 0 1 0 0,-3 0-1 0 0,-2 1-8 0 0,0 0-1 0 0,0 1 0 0 0,1 0 1 0 0,-1 0-1 0 0,0 0 1 0 0,1 1-1 0 0,0 0 0 0 0,-1 0 1 0 0,-10 8-1 0 0,1 1-8 0 0,1 0 1 0 0,-19 19-1 0 0,3 0-16 0 0,-109 115-3 0 0,115-117 38 0 0,1 2 0 0 0,1 1 0 0 0,-21 38 0 0 0,42-65-2 0 0,-1 0 1 0 0,1 0-1 0 0,0 0 0 0 0,0 0 0 0 0,-2 10 1 0 0,4-14 1 0 0,0-1 0 0 0,0 1 0 0 0,0 0 1 0 0,0 0-1 0 0,0 0 0 0 0,0 0 1 0 0,0 0-1 0 0,0-1 0 0 0,0 1 0 0 0,0 0 1 0 0,0 0-1 0 0,1 0 0 0 0,-1 0 1 0 0,0-1-1 0 0,0 1 0 0 0,1 0 0 0 0,-1 0 1 0 0,1 0-1 0 0,-1-1 0 0 0,1 1 1 0 0,-1 0-1 0 0,1-1 0 0 0,-1 1 1 0 0,1 0-1 0 0,0-1 0 0 0,-1 1 0 0 0,1-1 1 0 0,0 1-1 0 0,-1-1 0 0 0,1 1 1 0 0,0-1-1 0 0,0 0 0 0 0,0 1 0 0 0,-1-1 1 0 0,1 0-1 0 0,0 0 0 0 0,0 1 1 0 0,0-1-1 0 0,0 0 0 0 0,-1 0 0 0 0,1 0 1 0 0,0 0-1 0 0,0 0 0 0 0,1 0 1 0 0,9-1 12 0 0,0 0 0 0 0,-1-1 0 0 0,1 0 1 0 0,-1 0-1 0 0,0-1 0 0 0,0-1 1 0 0,13-5-1 0 0,66-39 26 0 0,-87 47-40 0 0,52-31 3 0 0,-2-3 0 0 0,-2-2-1 0 0,50-47 1 0 0,-76 55 258 0 0,-22 28 715 0 0,-3 4-899 0 0,0-1 0 0 0,0 1-1 0 0,0-1 1 0 0,0 0 0 0 0,0 1 0 0 0,-1-1-1 0 0,-1 3 1 0 0,-2 3 37 0 0,0 1 24 0 0,1 0 0 0 0,0 1-1 0 0,0 0 1 0 0,-2 11 0 0 0,5-18-343 0 0,1 0 0 0 0,-1 1 1 0 0,1-1-1 0 0,0 0 0 0 0,0 1 0 0 0,0-1 1 0 0,1 1-1 0 0,-1-1 0 0 0,1 0 0 0 0,0 1 1 0 0,0-1-1 0 0,0 0 0 0 0,0 0 0 0 0,0 0 1 0 0,1 0-1 0 0,1 4 0 0 0,4 1-6163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3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6 13935 0 0,'10'-5'793'0'0,"-12"11"446"0"0,-16 17-141 0 0,-64 59-367 0 0,-38 42-461 0 0,99-100-169 0 0,7-9-95 0 0,2 0 1 0 0,0 1 0 0 0,-16 28-1 0 0,26-40 58 0 0,0 0 0 0 0,0 1-1 0 0,0-1 1 0 0,1 1 0 0 0,-1-1-1 0 0,1 1 1 0 0,0-1-1 0 0,0 1 1 0 0,1 0 0 0 0,-1 0-1 0 0,1-1 1 0 0,0 1 0 0 0,1 0-1 0 0,-1 0 1 0 0,1-1 0 0 0,0 1-1 0 0,0 0 1 0 0,0-1 0 0 0,1 1-1 0 0,2 5 1 0 0,-2-7 15 0 0,0 1 1 0 0,0 0 0 0 0,0-1-1 0 0,1 0 1 0 0,0 1-1 0 0,-1-1 1 0 0,1 0-1 0 0,0 0 1 0 0,0-1 0 0 0,1 1-1 0 0,-1-1 1 0 0,1 1-1 0 0,-1-1 1 0 0,7 2-1 0 0,-4-1 22 0 0,0-1 1 0 0,1-1-1 0 0,-1 1 0 0 0,1-1 0 0 0,-1 0 0 0 0,1 0 0 0 0,-1-1 0 0 0,10 0 0 0 0,7-3-322 0 0,0-1-1 0 0,0-1 1 0 0,0-1-1 0 0,22-8 1 0 0,-26 7-1574 0 0,-1 1-5009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3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9007 0 0,'0'0'816'0'0,"0"2"-672"0"0,3 30-66 0 0,-2-24 363 0 0,0 0 0 0 0,0 0 1 0 0,-1 0-1 0 0,-1 13 0 0 0,-2 0 381 0 0,2 0-1 0 0,0 0 0 0 0,2 0 1 0 0,0 0-1 0 0,5 28 0 0 0,-3-38-737 0 0,-2-2-20 0 0,0-7 456 0 0,3-14-232 0 0,0-2-125 0 0,-2 0 0 0 0,1-1 0 0 0,-1-21 0 0 0,3-17-52 0 0,-1 30-57 0 0,9-31 0 0 0,-10 43-55 0 0,1 1 1 0 0,0 1 0 0 0,1-1 0 0 0,0 1 0 0 0,9-14 0 0 0,-2 7-52 0 0,1 0 0 0 0,1 0 0 0 0,0 2 0 0 0,1-1 1 0 0,1 2-1 0 0,0 0 0 0 0,0 1 0 0 0,2 1 1 0 0,-1 0-1 0 0,1 1 0 0 0,38-14 0 0 0,76-19 308 0 0,-109 37-150 0 0,1 1 0 0 0,-1 1 0 0 0,44-1 0 0 0,-52 6 284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103 127 1375 0 0,'-10'0'216'0'0,"1"2"1"0"0,-16 4-1 0 0,19-5 846 0 0,0 1 0 0 0,1 0 0 0 0,0 1 1 0 0,-1-1-1 0 0,1 1 0 0 0,0 0 0 0 0,0 1 0 0 0,1-1 1 0 0,-7 6 2256 0 0,32 2-1692 0 0,-15-10-1436 0 0,1 0 1 0 0,-1-1-1 0 0,1 1 1 0 0,-1-1-1 0 0,1-1 0 0 0,9-1 1 0 0,41-11 567 0 0,-28 6-413 0 0,70-16 494 0 0,164-42 968 0 0,-185 41-1568 0 0,99-16-1 0 0,-158 37-2267 0 0,26 1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3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193 160 7367 0 0,'0'0'8858'0'0,"1"2"-8229"0"0,0 0-522 0 0,1-1-1 0 0,-1 1 1 0 0,1 0 0 0 0,-1-1-1 0 0,1 1 1 0 0,0-1 0 0 0,0 0 0 0 0,0 1-1 0 0,-1-1 1 0 0,1 0 0 0 0,1 0-1 0 0,-1 0 1 0 0,0-1 0 0 0,0 1 0 0 0,0 0-1 0 0,0-1 1 0 0,0 1 0 0 0,1-1-1 0 0,-1 0 1 0 0,0 0 0 0 0,0 0 0 0 0,1 0-1 0 0,2 0 1 0 0,7-2 116 0 0,-1 0 1 0 0,0-1-1 0 0,17-6 0 0 0,-11 4-2 0 0,16-6-166 0 0,-2-1 0 0 0,0-2 0 0 0,0-1 0 0 0,44-29 1 0 0,-73 43-78 0 0,-1 0 0 0 0,0 1 0 0 0,0-1 0 0 0,0 0 0 0 0,0 0 1 0 0,0 0-1 0 0,0 0 0 0 0,0 0 0 0 0,0 0 0 0 0,0 0 1 0 0,0-1-1 0 0,-1 1 0 0 0,1 0 0 0 0,0-3 0 0 0,0 3-10 0 0,-1 1 0 0 0,0-1-1 0 0,0 0 1 0 0,0 0 0 0 0,0 0-1 0 0,0 1 1 0 0,0-1 0 0 0,0 0-1 0 0,-1 0 1 0 0,1 0 0 0 0,0 1 0 0 0,0-1-1 0 0,-1 0 1 0 0,1 0 0 0 0,0 1-1 0 0,-1-1 1 0 0,1 0 0 0 0,-1 0-1 0 0,0 0 1 0 0,-1-1-62 0 0,0 0 0 0 0,-1 0-1 0 0,1 0 1 0 0,-1 0 0 0 0,1 0 0 0 0,-1 0 0 0 0,0 1-1 0 0,0-1 1 0 0,1 1 0 0 0,-1 0 0 0 0,-4-1 0 0 0,-3-1 45 0 0,0 1 1 0 0,0 0-1 0 0,-1 0 1 0 0,1 1 0 0 0,0 1-1 0 0,-1 0 1 0 0,1 0-1 0 0,0 1 1 0 0,-1 0 0 0 0,1 1-1 0 0,0 0 1 0 0,0 1-1 0 0,0 0 1 0 0,0 0 0 0 0,1 1-1 0 0,-1 0 1 0 0,1 1-1 0 0,0 0 1 0 0,-16 12 0 0 0,3 0 18 0 0,1 1 1 0 0,-26 28 0 0 0,-33 46-6 0 0,51-58 40 0 0,20-24-12 0 0,-34 44 74 0 0,38-47-17 0 0,0 0-1 0 0,1 0 0 0 0,0 1 1 0 0,0-1-1 0 0,-5 17 0 0 0,9-22-20 0 0,-1 0 1 0 0,1 0-1 0 0,-1 0 0 0 0,1 0 1 0 0,0-1-1 0 0,0 1 0 0 0,0 0 0 0 0,0 0 1 0 0,0 0-1 0 0,0 0 0 0 0,0 0 0 0 0,1 0 1 0 0,-1 0-1 0 0,1 0 0 0 0,-1 0 0 0 0,1 0 1 0 0,0-1-1 0 0,0 1 0 0 0,0 0 0 0 0,1 2 1 0 0,0-2 16 0 0,1 0 1 0 0,-1 0 0 0 0,0 0-1 0 0,0 0 1 0 0,1-1 0 0 0,-1 1-1 0 0,1-1 1 0 0,-1 0 0 0 0,1 0-1 0 0,0 0 1 0 0,-1 0-1 0 0,6 1 1 0 0,5 0 94 0 0,1-1-1 0 0,0 0 1 0 0,0 0 0 0 0,21-4-1 0 0,13-3-413 0 0,-1-3-1 0 0,88-29 0 0 0,-82 23-2367 0 0,-27 7-3425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3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12 8287 0 0,'13'-11'9110'0'0,"-21"19"-8717"0"0,-97 76 198 0 0,68-57-598 0 0,-65 64 0 0 0,97-86 8 0 0,0 1 0 0 0,1 0 0 0 0,-1 0 0 0 0,1 0 0 0 0,1 0-1 0 0,-1 0 1 0 0,1 1 0 0 0,-3 7 0 0 0,6-12-4 0 0,-1 0 0 0 0,0 0-1 0 0,1 1 1 0 0,0-1 0 0 0,-1 0-1 0 0,1 0 1 0 0,0 1 0 0 0,0-1 0 0 0,0 0-1 0 0,0 1 1 0 0,1-1 0 0 0,-1 0-1 0 0,1 0 1 0 0,-1 0 0 0 0,1 1 0 0 0,0-1-1 0 0,0 0 1 0 0,0 0 0 0 0,0 0-1 0 0,0 0 1 0 0,0 0 0 0 0,1 0 0 0 0,-1-1-1 0 0,1 1 1 0 0,-1 0 0 0 0,1-1-1 0 0,0 1 1 0 0,-1-1 0 0 0,4 2 0 0 0,5 3-127 0 0,1 0 0 0 0,-1-1 0 0 0,1 0 0 0 0,20 5 0 0 0,-21-7 99 0 0,-1 0 0 0 0,0 0 1 0 0,0 1-1 0 0,0 0 0 0 0,0 0 0 0 0,-1 1 0 0 0,11 8 1 0 0,-9-4 35 0 0,-6-7 58 0 0,0 1 0 0 0,-1 0 0 0 0,1 0 0 0 0,-1 0 0 0 0,0 0 0 0 0,0 0 0 0 0,0 1 0 0 0,-1-1 0 0 0,1 1 0 0 0,-1 0 0 0 0,0 0 0 0 0,0 0 0 0 0,0 0 0 0 0,2 7 0 0 0,-4-9 50 0 0,0-1 1 0 0,0 1-1 0 0,0 0 0 0 0,0 0 1 0 0,-1 0-1 0 0,1 0 0 0 0,-1 0 0 0 0,1 0 1 0 0,-1 0-1 0 0,1-1 0 0 0,-1 1 0 0 0,0 0 1 0 0,0 0-1 0 0,0-1 0 0 0,0 1 0 0 0,-3 2 1 0 0,-21 21 684 0 0,11-15-673 0 0,-2-1 1 0 0,1 0-1 0 0,-33 14 0 0 0,8-5-251 0 0,23-9-43 0 0,-1-2 1 0 0,1 0-1 0 0,-2 0 0 0 0,1-2 1 0 0,-1 0-1 0 0,0-2 0 0 0,-20 3 1 0 0,35-6 157 0 0,1 0 0 0 0,0-1 1 0 0,-1 1-1 0 0,1 0 1 0 0,0-1-1 0 0,0 0 1 0 0,-1 0-1 0 0,1 0 1 0 0,0 0-1 0 0,0 0 1 0 0,0-1-1 0 0,0 1 1 0 0,0-1-1 0 0,-5-4 1 0 0,7 6 9 0 0,1-1 1 0 0,-1 0 0 0 0,0 0-1 0 0,0 0 1 0 0,0 0 0 0 0,1 0-1 0 0,-1 0 1 0 0,1 0 0 0 0,-1 0-1 0 0,1 0 1 0 0,-1 0 0 0 0,1-1-1 0 0,-1 1 1 0 0,1 0 0 0 0,0 0 0 0 0,0 0-1 0 0,-1-2 1 0 0,2 1-11 0 0,-1 0 0 0 0,0 1 0 0 0,1-1 0 0 0,-1 0 0 0 0,1 1 0 0 0,-1-1 0 0 0,1 1 0 0 0,0-1 0 0 0,0 1 0 0 0,-1-1 0 0 0,1 1 0 0 0,0-1 0 0 0,0 1 0 0 0,1 0 0 0 0,1-3 0 0 0,2 0-205 0 0,0-1 1 0 0,1 1 0 0 0,0 0 0 0 0,-1 0-1 0 0,1 1 1 0 0,1 0 0 0 0,-1 0-1 0 0,7-3 1 0 0,6 0-1277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3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5983 0 0,'0'0'6314'0'0,"-5"7"-4472"0"0,-9 15-148 0 0,1 0 0 0 0,0 1-1 0 0,-9 29 1 0 0,-24 77-487 0 0,19-49-740 0 0,19-55-499 0 0,8-23-193 0 0,8-5-4587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14511 0 0,'0'0'4728'0'0,"0"-2"-4054"0"0,0-4-413 0 0,-1-1 1 0 0,1 0-1 0 0,1 0 1 0 0,-1 1-1 0 0,1-1 1 0 0,0 1-1 0 0,1-1 1 0 0,0 1 0 0 0,0-1-1 0 0,0 1 1 0 0,5-9-1 0 0,5-9 104 0 0,23-33 1 0 0,-34 55-349 0 0,15-21-12 0 0,0 1 0 0 0,2 0-1 0 0,27-26 1 0 0,-34 37-114 0 0,1 1 1 0 0,0 0-1 0 0,1 1 0 0 0,0 1 1 0 0,1 0-1 0 0,0 1 0 0 0,22-9 0 0 0,-32 14 114 0 0,0 1 0 0 0,0-1-1 0 0,0 1 1 0 0,1 0-1 0 0,-1 1 1 0 0,0-1-1 0 0,0 1 1 0 0,1-1-1 0 0,-1 2 1 0 0,0-1-1 0 0,0 0 1 0 0,1 1-1 0 0,-1-1 1 0 0,0 1-1 0 0,0 0 1 0 0,0 1-1 0 0,0-1 1 0 0,0 1-1 0 0,0 0 1 0 0,0 0-1 0 0,0 0 1 0 0,-1 0-1 0 0,1 1 1 0 0,-1-1-1 0 0,1 1 1 0 0,-1 0-1 0 0,0 0 1 0 0,3 4-1 0 0,-2-3-4 0 0,0 1 0 0 0,-1-1 0 0 0,1 1 0 0 0,-1 0 0 0 0,0 0 0 0 0,-1 1 0 0 0,1-1 0 0 0,-1 0 0 0 0,0 1 0 0 0,0 0 0 0 0,-1-1 0 0 0,1 1 0 0 0,-1 0 0 0 0,0 0 0 0 0,-1 0 0 0 0,0 0 0 0 0,0-1 0 0 0,-1 12 0 0 0,-2 2 0 0 0,-1 0 0 0 0,-9 27 0 0 0,1-7 0 0 0,7-19 0 0 0,2-10 0 0 0,0 0 0 0 0,1 1 0 0 0,0-1 0 0 0,-1 15 0 0 0,5-14 0 0 0,0-7 23 0 0,-1-1-1 0 0,1 0 1 0 0,0 0-1 0 0,0-1 1 0 0,1 1 0 0 0,-1 0-1 0 0,0-1 1 0 0,1 1-1 0 0,0-1 1 0 0,-1 0 0 0 0,1 0-1 0 0,0 0 1 0 0,0 0-1 0 0,0-1 1 0 0,1 1 0 0 0,3 1-1 0 0,-1-1 30 0 0,0 0-1 0 0,0 0 1 0 0,0 0-1 0 0,1-1 1 0 0,-1 0-1 0 0,0-1 1 0 0,0 1 0 0 0,9-1-1 0 0,9-2 172 0 0,-12 2-48 0 0,21-4 0 0 0,-8 0-1 0 0,36-2-1 0 0,7 0-66 0 0,-19 1-480 0 0,-28 5-9322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3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41 9095 0 0,'0'0'415'0'0,"4"-8"138"0"0,7-16 4927 0 0,-11 15-308 0 0,-10 38-4875 0 0,-17 34 1 0 0,17-41-179 0 0,-5 9-62 0 0,-2-1 1 0 0,-1-1-1 0 0,-1 0 1 0 0,-29 34 0 0 0,25-33-65 0 0,22-29-92 0 0,12 0-4986 0 0,4-3 3454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 13359 0 0,'-6'-7'1184'0'0,"-1"3"-944"0"0,3-1 1144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28 5527 0 0,'0'0'423'0'0,"0"-2"-278"0"0,1 1 219 0 0,-1 1 0 0 0,1-1 0 0 0,-1 0 0 0 0,0 0 0 0 0,1 0 0 0 0,-1 0 0 0 0,0 0 0 0 0,0 0 0 0 0,1 0 0 0 0,-1 1 0 0 0,0-1 0 0 0,0 0 0 0 0,0 0 0 0 0,0 0 0 0 0,0 0 0 0 0,0 0 0 0 0,-1 0 0 0 0,1 0 0 0 0,0 0 0 0 0,0 0 0 0 0,-1 0 0 0 0,0-1 0 0 0,1 2-246 0 0,-1-1 1 0 0,0 1 0 0 0,1 0 0 0 0,-1-1 0 0 0,0 1 0 0 0,1 0 0 0 0,-1-1 0 0 0,0 1 0 0 0,0 0-1 0 0,1 0 1 0 0,-1-1 0 0 0,0 1 0 0 0,0 0 0 0 0,1 0 0 0 0,-1 0 0 0 0,0 0 0 0 0,0 0 0 0 0,0 0-1 0 0,-1 1 1 0 0,-3 0-46 0 0,0 0 1 0 0,-1 0-1 0 0,1 1 0 0 0,0 0 0 0 0,-5 2 0 0 0,-196 111 977 0 0,178-101-1003 0 0,9-4 56 0 0,0 0 1 0 0,-25 19 0 0 0,43-26-28 0 0,1-2-68 0 0,1 1-1 0 0,-1 0 0 0 0,1 0 1 0 0,0-1-1 0 0,-1 1 1 0 0,1 0-1 0 0,0-1 0 0 0,0 1 1 0 0,0-1-1 0 0,0 1 1 0 0,0-1-1 0 0,1 1 0 0 0,-1-1 1 0 0,0 0-1 0 0,1 1 1 0 0,-1-1-1 0 0,1 0 0 0 0,1 1 1 0 0,3 2-5 0 0,13 9 10 0 0,0 0 0 0 0,2-2 0 0 0,33 15 0 0 0,5-2-209 0 0,-31-13 116 0 0,-1 1 1 0 0,0 1 0 0 0,-1 1-1 0 0,44 32 1 0 0,-69-46 113 0 0,0 1 0 0 0,0 0 0 0 0,0 0 0 0 0,0-1 1 0 0,0 1-1 0 0,0 0 0 0 0,0 0 0 0 0,-1 0 0 0 0,1 0 0 0 0,0 0 0 0 0,-1 0 1 0 0,1 1-1 0 0,0-1 0 0 0,-1 0 0 0 0,1 0 0 0 0,-1 0 0 0 0,0 1 0 0 0,0-1 0 0 0,1 0 1 0 0,-1 0-1 0 0,0 1 0 0 0,0-1 0 0 0,0 0 0 0 0,0 0 0 0 0,0 1 0 0 0,0-1 1 0 0,0 0-1 0 0,-1 0 0 0 0,1 1 0 0 0,0-1 0 0 0,-1 0 0 0 0,0 2 0 0 0,-1 0 32 0 0,0-1 0 0 0,0 1 0 0 0,0-1 0 0 0,0 0 0 0 0,0 1 0 0 0,-1-1 0 0 0,1 0 0 0 0,-1 0 0 0 0,1-1 0 0 0,-1 1 0 0 0,0 0 0 0 0,-4 1 0 0 0,-12 4 36 0 0,0 0 1 0 0,0-1 0 0 0,-36 5-1 0 0,-62 3-60 0 0,104-13-33 0 0,5-1-11 0 0,-164 18-33 0 0,163-17 18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33 9327 0 0,'48'-29'4915'0'0,"-51"28"-4683"0"0,0 1 0 0 0,0-1 0 0 0,0 0 0 0 0,0 1 0 0 0,0-1 0 0 0,0 1 0 0 0,0 0 0 0 0,0 0 0 0 0,0 1 0 0 0,0-1 0 0 0,0 0 0 0 0,0 1 0 0 0,-4 1 0 0 0,-5 1 78 0 0,-22 10 0 0 0,-37 20 315 0 0,-117 49-249 0 0,170-75-376 0 0,1 0 0 0 0,0 2 0 0 0,0 0 0 0 0,1 0 0 0 0,-17 14 0 0 0,27-17 0 0 0,4 1 0 0 0,2-5-2 0 0,1-1 0 0 0,-1 0 0 0 0,0 1 0 0 0,1-1-1 0 0,-1 1 1 0 0,1-1 0 0 0,-1 0 0 0 0,1 1 0 0 0,-1-1-1 0 0,1 0 1 0 0,0 0 0 0 0,0 1 0 0 0,0-1 0 0 0,0 0 0 0 0,0 0-1 0 0,0 0 1 0 0,0 0 0 0 0,0 0 0 0 0,0 0 0 0 0,0 0 0 0 0,0-1-1 0 0,1 1 1 0 0,-1 0 0 0 0,0-1 0 0 0,1 1 0 0 0,-1-1 0 0 0,2 1-1 0 0,6 2-29 0 0,0-1 0 0 0,0 0 0 0 0,12 1 0 0 0,-10-2 16 0 0,61 6-17 0 0,-38-4-1 0 0,33 7-1 0 0,-57-8 31 0 0,1 1-1 0 0,-1 0 0 0 0,0 1 1 0 0,1 0-1 0 0,-2 0 0 0 0,1 1 1 0 0,11 8-1 0 0,-15-9 55 0 0,0 1 0 0 0,0 0 0 0 0,-1 0 0 0 0,1 0 0 0 0,-1 0 0 0 0,0 1 0 0 0,-1 0 0 0 0,0 0 0 0 0,6 10 0 0 0,-9-13-25 0 0,1 0 0 0 0,-1 0 0 0 0,0 0-1 0 0,0 0 1 0 0,-1 0 0 0 0,1 0 0 0 0,-1 0 0 0 0,1 0-1 0 0,-1 0 1 0 0,0 0 0 0 0,0 1 0 0 0,0-1 0 0 0,-1 0-1 0 0,1 0 1 0 0,-1 0 0 0 0,1 0 0 0 0,-1 0 0 0 0,0 0-1 0 0,0 0 1 0 0,-1 0 0 0 0,1 0 0 0 0,-1 0 0 0 0,1 0-1 0 0,-4 3 1 0 0,0 0 54 0 0,-1 0 1 0 0,0 0-1 0 0,0 0 0 0 0,0-1 0 0 0,-1 0 1 0 0,0 0-1 0 0,0 0 0 0 0,0-1 0 0 0,0 0 0 0 0,-1-1 1 0 0,-10 4-1 0 0,-10 2-4 0 0,-54 9 0 0 0,70-16-44 0 0,-22 4 11 0 0,0-1-1 0 0,0-2 1 0 0,-1-1 0 0 0,-51-4-1 0 0,79 1-28 0 0,-1 0-1 0 0,0-1 0 0 0,1 0 1 0 0,0-1-1 0 0,-9-3 0 0 0,14 5-12 0 0,0 0 0 0 0,0 0 0 0 0,0 0 0 0 0,0-1 0 0 0,0 1 0 0 0,0-1 0 0 0,1 1 0 0 0,-1-1 0 0 0,-2-3 0 0 0,3 4-8 0 0,1 0 0 0 0,-1 0 0 0 0,1 0 0 0 0,-1 0 1 0 0,1 0-1 0 0,0 0 0 0 0,0 0 0 0 0,-1 0 0 0 0,1 0 0 0 0,0 0 1 0 0,0 0-1 0 0,0 0 0 0 0,0 0 0 0 0,0 0 0 0 0,0 0 0 0 0,0 0 1 0 0,0 0-1 0 0,1 0 0 0 0,-1 0 0 0 0,0 0 0 0 0,1 0 0 0 0,0-1 1 0 0,0 0-60 0 0,0 0 1 0 0,1 0-1 0 0,-1 0 1 0 0,1 0-1 0 0,0 0 1 0 0,0 0-1 0 0,0 1 1 0 0,0-1-1 0 0,0 1 1 0 0,0 0-1 0 0,0-1 1 0 0,0 1-1 0 0,0 0 1 0 0,4-1-1 0 0,-2 0-91 0 0,0 1-1 0 0,1-1 0 0 0,-1 1 1 0 0,0 1-1 0 0,1-1 0 0 0,-1 0 1 0 0,6 1-1 0 0,15 3-5392 0 0,-13-2-177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 11231 0 0,'5'-8'1016'0'0,"-2"2"-726"0"0,-2 2 3164 0 0,-3 13-2882 0 0,-28 69 527 0 0,-4 9-519 0 0,30-72-437 0 0,0 0 1 0 0,0 0 0 0 0,-2 29 0 0 0,6-40-41 0 0,0 0 0 0 0,0 1 1 0 0,0-1-1 0 0,1 0 0 0 0,-1 0 1 0 0,1 0-1 0 0,0 0 1 0 0,0 0-1 0 0,1 0 0 0 0,1 4 1 0 0,-2-6-42 0 0,0-1 1 0 0,0 1 0 0 0,0-1-1 0 0,0 1 1 0 0,0-1 0 0 0,0 0-1 0 0,0 0 1 0 0,1 1 0 0 0,-1-1-1 0 0,0 0 1 0 0,1 0 0 0 0,-1 0-1 0 0,1 0 1 0 0,-1-1 0 0 0,1 1-1 0 0,0 0 1 0 0,-1-1 0 0 0,1 1-1 0 0,0-1 1 0 0,-1 1 0 0 0,1-1 0 0 0,0 0-1 0 0,0 0 1 0 0,-1 0 0 0 0,4 0-1 0 0,4-1 60 0 0,0 0-1 0 0,0-1 1 0 0,0 0 0 0 0,0-1-1 0 0,0 0 1 0 0,-1 0 0 0 0,1-1-1 0 0,-1 0 1 0 0,9-6 0 0 0,9-7-9 0 0,31-27 1 0 0,-48 36-94 0 0,18-14-97 0 0,-1-2-1 0 0,-1-1 0 0 0,-1-1 1 0 0,-1-2-1 0 0,36-56 1 0 0,-21 24-2624 0 0,-27 44 1323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5983 0 0,'0'0'274'0'0,"2"1"-6"0"0,1 2-25 0 0,-1-1-1 0 0,1 1 1 0 0,0 0 0 0 0,-1-1 0 0 0,0 1 0 0 0,1 1 0 0 0,-1-1 0 0 0,0 0-1 0 0,-1 0 1 0 0,1 1 0 0 0,-1-1 0 0 0,1 1 0 0 0,0 4 0 0 0,-1-1 478 0 0,0 0 0 0 0,0-1 0 0 0,0 1 1 0 0,-1 0-1 0 0,0 0 0 0 0,-2 12 0 0 0,-1-2 784 0 0,-1 0-1 0 0,-8 23 1 0 0,-3 3-1548 0 0,14-41-92 0 0,-26 60 1140 0 0,-65 105 0 0 0,86-157-975 0 0,-18 28 16 0 0,-3-2 0 0 0,-41 44 0 0 0,27-38-41 0 0,26-28-70 0 0,1 0-1 0 0,-20 28 0 0 0,33-40-166 0 0,9-12-3380 0 0,2 1-849 0 0,3 1-1162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3223 0 0,'0'0'11174'0'0,"0"2"-9842"0"0,-1 3-1079 0 0,-1 0 0 0 0,1-1 0 0 0,-1 1 0 0 0,0-1 0 0 0,0 0 0 0 0,0 0 0 0 0,0 1 0 0 0,-1-1 0 0 0,-4 5 0 0 0,-34 36 665 0 0,22-26-582 0 0,-6 9-65 0 0,-38 42 30 0 0,56-60-283 0 0,0-1-1 0 0,0 1 1 0 0,1 1 0 0 0,1-1-1 0 0,-8 20 1 0 0,12-28-1 0 0,0 1-1 0 0,1-1 0 0 0,-1 1 0 0 0,1-1 1 0 0,-1 1-1 0 0,1-1 0 0 0,0 1 1 0 0,0-1-1 0 0,0 1 0 0 0,0 0 1 0 0,0-1-1 0 0,0 1 0 0 0,1-1 1 0 0,0 1-1 0 0,-1-1 0 0 0,1 0 1 0 0,0 1-1 0 0,0-1 0 0 0,0 0 1 0 0,0 1-1 0 0,1-1 0 0 0,1 3 0 0 0,0-2 62 0 0,0-1 0 0 0,0 1-1 0 0,0-1 1 0 0,0 1 0 0 0,0-1-1 0 0,1 0 1 0 0,-1 0 0 0 0,1-1-1 0 0,-1 1 1 0 0,1-1 0 0 0,0 0-1 0 0,-1 0 1 0 0,9 2 0 0 0,-2-2-30 0 0,-1 0 0 0 0,1 0 0 0 0,0-1 0 0 0,-1-1 1 0 0,1 1-1 0 0,0-1 0 0 0,-1-1 0 0 0,1 0 0 0 0,-1 0 0 0 0,12-5 1 0 0,-15 5-24 0 0,0-1 1 0 0,0 0 0 0 0,0 0 0 0 0,-1 0 0 0 0,1-1 0 0 0,-1 0 0 0 0,1 0 0 0 0,-1 0 0 0 0,-1-1 0 0 0,1 0 0 0 0,-1 0 0 0 0,1 0 0 0 0,-1 0 0 0 0,-1 0 0 0 0,6-11 0 0 0,1-7-107 0 0,-2 1 0 0 0,-1-1 0 0 0,0-1 0 0 0,-2 1-1 0 0,-1-1 1 0 0,3-39 0 0 0,-8 51-377 0 0,1 0 0 0 0,-1 0-1 0 0,-5-18 1 0 0,6 28 66 0 0,9 25-9664 0 0,1-13 5833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56 107 11575 0 0,'1'-3'95'0'0,"1"-1"0"0"0,-1 1 0 0 0,1 0 0 0 0,0 0 0 0 0,1 0 1 0 0,-1 0-1 0 0,0 0 0 0 0,1 0 0 0 0,0 1 0 0 0,-1-1 0 0 0,1 1 0 0 0,0 0 0 0 0,0 0 0 0 0,5-3 0 0 0,6-2 136 0 0,0 0 1 0 0,16-6-1 0 0,-6 5 161 0 0,0 0 1 0 0,32-5-1 0 0,-44 10-50 0 0,0 2 0 0 0,0 0 0 0 0,0 0 0 0 0,0 1 0 0 0,1 0 0 0 0,21 5 0 0 0,-29-5-249 0 0,-1 2 0 0 0,1-1 0 0 0,-1 0 0 0 0,0 1 1 0 0,0 0-1 0 0,0 0 0 0 0,0 0 0 0 0,0 1 0 0 0,0-1 0 0 0,0 1 0 0 0,-1 0 0 0 0,1 0 1 0 0,-1 0-1 0 0,0 1 0 0 0,0-1 0 0 0,0 1 0 0 0,-1-1 0 0 0,1 1 0 0 0,-1 0 1 0 0,0 0-1 0 0,0 0 0 0 0,0 1 0 0 0,0-1 0 0 0,-1 0 0 0 0,0 1 0 0 0,0-1 0 0 0,0 1 1 0 0,0-1-1 0 0,-1 1 0 0 0,1-1 0 0 0,-1 1 0 0 0,-1 5 0 0 0,0 2-34 0 0,0 0-1 0 0,-1 0 0 0 0,-1 0 1 0 0,0 0-1 0 0,0-1 0 0 0,-1 1 1 0 0,-1-1-1 0 0,-7 15 1 0 0,7-19-45 0 0,1 1 1 0 0,-1-1-1 0 0,-1-1 0 0 0,1 1 1 0 0,-1-1-1 0 0,-1 0 1 0 0,1 0-1 0 0,-1-1 1 0 0,0 0-1 0 0,0 0 1 0 0,0 0-1 0 0,-13 5 1 0 0,-2-1-80 0 0,-1-1 0 0 0,1-1 0 0 0,-28 5 0 0 0,-72 7-1182 0 0,82-14 636 0 0,37-4 419 0 0,0-1 0 0 0,0 0-1 0 0,0 1 1 0 0,0-1 0 0 0,0 0 0 0 0,1 0 0 0 0,-1-1-1 0 0,0 1 1 0 0,0-1 0 0 0,-6-1 0 0 0,3-1-782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11519 0 0,'0'0'1040'0'0,"-1"2"-853"0"0,-5 25 794 0 0,-2-1 0 0 0,0-1 0 0 0,-23 46 0 0 0,-48 71 2629 0 0,40-75-3323 0 0,30-51-58 0 0,-98 166 1673 0 0,78-138-1797 0 0,-68 79 0 0 0,37-59-2924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143 174 1375 0 0,'133'-83'1740'0'0,"-93"61"2590"0"0,59-23 0 0 0,-86 40-3763 0 0,0 0-1 0 0,-1 2 0 0 0,1-1 0 0 0,1 2 1 0 0,-1 0-1 0 0,16-1 0 0 0,-25 3-443 0 0,1 0 0 0 0,-1 0 0 0 0,0 1 0 0 0,1-1 0 0 0,-1 1 0 0 0,0 0 0 0 0,1 0 0 0 0,-1 0-1 0 0,0 1 1 0 0,0-1 0 0 0,0 1 0 0 0,0 0 0 0 0,0 0 0 0 0,-1 1 0 0 0,1-1 0 0 0,0 1 0 0 0,-1 0-1 0 0,0 0 1 0 0,0 0 0 0 0,0 0 0 0 0,0 0 0 0 0,3 6 0 0 0,-2-3 5 0 0,0 1-1 0 0,-1 1 1 0 0,1-1-1 0 0,-2 0 1 0 0,1 1 0 0 0,-1 0-1 0 0,0-1 1 0 0,-1 1 0 0 0,0 0-1 0 0,0 12 1 0 0,-1-8-19 0 0,-1 0 1 0 0,0 0-1 0 0,-1 0 1 0 0,0 0-1 0 0,-1 0 1 0 0,-5 14-1 0 0,-1-4 5 0 0,-1 0 0 0 0,-1-1-1 0 0,-1-1 1 0 0,0 0 0 0 0,-2 0 0 0 0,-23 26 0 0 0,22-30-42 0 0,-1-2 0 0 0,0 0 1 0 0,-1-1-1 0 0,0 0 0 0 0,-35 18 1 0 0,19-14-33 0 0,-1-2 0 0 0,-52 16 0 0 0,54-21-254 0 0,0-1 0 0 0,0-2-1 0 0,-36 3 1 0 0,62-9-99 0 0,0-1 0 0 0,-1 0-1 0 0,1 0 1 0 0,0-1 0 0 0,-1 0 0 0 0,-11-3 0 0 0,6-1-1230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 9215 0 0,'7'-4'3753'0'0,"-7"4"-3696"0"0,0 0 0 0 0,0 0 0 0 0,0 1 0 0 0,0-1 0 0 0,0 0 0 0 0,0 0 1 0 0,0 0-1 0 0,-2 6 446 0 0,-1 1 0 0 0,1-1 0 0 0,-1 0 0 0 0,0 0 0 0 0,-1 0 0 0 0,1 0 0 0 0,-1 0 0 0 0,-9 9-1 0 0,-46 41-490 0 0,15-16 408 0 0,-3 13-116 0 0,-44 64-1 0 0,80-101-245 0 0,-15 26 1 0 0,24-38-18 0 0,0 0 0 0 0,0 0 0 0 0,0 1 0 0 0,0-1 0 0 0,1 1 0 0 0,-1-1 0 0 0,1 1 0 0 0,1-1 0 0 0,-1 1 0 0 0,1 0 0 0 0,0 9 0 0 0,0-13-9 0 0,0 0 0 0 0,1 0 0 0 0,-1 0 0 0 0,1-1 0 0 0,-1 1 0 0 0,1 0 0 0 0,0 0 0 0 0,-1 0 0 0 0,1-1 1 0 0,0 1-1 0 0,-1 0 0 0 0,1-1 0 0 0,0 1 0 0 0,0-1 0 0 0,0 1 0 0 0,1 0 0 0 0,14 6 449 0 0,-12-6-372 0 0,1-1 1 0 0,-1 1-1 0 0,0-1 1 0 0,0 0-1 0 0,0 0 1 0 0,0 0-1 0 0,1 0 1 0 0,-1-1-1 0 0,0 0 1 0 0,7-2-1 0 0,5-3 145 0 0,20-9-1 0 0,-24 10-154 0 0,9-5-31 0 0,-1 0 1 0 0,-1 0-1 0 0,36-27 0 0 0,-46 29-67 0 0,0 0 1 0 0,-1 0-1 0 0,0 0 0 0 0,0-1 1 0 0,-1-1-1 0 0,0 1 1 0 0,0-1-1 0 0,-1 0 0 0 0,6-15 1 0 0,-3 5-318 0 0,-1-1 0 0 0,-1-1 1 0 0,-1 1-1 0 0,5-34 0 0 0,-11 52 213 0 0,0 1 0 0 0,1-1-1 0 0,-1 1 1 0 0,0 0 0 0 0,-1-1-1 0 0,1 1 1 0 0,0-1 0 0 0,-1 1-1 0 0,1 0 1 0 0,-1-1 0 0 0,0 1-1 0 0,0 0 1 0 0,-1-4 0 0 0,1 5 9 0 0,0 0 1 0 0,0 0 0 0 0,0 0 0 0 0,0 0 0 0 0,-1 0 0 0 0,1 0-1 0 0,0 0 1 0 0,0 0 0 0 0,0 0 0 0 0,-1 0 0 0 0,1 1 0 0 0,-1-1 0 0 0,1 1-1 0 0,0-1 1 0 0,-1 1 0 0 0,1-1 0 0 0,-1 1 0 0 0,1 0 0 0 0,-1 0 0 0 0,1 0-1 0 0,-4 0 1 0 0,-32 1-2625 0 0,24 1 1092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8 8287 0 0,'16'-7'12011'0'0,"-28"22"-11142"0"0,-4 2-645 0 0,-1-1-1 0 0,0-1 1 0 0,-1-1-1 0 0,-33 21 1 0 0,45-31-214 0 0,4-2-11 0 0,-11 6 3 0 0,1 1 0 0 0,0 0 0 0 0,-15 15 0 0 0,24-21-6 0 0,0 0-1 0 0,1 0 1 0 0,-1 0 0 0 0,1 0 0 0 0,0 0 0 0 0,0 1 0 0 0,0-1 0 0 0,1 1-1 0 0,-1-1 1 0 0,1 1 0 0 0,0 0 0 0 0,0-1 0 0 0,0 1 0 0 0,0 0 0 0 0,0 0 0 0 0,1 0-1 0 0,0 0 1 0 0,0 7 0 0 0,1-7-17 0 0,0 0-1 0 0,0 0 1 0 0,0-1-1 0 0,1 1 1 0 0,-1 0-1 0 0,1 0 1 0 0,0-1-1 0 0,0 1 0 0 0,0-1 1 0 0,1 0-1 0 0,3 5 1 0 0,4 3-59 0 0,22 17 0 0 0,1 1 18 0 0,-26-21 69 0 0,0-1-1 0 0,0 1 1 0 0,-1 1 0 0 0,0-1-1 0 0,7 15 1 0 0,-12-21 14 0 0,0 0-1 0 0,0 0 1 0 0,0 0 0 0 0,-1 0 0 0 0,1 0 0 0 0,-1 0 0 0 0,0 0-1 0 0,1 0 1 0 0,-1 0 0 0 0,0 0 0 0 0,0 0 0 0 0,0 1-1 0 0,0-1 1 0 0,-1 0 0 0 0,1 0 0 0 0,-1 0 0 0 0,1 0-1 0 0,-1 0 1 0 0,1 0 0 0 0,-1 0 0 0 0,0 0 0 0 0,0-1-1 0 0,0 1 1 0 0,0 0 0 0 0,-1 0 0 0 0,1-1 0 0 0,0 1-1 0 0,-1-1 1 0 0,1 1 0 0 0,-1-1 0 0 0,1 1 0 0 0,-1-1 0 0 0,0 0-1 0 0,-2 2 1 0 0,-10 3 93 0 0,0 1 0 0 0,0-2 0 0 0,-1 0 1 0 0,0 0-1 0 0,0-2 0 0 0,-23 4 0 0 0,5-2-49 0 0,-49 1 0 0 0,65-6-84 0 0,1 0 1 0 0,0-2-1 0 0,0 0 1 0 0,0 0-1 0 0,-17-6 0 0 0,31 7-16 0 0,1 1-1 0 0,0 0 1 0 0,0-1-1 0 0,0 1 1 0 0,0-1-1 0 0,0 1 1 0 0,0-1-1 0 0,0 0 1 0 0,0 1-1 0 0,0-1 1 0 0,0 0-1 0 0,0 1 1 0 0,1-1-1 0 0,-2-2 0 0 0,1 2-52 0 0,1 1 0 0 0,0-1 0 0 0,0 0 0 0 0,0 1 0 0 0,-1-1 0 0 0,1 0-1 0 0,0 1 1 0 0,0-1 0 0 0,0 0 0 0 0,0 1 0 0 0,0-1 0 0 0,0 0-1 0 0,1 1 1 0 0,-1-1 0 0 0,0 0 0 0 0,0 1 0 0 0,0-1 0 0 0,1 0-1 0 0,-1 1 1 0 0,0-1 0 0 0,1 0 0 0 0,-1 1 0 0 0,0-1 0 0 0,1 1 0 0 0,-1-1-1 0 0,1 0 1 0 0,9-11-1400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87 15695 0 0,'0'0'1418'0'0,"1"1"-1168"0"0,6 1 189 0 0,-1 1 0 0 0,1 1 0 0 0,9 6 0 0 0,-13-7-248 0 0,1-1 1 0 0,0 0 0 0 0,0 0 0 0 0,0 0 0 0 0,4 2 0 0 0,0-2-67 0 0,0-1 0 0 0,0 1-1 0 0,0-1 1 0 0,0 0 0 0 0,0-1 0 0 0,0 0 0 0 0,0 0 0 0 0,0-1 0 0 0,0 0 0 0 0,11-3 0 0 0,-8 1 54 0 0,0 0 1 0 0,0-1 0 0 0,0 0 0 0 0,-1-1 0 0 0,1 0 0 0 0,16-12 0 0 0,-24 15-270 0 0,0-1-1 0 0,0 0 1 0 0,0 0 0 0 0,-1 0-1 0 0,1 0 1 0 0,-1-1 0 0 0,1 1-1 0 0,-1-1 1 0 0,0 1 0 0 0,0-1 0 0 0,2-7-1 0 0,-4 10 48 0 0,1 0-1 0 0,-1-1 1 0 0,0 1 0 0 0,0 0-1 0 0,1 0 1 0 0,-1-1-1 0 0,0 1 1 0 0,0 0 0 0 0,-1 0-1 0 0,1-1 1 0 0,0 1-1 0 0,0 0 1 0 0,0 0 0 0 0,-1-1-1 0 0,1 1 1 0 0,-1 0-1 0 0,0-2 1 0 0,0 2 21 0 0,0 0 1 0 0,0 0-1 0 0,0 0 1 0 0,0 1-1 0 0,0-1 1 0 0,0 0-1 0 0,0 0 1 0 0,0 1-1 0 0,-1-1 1 0 0,1 0-1 0 0,0 1 0 0 0,0-1 1 0 0,-1 1-1 0 0,1 0 1 0 0,0-1-1 0 0,-1 1 1 0 0,1 0-1 0 0,0 0 1 0 0,-3 0-1 0 0,-4 0-26 0 0,0 0-1 0 0,-1 1 0 0 0,1 0 1 0 0,0 0-1 0 0,0 1 1 0 0,0 0-1 0 0,-8 4 0 0 0,-55 25-267 0 0,62-26 309 0 0,-144 80 124 0 0,144-79-107 0 0,-8 5 117 0 0,1 1 0 0 0,-1 2 0 0 0,2-1 0 0 0,0 2 0 0 0,1 0 0 0 0,0 0 0 0 0,-12 20 0 0 0,23-31-97 0 0,0 0 0 0 0,1 0 0 0 0,0 0 0 0 0,0 0 0 0 0,0 1 0 0 0,0-1 0 0 0,0 0 0 0 0,1 1 1 0 0,0 0-1 0 0,0-1 0 0 0,0 1 0 0 0,1 7 0 0 0,0-10-32 0 0,0 0 0 0 0,0 0 0 0 0,0 0 0 0 0,1 0 0 0 0,-1 0 0 0 0,1 0 0 0 0,0 0 0 0 0,-1 0 0 0 0,1 0 0 0 0,0 0 0 0 0,0-1-1 0 0,0 1 1 0 0,1 0 0 0 0,-1-1 0 0 0,0 1 0 0 0,1 0 0 0 0,-1-1 0 0 0,1 0 0 0 0,-1 1 0 0 0,1-1 0 0 0,-1 0 0 0 0,1 0 0 0 0,0 0 0 0 0,0 0 0 0 0,0 0 0 0 0,0 0 0 0 0,0 0 0 0 0,0-1 0 0 0,0 1 0 0 0,3 0 0 0 0,11 2-983 0 0,29 2-1 0 0,-20-3-970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6911 0 0,'16'1'736'0'0,"70"18"9539"0"0,-84-19-9351 0 0,0-1-458 0 0,-2 1-407 0 0,1 0 0 0 0,-1 0-1 0 0,0 0 1 0 0,0 0 0 0 0,0 0 0 0 0,0 0 0 0 0,1 0 0 0 0,-1 0 0 0 0,0 0-1 0 0,0 0 1 0 0,0 0 0 0 0,0 0 0 0 0,1 0 0 0 0,-1 0 0 0 0,0-1 0 0 0,0 1 0 0 0,0 0-1 0 0,0 0 1 0 0,0 0 0 0 0,1 0 0 0 0,-1 0 0 0 0,0 0 0 0 0,0 0 0 0 0,0-1-1 0 0,0 1 1 0 0,0 0 0 0 0,0 0 0 0 0,0 0 0 0 0,0 0 0 0 0,1 0 0 0 0,-1-1 0 0 0,0 1-1 0 0,0 0 1 0 0,0 0 0 0 0,0 0 0 0 0,0-1 0 0 0,-7-11 216 0 0,0 1 1 0 0,-1 0-1 0 0,-10-12 1 0 0,8 12-251 0 0,1 0 0 0 0,-10-19 0 0 0,16 25-24 0 0,1 0-1 0 0,0 0 1 0 0,0 0 0 0 0,1 0 0 0 0,-1 0-1 0 0,1-1 1 0 0,0 1 0 0 0,0 0 0 0 0,1 0-1 0 0,-1-9 1 0 0,2 6-29 0 0,0 1 0 0 0,0 0 0 0 0,1 0 0 0 0,0 0 0 0 0,0 0 0 0 0,1 0 0 0 0,0 1-1 0 0,0-1 1 0 0,0 1 0 0 0,1 0 0 0 0,0 0 0 0 0,0 0 0 0 0,0 0 0 0 0,1 0 0 0 0,0 1 0 0 0,0 0 0 0 0,1 0 0 0 0,7-5 0 0 0,2-1-307 0 0,1 1 1 0 0,0 0 0 0 0,1 2 0 0 0,0 0 0 0 0,34-11 0 0 0,-28 12 272 0 0,0 2 1 0 0,0 1 0 0 0,1 1 0 0 0,0 1-1 0 0,-1 1 1 0 0,1 2 0 0 0,0 0 0 0 0,-1 1 0 0 0,1 1-1 0 0,24 7 1 0 0,-40-8 119 0 0,0 0 0 0 0,0 1 1 0 0,-1 0-1 0 0,1 0 0 0 0,-1 1 0 0 0,1 0 0 0 0,7 5 0 0 0,-12-6 38 0 0,0-1 0 0 0,0 1 0 0 0,0 0 0 0 0,-1-1 0 0 0,1 2 0 0 0,-1-1 0 0 0,1 0 0 0 0,-1 0 0 0 0,0 1 0 0 0,0-1-1 0 0,-1 1 1 0 0,1-1 0 0 0,-1 1 0 0 0,1 0 0 0 0,-1 0 0 0 0,1 7 0 0 0,-2-5-21 0 0,0 0-1 0 0,0 0 1 0 0,0 0-1 0 0,0 0 1 0 0,-1 1-1 0 0,0-1 0 0 0,-1 0 1 0 0,1 0-1 0 0,-1-1 1 0 0,0 1-1 0 0,-1 0 1 0 0,1 0-1 0 0,-1-1 1 0 0,0 0-1 0 0,-1 1 1 0 0,-4 5-1 0 0,-6 6-10 0 0,-1-1 0 0 0,-1-1 1 0 0,-21 17-1 0 0,25-22-140 0 0,-2 0 1 0 0,1-1 0 0 0,-1 0-1 0 0,0-1 1 0 0,-1-1 0 0 0,0 0-1 0 0,0-1 1 0 0,-1 0 0 0 0,1-1-1 0 0,-1-1 1 0 0,0-1 0 0 0,0 0-1 0 0,-1-1 1 0 0,1-1 0 0 0,-33-1 0 0 0,44-1-57 0 0,-1 0 1 0 0,1 0 0 0 0,-1-1-1 0 0,1 1 1 0 0,0-1 0 0 0,-1-1 0 0 0,-7-3-1 0 0,11 4-108 0 0,0 1 0 0 0,0-1-1 0 0,0 1 1 0 0,0-1 0 0 0,0 0-1 0 0,0 0 1 0 0,0 0-1 0 0,-1-2 1 0 0,2 2-208 0 0,0 1 1 0 0,0-1-1 0 0,1 1 1 0 0,-1-1-1 0 0,0 0 1 0 0,1 0-1 0 0,-1 1 0 0 0,1-1 1 0 0,0 0-1 0 0,0 0 1 0 0,-1 1-1 0 0,1-4 1 0 0,3-11-5103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34 9671 0 0,'5'-32'2515'0'0,"-5"32"-2408"0"0,0 0 1 0 0,0 0-1 0 0,-1-1 0 0 0,1 1 0 0 0,0 0 1 0 0,0 0-1 0 0,-1 0 0 0 0,1 0 0 0 0,0 0 1 0 0,0 0-1 0 0,0 0 0 0 0,-1 0 0 0 0,1-1 1 0 0,0 1-1 0 0,0 0 0 0 0,-1 0 0 0 0,1 0 1 0 0,0 0-1 0 0,0 0 0 0 0,-1 0 0 0 0,1 0 1 0 0,0 0-1 0 0,0 1 0 0 0,-1-1 1 0 0,1 0-1 0 0,0 0 0 0 0,0 0 0 0 0,-1 0 1 0 0,1 0-1 0 0,0 0 0 0 0,0 0 0 0 0,0 0 1 0 0,-1 1-1 0 0,1-1 0 0 0,-10 5 1107 0 0,-13 13-711 0 0,0 1 1 0 0,1 1-1 0 0,-24 30 1 0 0,-53 74 71 0 0,97-121-548 0 0,-25 35 316 0 0,-30 57 1 0 0,-15 47-171 0 0,3-5-68 0 0,55-111-14 0 0,-21 42 141 0 0,32-62-185 0 0,0 1 0 0 0,1 0 1 0 0,0-1-1 0 0,0 1 1 0 0,1 0-1 0 0,0 0 1 0 0,0 0-1 0 0,1 10 1 0 0,0-15-96 0 0,0 0 0 0 0,0 0 0 0 0,1 0 0 0 0,-1 0 0 0 0,0 0 1 0 0,1 0-1 0 0,0 0 0 0 0,-1-1 0 0 0,1 1 0 0 0,0 0 1 0 0,0 0-1 0 0,0 0 0 0 0,0-1 0 0 0,0 1 0 0 0,1 0 1 0 0,-1-1-1 0 0,0 1 0 0 0,1-1 0 0 0,-1 0 0 0 0,1 1 1 0 0,0-1-1 0 0,-1 0 0 0 0,1 0 0 0 0,0 0 0 0 0,0 0 1 0 0,0 0-1 0 0,-1 0 0 0 0,1-1 0 0 0,0 1 0 0 0,0-1 1 0 0,0 1-1 0 0,0-1 0 0 0,3 0 0 0 0,6 1-852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7367 0 0,'-1'1'6226'0'0,"-7"12"-5461"0"0,-2-1 0 0 0,-12 13 0 0 0,-8 11-70 0 0,-85 142 2063 0 0,13 9-1033 0 0,-21 38-657 0 0,-40 84-827 0 0,154-291-458 0 0,8-17-903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17447 0 0,'0'0'3504'0'0,"1"0"-2982"0"0,28 2-73 0 0,0-1 1 0 0,0-1 0 0 0,0-2 0 0 0,33-6 0 0 0,10-1-174 0 0,207-25 93 0 0,-6 1-844 0 0,-171 22-3048 0 0,-84 8 1545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6 564 10623 0 0,'0'0'964'0'0,"0"1"-794"0"0,-2 5 3842 0 0,1-29-416 0 0,-1 0-2253 0 0,2-1 0 0 0,2-25 0 0 0,0 21-722 0 0,-1 17-520 0 0,0 1 1 0 0,1-1-1 0 0,1 1 0 0 0,0-1 0 0 0,0 1 1 0 0,1 0-1 0 0,0 0 0 0 0,1 1 0 0 0,0-1 1 0 0,8-9-1 0 0,-2 2-69 0 0,2 1-1 0 0,0 0 1 0 0,1 1-1 0 0,21-18 1 0 0,-8 12 17 0 0,0 1 0 0 0,2 1 0 0 0,0 2 1 0 0,1 1-1 0 0,46-18 0 0 0,-17 13-1226 0 0,1 2-1 0 0,63-11 1 0 0,-94 25-4327 0 0,-5 2-1635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8287 0 0,'-1'1'639'0'0,"-12"11"836"0"0,0-2 0 0 0,-28 18 0 0 0,29-21-786 0 0,1 0 0 0 0,0 1 1 0 0,0 0-1 0 0,1 1 0 0 0,0 0 0 0 0,-10 12 0 0 0,5-1 100 0 0,-18 31 1 0 0,29-44-614 0 0,0 0 1 0 0,1 1 0 0 0,0 0-1 0 0,0 0 1 0 0,1 0-1 0 0,0 0 1 0 0,0 0 0 0 0,-1 10-1 0 0,3-17-142 0 0,0 1 0 0 0,0-1-1 0 0,0 1 1 0 0,0-1 0 0 0,0 1 0 0 0,0-1-1 0 0,1 1 1 0 0,-1-1 0 0 0,0 1 0 0 0,1-1-1 0 0,-1 0 1 0 0,1 1 0 0 0,0-1 0 0 0,-1 0-1 0 0,1 1 1 0 0,0-1 0 0 0,0 0-1 0 0,0 0 1 0 0,-1 1 0 0 0,1-1 0 0 0,1 0-1 0 0,-1 0 1 0 0,0 0 0 0 0,0 0 0 0 0,0-1-1 0 0,0 1 1 0 0,1 0 0 0 0,-1 0 0 0 0,0-1-1 0 0,1 1 1 0 0,-1-1 0 0 0,1 1 0 0 0,-1-1-1 0 0,1 1 1 0 0,-1-1 0 0 0,0 0-1 0 0,1 0 1 0 0,-1 0 0 0 0,3 0 0 0 0,6 0 147 0 0,0 0 1 0 0,1-1 0 0 0,-1 0-1 0 0,16-4 1 0 0,-18 3-107 0 0,103-26 259 0 0,-94 23-284 0 0,0-2 1 0 0,-1 0 0 0 0,1-1-1 0 0,18-13 1 0 0,-32 20-71 0 0,0-1 1 0 0,-1 0-1 0 0,1 0 0 0 0,-1 0 1 0 0,0 0-1 0 0,1 0 0 0 0,-1-1 1 0 0,0 1-1 0 0,0-1 0 0 0,0 1 1 0 0,-1-1-1 0 0,1 0 0 0 0,-1 0 1 0 0,1 1-1 0 0,-1-1 0 0 0,0 0 1 0 0,0-1-1 0 0,0 1 0 0 0,-1 0 1 0 0,1 0-1 0 0,-1 0 0 0 0,1 0 1 0 0,-1 0-1 0 0,0-1 0 0 0,0 1 1 0 0,-1 0-1 0 0,1 0 0 0 0,-1 0 1 0 0,0 0-1 0 0,1 0 0 0 0,-1 0 1 0 0,0 0-1 0 0,-1 0 0 0 0,1 0 1 0 0,-1 0-1 0 0,1 0 0 0 0,-1 0 1 0 0,0 1-1 0 0,0-1 0 0 0,0 1 1 0 0,0 0-1 0 0,0-1 0 0 0,-5-2 1 0 0,1 0-156 0 0,-1 0 1 0 0,0 1-1 0 0,-1-1 1 0 0,1 2-1 0 0,-1-1 1 0 0,-14-4-1 0 0,4 3-1315 0 0,-36-5 1 0 0,42 8 499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27 4607 0 0,'5'-16'488'0'0,"-5"16"-218"0"0,0 0-1 0 0,0-1 1 0 0,0 1-1 0 0,0 0 1 0 0,0-1-1 0 0,0 1 1 0 0,0 0-1 0 0,0-1 0 0 0,0 1 1 0 0,0-1-1 0 0,0 1 1 0 0,0 0-1 0 0,0-1 1 0 0,0 1-1 0 0,-3-5 3773 0 0,3 5-3773 0 0,-13 0 1843 0 0,-13 10-1971 0 0,-10 12 259 0 0,3-3-135 0 0,1 1 1 0 0,-46 37-1 0 0,19-8 93 0 0,26-23-24 0 0,-33 34-1 0 0,57-51-235 0 0,1 0-1 0 0,1 0 1 0 0,-1 1 0 0 0,1 0-1 0 0,1 0 1 0 0,0 0-1 0 0,1 1 1 0 0,-7 17 0 0 0,11-24-59 0 0,0-1 1 0 0,-1 1 0 0 0,2 0 0 0 0,-1-1 0 0 0,0 1 0 0 0,1 0 0 0 0,-1 0 0 0 0,1-1 0 0 0,0 1-1 0 0,1 0 1 0 0,-1 0 0 0 0,1-1 0 0 0,-1 1 0 0 0,1 0 0 0 0,0-1 0 0 0,0 1 0 0 0,1 0 0 0 0,-1-1-1 0 0,1 0 1 0 0,0 1 0 0 0,0-1 0 0 0,0 0 0 0 0,0 0 0 0 0,0 0 0 0 0,1 0 0 0 0,-1 0 0 0 0,1 0-1 0 0,0-1 1 0 0,0 0 0 0 0,0 1 0 0 0,0-1 0 0 0,0 0 0 0 0,1 0 0 0 0,-1-1 0 0 0,6 3 0 0 0,11 3 32 0 0,0-2 1 0 0,0 0 0 0 0,0-1 0 0 0,1-1 0 0 0,-1 0 0 0 0,1-2-1 0 0,39-2 1 0 0,-33-2-945 0 0,0-2-324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13103 0 0,'-4'11'598'0'0,"3"-8"-10"0"0,1-1-380 0 0,-3 6 79 0 0,1 1 0 0 0,0-1 0 0 0,0 1 0 0 0,1 0 0 0 0,1-1 0 0 0,-1 1 1 0 0,1 0-1 0 0,1 0 0 0 0,-1 0 0 0 0,2-1 0 0 0,-1 1 0 0 0,1 0 0 0 0,6 16 1 0 0,-2-11-61 0 0,1-1 1 0 0,1 1-1 0 0,0-1 1 0 0,0-1-1 0 0,1 1 1 0 0,1-1-1 0 0,0-1 1 0 0,0 0-1 0 0,1-1 1 0 0,1 1-1 0 0,0-2 1 0 0,0 0-1 0 0,27 14 1 0 0,-37-21-386 0 0,1-1-1 0 0,-1 0 1 0 0,0 0 0 0 0,1-1 0 0 0,-1 1 0 0 0,1 0 0 0 0,-1-1-1 0 0,1 0 1 0 0,-1 1 0 0 0,1-1 0 0 0,-1 0 0 0 0,1 0 0 0 0,-1-1-1 0 0,1 1 1 0 0,-1 0 0 0 0,1-1 0 0 0,-1 1 0 0 0,3-2 0 0 0,8-3-1372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3 6911 0 0,'0'0'5984'0'0,"-8"-3"-2129"0"0,6 4-3764 0 0,0 0-1 0 0,0 0 1 0 0,1-1 0 0 0,-1 1 0 0 0,0 0 0 0 0,0 1-1 0 0,1-1 1 0 0,-1 0 0 0 0,1 0 0 0 0,-1 1 0 0 0,1-1-1 0 0,0 1 1 0 0,-3 2 0 0 0,-15 28 318 0 0,12-21-201 0 0,-124 221 843 0 0,-21 33-805 0 0,-112 181 674 0 0,238-404-952 0 0,25-41-136 0 0,9-13-806 0 0,3-3-558 0 0,3-4-450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22 1375 0 0,'21'-21'15405'0'0,"-26"27"-12328"0"0,-25 26-2851 0 0,-56 47 1 0 0,43-41-143 0 0,-27 20 19 0 0,45-40-7 0 0,2 2 0 0 0,0 0 0 0 0,1 2 1 0 0,-19 24-1 0 0,39-44-55 0 0,0 1-1 0 0,0 0 1 0 0,1 0 0 0 0,-1 0-1 0 0,0 0 1 0 0,1 0 0 0 0,0 0 0 0 0,0 0-1 0 0,0 0 1 0 0,0 0 0 0 0,1 0-1 0 0,-1 1 1 0 0,0 5 0 0 0,2-6-24 0 0,-1-1 1 0 0,1 0-1 0 0,-1 0 1 0 0,1 1-1 0 0,0-1 1 0 0,0 0-1 0 0,0 0 1 0 0,0 0-1 0 0,0 0 1 0 0,0 0-1 0 0,0 0 1 0 0,1 0-1 0 0,-1-1 1 0 0,1 1-1 0 0,-1 0 1 0 0,1-1-1 0 0,0 1 1 0 0,0-1-1 0 0,0 0 1 0 0,3 3-1 0 0,5 1 9 0 0,0 0 0 0 0,0-1 0 0 0,0 0 0 0 0,0 0 0 0 0,1-1 0 0 0,0 0 0 0 0,-1-1 0 0 0,1 0 0 0 0,0-1 0 0 0,0-1 0 0 0,18 0 0 0 0,-16-1-398 0 0,-1 0 0 0 0,0-1 0 0 0,0 0 0 0 0,-1-1 0 0 0,1-1 0 0 0,-1 1 0 0 0,1-2 0 0 0,-1 0 0 0 0,0 0 0 0 0,14-10 0 0 0,-1-2-1212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15175 0 0,'0'0'1372'0'0,"0"2"-1068"0"0,-4 20 482 0 0,-1-1 0 0 0,-13 35 1 0 0,-22 42 574 0 0,30-73-1054 0 0,-47 102 953 0 0,-108 179 0 0 0,107-214-1128 0 0,-74 128-516 0 0,127-209-1801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115 121 13447 0 0,'0'0'1216'0'0,"4"11"950"0"0,-1-9-1797 0 0,0 1 1 0 0,0-1 0 0 0,0 0 0 0 0,1 0 0 0 0,-1 0 0 0 0,1 0-1 0 0,-1-1 1 0 0,1 1 0 0 0,-1-1 0 0 0,1 0 0 0 0,0 0 0 0 0,0 0-1 0 0,3 0 1 0 0,9 0 263 0 0,31-1-1 0 0,-4 0-251 0 0,-25 1-391 0 0,0-1-1 0 0,0 0 1 0 0,-1-1-1 0 0,1-1 1 0 0,0-1-1 0 0,-1 0 1 0 0,0-1-1 0 0,0-1 1 0 0,20-9-1 0 0,-30 11-9 0 0,0-2 0 0 0,0 1 0 0 0,0-1 0 0 0,-1 0 0 0 0,1 0 0 0 0,6-9 0 0 0,-9 10 9 0 0,0 0 0 0 0,0-1-1 0 0,-1 0 1 0 0,0 1 0 0 0,0-1-1 0 0,0 0 1 0 0,0-1 0 0 0,-1 1-1 0 0,3-10 1 0 0,-5 14 3 0 0,1 0 1 0 0,-1 1-1 0 0,0-1 0 0 0,0 0 1 0 0,1 1-1 0 0,-1-1 1 0 0,0 0-1 0 0,0 0 0 0 0,0 1 1 0 0,0-1-1 0 0,0 0 1 0 0,0 0-1 0 0,0 1 0 0 0,0-1 1 0 0,0 0-1 0 0,-1 0 1 0 0,1 1-1 0 0,0-1 0 0 0,0 0 1 0 0,-1 1-1 0 0,1-1 1 0 0,0 0-1 0 0,-1 1 0 0 0,1-1 1 0 0,-1 0-1 0 0,1 1 0 0 0,-1-1 1 0 0,1 1-1 0 0,-1-1 1 0 0,1 1-1 0 0,-1-1 0 0 0,1 1 1 0 0,-1-1-1 0 0,0 1 1 0 0,1 0-1 0 0,-1-1 0 0 0,0 1 1 0 0,1 0-1 0 0,-1 0 1 0 0,0-1-1 0 0,1 1 0 0 0,-1 0 1 0 0,0 0-1 0 0,0 0 1 0 0,1 0-1 0 0,-1 0 0 0 0,0 0 1 0 0,0 0-1 0 0,1 0 1 0 0,-2 0-1 0 0,-6 1-84 0 0,1 1 0 0 0,-1-1 0 0 0,1 1 0 0 0,-9 4 1 0 0,3-2 14 0 0,-22 7 4 0 0,1 1-1 0 0,0 2 1 0 0,0 1-1 0 0,2 2 1 0 0,0 1 0 0 0,1 1-1 0 0,1 2 1 0 0,0 1 0 0 0,2 1-1 0 0,1 2 1 0 0,-41 46 0 0 0,58-58 132 0 0,0 0 1 0 0,1 1-1 0 0,-9 18 1 0 0,15-26-45 0 0,0 0 0 0 0,0 0 1 0 0,1 0-1 0 0,0 1 0 0 0,0-1 1 0 0,1 1-1 0 0,-1-1 0 0 0,1 1 1 0 0,1 0-1 0 0,0 11 0 0 0,0-16 1 0 0,0 0 0 0 0,1 1 0 0 0,0-1 0 0 0,-1 0 0 0 0,1 0 0 0 0,0 0 0 0 0,0 1 0 0 0,0-1 0 0 0,0 0 0 0 0,1 0 0 0 0,-1 0 0 0 0,1-1 0 0 0,-1 1 0 0 0,1 0 0 0 0,-1 0 0 0 0,1-1 0 0 0,0 1 0 0 0,0-1 0 0 0,0 1 0 0 0,0-1 0 0 0,0 0 0 0 0,0 0 0 0 0,0 0 0 0 0,0 0 0 0 0,1 0 0 0 0,-1-1 0 0 0,0 1 0 0 0,1-1 0 0 0,-1 1 0 0 0,3-1 0 0 0,8 2 62 0 0,0-2 0 0 0,0 1 0 0 0,0-2 0 0 0,16-2 0 0 0,-23 3-64 0 0,73-10-101 0 0,99-24 0 0 0,-138 21-1169 0 0,-15 2-4573 0 0,-7 3-869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63 10591 0 0,'23'-63'3463'0'0,"-53"145"1966"0"0,-31 52-5025 0 0,25-55 196 0 0,-40 92 123 0 0,-144 294 970 0 0,177-383-1480 0 0,13-22-260 0 0,-3-2-1 0 0,-51 69 1 0 0,79-122-564 0 0,0 0 0 0 0,0 0 0 0 0,0 0 0 0 0,-6 3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63 3679 0 0,'-7'4'14408'0'0,"8"4"-13594"0"0,0-6-709 0 0,0 0 0 0 0,0 0 1 0 0,0 0-1 0 0,0 0 0 0 0,1 0 1 0 0,-1 0-1 0 0,0 0 1 0 0,1-1-1 0 0,-1 1 0 0 0,1 0 1 0 0,0-1-1 0 0,-1 0 0 0 0,1 1 1 0 0,0-1-1 0 0,0 0 0 0 0,0 0 1 0 0,0 0-1 0 0,0 0 1 0 0,0 0-1 0 0,0 0 0 0 0,0-1 1 0 0,4 2-1 0 0,5 0 183 0 0,1-1 0 0 0,-1 0 0 0 0,14 0 0 0 0,-17-1-142 0 0,31 0 403 0 0,1-2 1 0 0,49-9 0 0 0,77-23 234 0 0,11-1-256 0 0,-19 19-352 0 0,-99 11-401 0 0,-49 4-701 0 0,0 0 0 0 0,0-1 1 0 0,18-5-1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14999 0 0,'0'0'687'0'0,"0"2"-16"0"0,-11 63 1262 0 0,7-53-1129 0 0,0 1 0 0 0,0-1 0 0 0,-1 1 0 0 0,0-1 0 0 0,-14 21 0 0 0,2-3-195 0 0,-6 18-98 0 0,16-31-617 0 0,-1 0-1 0 0,-1 0 1 0 0,-11 15-1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52 6127 0 0,'0'0'556'0'0,"1"-17"787"0"0,-1 15-1254 0 0,0 1 0 0 0,0-1 1 0 0,0 1-1 0 0,0-1 0 0 0,0 1 0 0 0,-1 0 0 0 0,1-1 0 0 0,-1 1 1 0 0,1 0-1 0 0,-1-1 0 0 0,1 1 0 0 0,-1 0 0 0 0,0-1 0 0 0,0 1 1 0 0,0 0-1 0 0,0 0 0 0 0,0 0 0 0 0,0 0 0 0 0,0 0 0 0 0,0 0 1 0 0,0 0-1 0 0,0 0 0 0 0,0 0 0 0 0,-1 1 0 0 0,1-1 0 0 0,0 0 1 0 0,0 1-1 0 0,-1-1 0 0 0,1 1 0 0 0,-1-1 0 0 0,1 1 0 0 0,0 0 1 0 0,-1-1-1 0 0,1 1 0 0 0,-1 0 0 0 0,1 0 0 0 0,-1 0 1 0 0,1 0-1 0 0,-3 1 0 0 0,-6 1 48 0 0,0 0 0 0 0,1 1 0 0 0,0 0 0 0 0,-18 9 0 0 0,13-6 15 0 0,-55 23 200 0 0,-71 43 0 0 0,97-47 41 0 0,0 3-1 0 0,-59 52 0 0 0,95-75-264 0 0,1 2 0 0 0,-1-1 0 0 0,1 1-1 0 0,-5 7 1 0 0,10-13-82 0 0,0 1-1 0 0,1-1 1 0 0,-1 0-1 0 0,0 1 1 0 0,1-1 0 0 0,-1 0-1 0 0,1 1 1 0 0,-1-1-1 0 0,1 1 1 0 0,0-1-1 0 0,0 0 1 0 0,0 1 0 0 0,-1-1-1 0 0,2 3 1 0 0,-1-3-5 0 0,0 0 1 0 0,1 0 0 0 0,-1 0 0 0 0,0 0-1 0 0,1-1 1 0 0,0 1 0 0 0,-1 0 0 0 0,1 0-1 0 0,-1 0 1 0 0,1-1 0 0 0,0 1-1 0 0,0 0 1 0 0,-1 0 0 0 0,1-1 0 0 0,0 1-1 0 0,0-1 1 0 0,0 1 0 0 0,0-1 0 0 0,-1 1-1 0 0,1-1 1 0 0,0 0 0 0 0,0 1 0 0 0,2-1-1 0 0,5 2 194 0 0,1 0 0 0 0,-1 0-1 0 0,1-1 1 0 0,-1-1 0 0 0,12 0 0 0 0,45-5 425 0 0,-49 4-558 0 0,38-5 252 0 0,78-18 0 0 0,-113 19-415 0 0,0-1 1 0 0,-1 0 0 0 0,0-1-1 0 0,0-1 1 0 0,0-1 0 0 0,-1 0 0 0 0,26-20-1 0 0,-24 12-115 0 0,-19 16 178 0 0,1 1 1 0 0,-1-1-1 0 0,1 1 0 0 0,-1-1 0 0 0,1 0 1 0 0,-1 1-1 0 0,0-1 0 0 0,1 0 0 0 0,-1 1 0 0 0,0-1 1 0 0,1 0-1 0 0,-1 0 0 0 0,0 1 0 0 0,0-2 1 0 0,-1 0 38 0 0,0 1 28 0 0,-7 1 11 0 0,8 0-75 0 0,-1 0 0 0 0,1 0-1 0 0,-1 0 1 0 0,1 0 0 0 0,-1 0 0 0 0,0 0 0 0 0,1 0-1 0 0,-1 0 1 0 0,1 0 0 0 0,-1 0 0 0 0,1 0-1 0 0,-1 1 1 0 0,1-1 0 0 0,-1 0 0 0 0,1 0-1 0 0,-1 1 1 0 0,1-1 0 0 0,-1 0 0 0 0,1 1-1 0 0,-1-1 1 0 0,1 0 0 0 0,-1 1 0 0 0,1-1-1 0 0,0 1 1 0 0,-1-1 0 0 0,1 1 0 0 0,0-1 0 0 0,-1 0-1 0 0,1 2 1 0 0,-1-1 12 0 0,0 1-7 0 0,-1 0-1 0 0,1 0 1 0 0,-1 0-1 0 0,1 0 0 0 0,0 1 1 0 0,0-1-1 0 0,0 0 1 0 0,0 0-1 0 0,1 1 1 0 0,-1-1-1 0 0,1 0 1 0 0,-1 1-1 0 0,1-1 1 0 0,0 1-1 0 0,0-1 1 0 0,0 4-1 0 0,1-2 3 0 0,-1 0-1 0 0,1-1 1 0 0,0 1 0 0 0,1 0 0 0 0,-1-1-1 0 0,1 0 1 0 0,-1 1 0 0 0,1-1-1 0 0,4 6 1 0 0,0-2-24 0 0,0 0 0 0 0,1 0 0 0 0,0-1 1 0 0,0 1-1 0 0,0-2 0 0 0,0 1 0 0 0,15 7 0 0 0,-7-6-704 0 0,-1-2-255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110 124 8287 0 0,'0'2'382'0'0,"-14"40"-118"0"0,-14 22 4823 0 0,10-25-1829 0 0,17-36-3135 0 0,0 0-27 0 0,1-1 0 0 0,-1 0 0 0 0,0 0 0 0 0,0 0 0 0 0,-1 0-1 0 0,1 0 1 0 0,0 0 0 0 0,-1 0 0 0 0,1 0 0 0 0,-1 0 0 0 0,1-1-1 0 0,-4 4 1 0 0,3-5 115 0 0,2 1-146 0 0,-1 0 0 0 0,0-1 1 0 0,1 1-1 0 0,-1-1 0 0 0,0 0 0 0 0,1 1 1 0 0,-1-1-1 0 0,0 1 0 0 0,0-1 0 0 0,0 0 1 0 0,1 0-1 0 0,-1 1 0 0 0,0-1 0 0 0,0 0 1 0 0,0 0-1 0 0,0 0 0 0 0,-1 0 1 0 0,1-1-19 0 0,0 0 1 0 0,0 0 0 0 0,0 0 0 0 0,0 0 0 0 0,0 0 0 0 0,0 0-1 0 0,1 0 1 0 0,-1 0 0 0 0,0 0 0 0 0,1 0 0 0 0,-1-1 0 0 0,0 1-1 0 0,1 0 1 0 0,0 0 0 0 0,-1-1 0 0 0,1 1 0 0 0,0 0 0 0 0,0-1-1 0 0,-1 0 1 0 0,1-1 8 0 0,1 0-1 0 0,-1 0 0 0 0,0 0 0 0 0,1 0 1 0 0,0 0-1 0 0,-1 0 0 0 0,1 0 1 0 0,2-4-1 0 0,2-2 27 0 0,0-1 0 0 0,1 1 0 0 0,12-16 0 0 0,-2 6-112 0 0,0 1 0 0 0,1 1 0 0 0,1 1 0 0 0,0 0 0 0 0,1 1 0 0 0,1 1 0 0 0,35-19 0 0 0,-50 31 16 0 0,0 0 0 0 0,0 0 0 0 0,1 0 0 0 0,-1 1-1 0 0,0 0 1 0 0,1 0 0 0 0,-1 0 0 0 0,1 1 0 0 0,-1-1 0 0 0,11 2-1 0 0,-14-1 19 0 0,1 1 0 0 0,-1-1 0 0 0,0 1 0 0 0,1-1 0 0 0,-1 1 0 0 0,0 0 0 0 0,0 0 0 0 0,1 0-1 0 0,-1 0 1 0 0,0 0 0 0 0,0 1 0 0 0,0-1 0 0 0,0 1 0 0 0,-1-1 0 0 0,1 1 0 0 0,0 0 0 0 0,-1-1-1 0 0,1 1 1 0 0,-1 0 0 0 0,1 0 0 0 0,-1 0 0 0 0,0 0 0 0 0,0 0 0 0 0,0 1 0 0 0,0-1 0 0 0,1 4 0 0 0,0 3 56 0 0,-1-1 1 0 0,0 0 0 0 0,-1 1 0 0 0,0-1 0 0 0,0 0 0 0 0,-1 1 0 0 0,0-1-1 0 0,0 0 1 0 0,-1 0 0 0 0,-2 10 0 0 0,-3 2 120 0 0,-1 0 1 0 0,-17 34-1 0 0,11-34 24 0 0,14-20-198 0 0,0 0-1 0 0,0 0 0 0 0,0 0 0 0 0,0 0 1 0 0,0 0-1 0 0,0 0 0 0 0,0 0 0 0 0,0-1 0 0 0,-1 1 1 0 0,1 0-1 0 0,0 0 0 0 0,0 0 0 0 0,0 0 1 0 0,0 0-1 0 0,0 0 0 0 0,0 0 0 0 0,0 0 0 0 0,0 0 1 0 0,0 0-1 0 0,0 0 0 0 0,0 0 0 0 0,0 0 0 0 0,0 0 1 0 0,0 0-1 0 0,0 0 0 0 0,0 0 0 0 0,0 0 1 0 0,0 0-1 0 0,0 0 0 0 0,0 0 0 0 0,-1 0 0 0 0,1 0 1 0 0,0 0-1 0 0,0 0 0 0 0,0 0 0 0 0,0 0 0 0 0,0 1 1 0 0,0-1-1 0 0,0 0 0 0 0,0 0 0 0 0,0 0 1 0 0,0 0-1 0 0,0 0 0 0 0,7-12 128 0 0,1 0-167 0 0,1 2-1 0 0,0-1 1 0 0,1 1-1 0 0,0 1 1 0 0,14-11-1 0 0,3-3-170 0 0,18-18-379 0 0,-15 12-351 0 0,1 2 0 0 0,57-39 1 0 0,-78 60 987 0 0,0 0 0 0 0,1 1 0 0 0,11-4 0 0 0,-21 8 11 0 0,1 1 1 0 0,-1 0-1 0 0,1 0 1 0 0,-1 0-1 0 0,1 0 1 0 0,-1 0-1 0 0,1 0 1 0 0,-1 0-1 0 0,0 1 1 0 0,1-1-1 0 0,-1 0 1 0 0,1 1-1 0 0,-1-1 1 0 0,0 1-1 0 0,1-1 1 0 0,-1 1-1 0 0,0 0 1 0 0,1 0 0 0 0,-1-1-1 0 0,0 1 1 0 0,0 0-1 0 0,0 0 1 0 0,0 0-1 0 0,2 2 1 0 0,-1 0 61 0 0,1 1-1 0 0,0-1 1 0 0,-1 0 0 0 0,0 1 0 0 0,0 0 0 0 0,0-1 0 0 0,2 6 0 0 0,-1 2 3 0 0,0 0 1 0 0,-1 0-1 0 0,0 0 0 0 0,-1 0 0 0 0,0 0 0 0 0,-1 20 0 0 0,-15 71 178 0 0,7-57-298 0 0,8-44-110 0 0,3 7-4306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176 196 10591 0 0,'0'0'819'0'0,"20"3"3178"0"0,-1-1-3106 0 0,1-1-1 0 0,0 0 0 0 0,0-2 1 0 0,36-5-1 0 0,-23 0 376 0 0,0-2-1 0 0,34-13 0 0 0,-60 18-1282 0 0,1 0 1 0 0,-2 0-1 0 0,1-1 0 0 0,0 0 0 0 0,-1 0 0 0 0,1-1 1 0 0,-1 0-1 0 0,-1 0 0 0 0,1 0 0 0 0,-1-1 0 0 0,1 0 1 0 0,-2 0-1 0 0,1 0 0 0 0,5-9 0 0 0,-9 13-23 0 0,0-1 0 0 0,0 1 0 0 0,0 0 0 0 0,0 0 0 0 0,0-1 0 0 0,-1 1 0 0 0,1-1-1 0 0,-1 1 1 0 0,0 0 0 0 0,1-1 0 0 0,-1 1 0 0 0,0-1 0 0 0,0 1 0 0 0,-1-1 0 0 0,1 1 0 0 0,0-1 0 0 0,-1 1 0 0 0,0 0-1 0 0,1-1 1 0 0,-3-3 0 0 0,2 4-12 0 0,0 0-1 0 0,0 1 0 0 0,0-1 1 0 0,0 0-1 0 0,0 1 0 0 0,0-1 1 0 0,-1 1-1 0 0,1 0 0 0 0,0-1 1 0 0,-1 1-1 0 0,1 0 1 0 0,-1 0-1 0 0,1 0 0 0 0,-1 0 1 0 0,0 0-1 0 0,0 0 0 0 0,1 1 1 0 0,-1-1-1 0 0,0 0 0 0 0,0 1 1 0 0,0 0-1 0 0,1-1 0 0 0,-1 1 1 0 0,0 0-1 0 0,0 0 0 0 0,0 0 1 0 0,-2 0-1 0 0,-9 2-62 0 0,0 1-1 0 0,1 0 1 0 0,-1 0 0 0 0,-17 9-1 0 0,-48 26 27 0 0,44-21 83 0 0,-4 3-13 0 0,1 1 0 0 0,-39 30 0 0 0,56-36 147 0 0,1 1 1 0 0,0 1-1 0 0,1 1 1 0 0,-30 40 0 0 0,42-49-18 0 0,0 0 0 0 0,0 0 0 0 0,1 1 0 0 0,0 0 0 0 0,1 0 0 0 0,0 0 0 0 0,1 1 0 0 0,-3 13 1 0 0,5-19-58 0 0,0 0 1 0 0,1 0 0 0 0,-1 0 0 0 0,1 0-1 0 0,1 0 1 0 0,-1 0 0 0 0,1 0-1 0 0,0 0 1 0 0,0 0 0 0 0,0 0 0 0 0,0 0-1 0 0,1-1 1 0 0,0 1 0 0 0,0 0 0 0 0,0-1-1 0 0,1 1 1 0 0,0-1 0 0 0,0 0-1 0 0,6 7 1 0 0,-1-3 51 0 0,0-1 0 0 0,0-1 0 0 0,1 0 0 0 0,0 0 1 0 0,0-1-1 0 0,0 0 0 0 0,1 0 0 0 0,-1-1 0 0 0,1 0 0 0 0,0-1 0 0 0,1 0 0 0 0,17 3 0 0 0,-4-3 230 0 0,-1-1-1 0 0,1-1 0 0 0,0-1 1 0 0,39-5-1 0 0,-49 3-170 0 0,1-2-1 0 0,0 1 1 0 0,26-12-1 0 0,40-23 77 0 0,-75 35-239 0 0,-2 1-51 0 0,0 0-1 0 0,0 0 0 0 0,-1 0 1 0 0,1-1-1 0 0,-1 1 0 0 0,1-1 1 0 0,4-6-1 0 0,-7 8-290 0 0,-7 0-3680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0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57 3223 0 0,'0'0'14679'0'0,"-8"9"-13788"0"0,-23 16-301 0 0,2-3-71 0 0,-36 36 0 0 0,-38 41-109 0 0,101-97-390 0 0,0 0-1 0 0,0 1 1 0 0,0-1-1 0 0,0 1 1 0 0,0-1-1 0 0,1 1 1 0 0,-1 0-1 0 0,1-1 1 0 0,-1 1-1 0 0,1 0 1 0 0,0 0-1 0 0,0 0 0 0 0,1 0 1 0 0,-1 0-1 0 0,1 1 1 0 0,-1-1-1 0 0,1 0 1 0 0,0 0-1 0 0,0 0 1 0 0,0 0-1 0 0,1 0 1 0 0,-1 0-1 0 0,1 1 1 0 0,0-1-1 0 0,0 0 1 0 0,0 0-1 0 0,0 0 1 0 0,0-1-1 0 0,0 1 1 0 0,1 0-1 0 0,0 0 1 0 0,-1-1-1 0 0,1 1 1 0 0,0-1-1 0 0,0 1 1 0 0,1-1-1 0 0,-1 0 1 0 0,0 0-1 0 0,1 0 1 0 0,-1 0-1 0 0,1 0 1 0 0,0-1-1 0 0,3 3 1 0 0,3 0-5 0 0,0-1 0 0 0,0 1 0 0 0,0-2 0 0 0,0 1 0 0 0,0-1 0 0 0,1 0 0 0 0,-1-1 0 0 0,1 0 0 0 0,-1-1 1 0 0,1 0-1 0 0,-1 0 0 0 0,1-1 0 0 0,-1-1 0 0 0,1 1 0 0 0,-1-1 0 0 0,0-1 0 0 0,11-4 0 0 0,-3 1-8 0 0,1-2 0 0 0,-1 0 0 0 0,-1-1 0 0 0,1-1 0 0 0,-2 0-1 0 0,1-1 1 0 0,23-23 0 0 0,-30 25-70 0 0,0-1-1 0 0,0 0 1 0 0,-1 0-1 0 0,0-1 1 0 0,-1 0-1 0 0,-1 0 1 0 0,1-1 0 0 0,-2 0-1 0 0,0 0 1 0 0,6-18-1 0 0,-10 25-28 0 0,0 0-1 0 0,0 0 0 0 0,0 0 1 0 0,-1-1-1 0 0,1 1 1 0 0,-1 0-1 0 0,0 0 0 0 0,-1 0 1 0 0,1 0-1 0 0,-1 0 1 0 0,0-1-1 0 0,-1 1 0 0 0,1 1 1 0 0,-1-1-1 0 0,0 0 1 0 0,0 0-1 0 0,0 0 0 0 0,-1 1 1 0 0,1 0-1 0 0,-1-1 1 0 0,0 1-1 0 0,-1 0 0 0 0,1 0 1 0 0,-1 1-1 0 0,1-1 1 0 0,-1 1-1 0 0,0-1 0 0 0,-1 1 1 0 0,-3-2-1 0 0,1 1-42 0 0,1 1 0 0 0,-1 0 0 0 0,0 0 1 0 0,0 1-1 0 0,0 0 0 0 0,0 0 0 0 0,0 1 0 0 0,0 0 0 0 0,-14-1 0 0 0,10 2-158 0 0,0 1 0 0 0,1 0 0 0 0,-1 0-1 0 0,0 1 1 0 0,-19 6 0 0 0,28-8-73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0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616 507 12407 0 0,'0'0'1126'0'0,"-1"1"-929"0"0,-8 11 3440 0 0,10-20-2670 0 0,0-3-578 0 0,2 0 0 0 0,0 1 0 0 0,8-21 0 0 0,-3 7-348 0 0,20-60-7 0 0,29-143-1 0 0,-56 218-85 0 0,0 0 0 0 0,0-1 0 0 0,-1 1 0 0 0,0-1 0 0 0,0 1 1 0 0,-3-11-1 0 0,3 18 18 0 0,-1 0 0 0 0,0 0 1 0 0,1-1-1 0 0,-1 1 0 0 0,0 0 1 0 0,0 0-1 0 0,0 0 0 0 0,0 0 1 0 0,-1 0-1 0 0,1 0 0 0 0,0 1 1 0 0,-1-1-1 0 0,-1-2 0 0 0,1 3 10 0 0,1 0-1 0 0,-1 1 1 0 0,1-1-1 0 0,-1 0 0 0 0,0 0 1 0 0,1 1-1 0 0,-1-1 1 0 0,0 1-1 0 0,1 0 0 0 0,-1-1 1 0 0,0 1-1 0 0,1 0 0 0 0,-1 0 1 0 0,0 0-1 0 0,1 0 1 0 0,-1 0-1 0 0,0 0 0 0 0,0 1 1 0 0,-2 0-1 0 0,-7 2-15 0 0,1 1-1 0 0,0 0 1 0 0,0 1-1 0 0,0 0 1 0 0,1 0-1 0 0,-14 11 1 0 0,2-1 48 0 0,-29 31 1 0 0,29-24 11 0 0,1 0 1 0 0,2 2 0 0 0,0 0 0 0 0,1 1 0 0 0,-19 39 0 0 0,26-44-7 0 0,1 1-1 0 0,2 0 1 0 0,-1 1 0 0 0,2-1-1 0 0,1 1 1 0 0,1 1 0 0 0,-3 42-1 0 0,7-18-13 0 0,-10 130-2 0 0,7-154 4 0 0,-1-1 0 0 0,-1 1 0 0 0,-1-1 0 0 0,0-1 1 0 0,-19 38-1 0 0,14-37 51 0 0,-2-1 0 0 0,-1 0-1 0 0,-19 22 1 0 0,-54 52 792 0 0,70-77-536 0 0,-17 21 177 0 0,20-21-388 0 0,-23 19 1 0 0,32-32-287 0 0,3-4-519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0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43 162 10135 0 0,'-7'-4'174'0'0,"-12"-5"571"0"0,11 7-585 0 0,0 3 2779 0 0,22-1-1440 0 0,-1-1 0 0 0,16-3 1 0 0,55-17-409 0 0,-36 8-146 0 0,55-15 100 0 0,174-33 190 0 0,-231 53-1259 0 0,-23 4-886 0 0,46-3 0 0 0,-56 8-466 0 0,-2 1-316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0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85 4607 0 0,'0'0'208'0'0,"-5"8"32"0"0,1-3 732 0 0,-2 0 0 0 0,1 0 0 0 0,-1 0-1 0 0,1-1 1 0 0,-10 6 0 0 0,4-5-234 0 0,2-1 4849 0 0,17-3-3231 0 0,5-3-2179 0 0,-1-1 0 0 0,0 1 1 0 0,0-2-1 0 0,20-8 0 0 0,9-3 32 0 0,132-31 269 0 0,-68 20-355 0 0,-79 19-89 0 0,1 0-1 0 0,0 2 0 0 0,45-3 1 0 0,-70 8-28 0 0,1 0 0 0 0,-1 1 1 0 0,1-1-1 0 0,-1 0 0 0 0,1 1 1 0 0,-1-1-1 0 0,1 1 0 0 0,-1 0 1 0 0,1 0-1 0 0,-1 0 1 0 0,0 0-1 0 0,4 3 0 0 0,-5-3-5 0 0,0-1-1 0 0,0 1 1 0 0,0 0-1 0 0,0 0 1 0 0,-1 0 0 0 0,1 0-1 0 0,0 0 1 0 0,-1 0-1 0 0,1 0 1 0 0,-1 0-1 0 0,1 0 1 0 0,-1 0-1 0 0,0 1 1 0 0,1-1-1 0 0,-1 0 1 0 0,0 0-1 0 0,0 0 1 0 0,0 1-1 0 0,0-1 1 0 0,0 0-1 0 0,0 0 1 0 0,0 0-1 0 0,0 0 1 0 0,0 1 0 0 0,0-1-1 0 0,-1 0 1 0 0,1 0-1 0 0,0 0 1 0 0,-1 2-1 0 0,-4 7 2 0 0,0 0 0 0 0,-1 0 0 0 0,0 0 1 0 0,0 0-1 0 0,-1-1 0 0 0,0 0 0 0 0,-1 0 0 0 0,0-1 0 0 0,0 0 0 0 0,-1-1 0 0 0,0 1 0 0 0,0-2 0 0 0,-17 10 1 0 0,-3 0 30 0 0,0-2 1 0 0,-2-2 0 0 0,-47 15-1 0 0,-98 19 100 0 0,78-21-235 0 0,54-10-521 0 0,42-15 485 0 0,15-1-554 0 0,11-1 644 0 0,45 4 0 0 0,-13 1 50 0 0,-16-1-2 0 0,48 8 0 0 0,-52-5 0 0 0,24 8 0 0 0,-51-10 0 0 0,-6-2 12 0 0,-1 0-1 0 0,1 0 1 0 0,-1 0-1 0 0,1 0 1 0 0,-1 0-1 0 0,0 1 1 0 0,1-1-1 0 0,-1 1 1 0 0,0 0-1 0 0,0 0 1 0 0,0 0 0 0 0,0 0-1 0 0,-1 0 1 0 0,1 0-1 0 0,0 0 1 0 0,1 4-1 0 0,-1-1 19 0 0,0 0 1 0 0,0 0-1 0 0,-1 1 0 0 0,1-1 1 0 0,0 9-1 0 0,0-3-32 0 0,-2-8 12 0 0,1 0 0 0 0,-1 1 0 0 0,0-1 0 0 0,0 0-1 0 0,0 1 1 0 0,0-1 0 0 0,-1 1 0 0 0,1-1 0 0 0,-1 0 0 0 0,0 1-1 0 0,0-1 1 0 0,0 0 0 0 0,0 0 0 0 0,0 0 0 0 0,-4 5 0 0 0,2-4 38 0 0,0 0 1 0 0,0 0 0 0 0,-1 0 0 0 0,1-1 0 0 0,-1 1 0 0 0,0-1-1 0 0,0 0 1 0 0,0 0 0 0 0,-7 3 0 0 0,-4 1 89 0 0,0-1 0 0 0,-1 0 0 0 0,1-1 1 0 0,-1-1-1 0 0,-22 3 0 0 0,-25 1-51 0 0,1-3-1 0 0,-67-3 1 0 0,103-2-99 0 0,24 0-175 0 0,4-2-486 0 0,-1 1 456 0 0,0 0 0 0 0,0 0-1 0 0,0 0 1 0 0,0 0 0 0 0,1 0 0 0 0,-1 0 0 0 0,1 1-1 0 0,-1-1 1 0 0,2 0 0 0 0,8-4-1987 0 0,2 2-4107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0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 9215 0 0,'2'-1'707'0'0,"8"-5"-505"0"0,2 0 233 0 0,-4 2 2911 0 0,-8 4-3174 0 0,1 0-1 0 0,-1-1 1 0 0,1 1 0 0 0,-1 0 0 0 0,1 0 0 0 0,-1 0 0 0 0,1 0 0 0 0,-1 0 0 0 0,1 0 0 0 0,-1 0 0 0 0,1 0-1 0 0,-1 0 1 0 0,0 0 0 0 0,1 0 0 0 0,-1 0 0 0 0,1 1 0 0 0,-1-1 0 0 0,1 0 0 0 0,-1 0 0 0 0,0 0 0 0 0,1 1-1 0 0,-1-1 1 0 0,1 0 0 0 0,-1 0 0 0 0,0 1 0 0 0,1-1 0 0 0,-1 0 0 0 0,0 1 0 0 0,1-1 0 0 0,-1 0 0 0 0,0 1-1 0 0,1-1 1 0 0,-1 0 0 0 0,0 1 0 0 0,0-1 0 0 0,0 1 0 0 0,1-1 0 0 0,-1 1 0 0 0,0 0 0 0 0,0 0-51 0 0,1 0 1 0 0,-1 1 0 0 0,1-1 0 0 0,-1 1-1 0 0,0-1 1 0 0,0 1 0 0 0,0-1-1 0 0,0 0 1 0 0,0 4 0 0 0,-2 1 69 0 0,0 0 0 0 0,-1 0 0 0 0,0 0 0 0 0,0 0 0 0 0,0 0 0 0 0,-1-1 1 0 0,-6 10-1 0 0,-16 22 4 0 0,25-36-799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0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13 12551 0 0,'1'-1'572'0'0,"32"-11"2898"0"0,-31 13-2582 0 0,0 1-611 0 0,-1-2-2 0 0,0 1 1 0 0,1 0-1 0 0,-1 1 0 0 0,1-1 1 0 0,-1 0-1 0 0,0 0 1 0 0,0 0-1 0 0,0 1 0 0 0,0-1 1 0 0,0 1-1 0 0,0-1 1 0 0,0 1-1 0 0,0-1 1 0 0,-1 1-1 0 0,1-1 0 0 0,0 1 1 0 0,-1 1-1 0 0,0-2-230 0 0,0 0-1 0 0,-1 0 0 0 0,1 0 1 0 0,0 0-1 0 0,-1 0 1 0 0,1 0-1 0 0,-1 0 1 0 0,0 0-1 0 0,1 0 0 0 0,-1 0 1 0 0,0-1-1 0 0,1 1 1 0 0,-1 0-1 0 0,0 0 1 0 0,0-1-1 0 0,-1 1 0 0 0,-15 11 236 0 0,16-12-267 0 0,-14 9 61 0 0,-1-1-1 0 0,0-1 1 0 0,-25 7-1 0 0,-53 10-110 0 0,64-17 56 0 0,-273 58-852 0 0,295-64 755 0 0,-7 2-90 0 0,0 0 0 0 0,-21-1-1 0 0,33-1 64 0 0,-1-1 0 0 0,1-1 0 0 0,-1 1 0 0 0,1 0 0 0 0,0-1-1 0 0,-1 0 1 0 0,1 0 0 0 0,0 0 0 0 0,-1 0 0 0 0,1 0-1 0 0,0-1 1 0 0,0 1 0 0 0,0-1 0 0 0,0 0 0 0 0,0 0-1 0 0,-2-2 1 0 0,4 3 48 0 0,1 1 0 0 0,0-1-1 0 0,-1 1 1 0 0,1-1 0 0 0,0 0-1 0 0,0 1 1 0 0,-1-1 0 0 0,1 0 0 0 0,0 1-1 0 0,0-1 1 0 0,0 0 0 0 0,0 1-1 0 0,0-1 1 0 0,0 0 0 0 0,0 1-1 0 0,0-1 1 0 0,0 0 0 0 0,0 1 0 0 0,0-1-1 0 0,0 0 1 0 0,1 1 0 0 0,-1-1-1 0 0,0 0 1 0 0,0 1 0 0 0,1-2-1 0 0,8-13-624 0 0,-5 12 476 0 0,0-1 0 0 0,0 1 0 0 0,0 0 1 0 0,0 0-1 0 0,0 0 0 0 0,0 1 0 0 0,1-1 0 0 0,-1 1 0 0 0,6-2 0 0 0,4 0-1280 0 0,25-5-1 0 0,-38 8 947 0 0,-2 4 417 0 0,0 0 225 0 0,0 0 0 0 0,0 0 0 0 0,0 0 0 0 0,0 0-1 0 0,-1 0 1 0 0,1 0 0 0 0,-1-1 0 0 0,0 1 0 0 0,-4 4 0 0 0,-2 4 277 0 0,-69 93 2499 0 0,46-65-1308 0 0,-38 65-1 0 0,68-103-1505 0 0,1-1-1 0 0,0 1 1 0 0,-1-1-1 0 0,1 1 1 0 0,0-1-1 0 0,-1 1 1 0 0,1-1-1 0 0,0 1 1 0 0,0-1-1 0 0,0 1 1 0 0,-1-1-1 0 0,1 1 1 0 0,0-1-1 0 0,0 1 1 0 0,0 0-1 0 0,0-1 1 0 0,0 1-1 0 0,0-1 1 0 0,0 1-1 0 0,0-1 1 0 0,0 1-1 0 0,0 0 1 0 0,0-1-1 0 0,1 1 1 0 0,-1-1-1 0 0,0 1 1 0 0,0-1-1 0 0,1 1 1 0 0,-1 0-1 0 0,1-1-41 0 0,0 1-1 0 0,0-1 1 0 0,0 0-1 0 0,-1 1 1 0 0,1-1-1 0 0,0 0 0 0 0,0 1 1 0 0,0-1-1 0 0,0 0 1 0 0,0 0-1 0 0,0 0 1 0 0,0 0-1 0 0,0 0 1 0 0,0 0-1 0 0,1 0 1 0 0,5-1-43 0 0,1-1 0 0 0,-1 1 0 0 0,10-5 0 0 0,18-6-546 0 0,1 2 0 0 0,1 1 0 0 0,66-7-1 0 0,-90 15 386 0 0,0 0 0 0 0,1 1 0 0 0,-1 0 0 0 0,0 1 0 0 0,0 1 0 0 0,14 2 0 0 0,-21-2 232 0 0,-1-1 0 0 0,1 1-1 0 0,-1 0 1 0 0,0 1 0 0 0,1-1-1 0 0,-1 1 1 0 0,-1 0 0 0 0,1 0-1 0 0,0 1 1 0 0,-1-1 0 0 0,1 1 0 0 0,-1 0-1 0 0,0 0 1 0 0,0 1 0 0 0,-1-1-1 0 0,5 8 1 0 0,-1 0 277 0 0,-1 0-1 0 0,0 0 1 0 0,-1 1 0 0 0,5 18-1 0 0,-8-23-208 0 0,0-1-1 0 0,-1 1 0 0 0,0 0 0 0 0,-1-1 0 0 0,1 1 0 0 0,-2 0 1 0 0,1-1-1 0 0,-1 1 0 0 0,-2 10 0 0 0,2-15-103 0 0,0 0 0 0 0,-1 0-1 0 0,1 1 1 0 0,-1-1 0 0 0,0 0-1 0 0,1-1 1 0 0,-1 1 0 0 0,-1 0 0 0 0,1 0-1 0 0,0-1 1 0 0,-1 0 0 0 0,1 1-1 0 0,-1-1 1 0 0,0 0 0 0 0,0 0 0 0 0,0 0-1 0 0,0-1 1 0 0,0 1 0 0 0,0-1-1 0 0,-5 2 1 0 0,-7 2 54 0 0,-1-1-1 0 0,1 0 1 0 0,-20 1-1 0 0,20-3-9 0 0,-21 4 210 0 0,-60 1 0 0 0,17-5-93 0 0,-64-3 130 0 0,136 0-396 0 0,6 1-381 0 0,3-1 306 0 0,0 0 0 0 0,-1 0-1 0 0,1 0 1 0 0,0 0-1 0 0,0 0 1 0 0,0 1-1 0 0,0-1 1 0 0,1 1-1 0 0,1-1 1 0 0,5-1-323 0 0,12-4-1043 0 0,2-2-292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0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89 1375 0 0,'19'-45'821'0'0,"-16"41"307"0"0,-1 0-1 0 0,1 0 1 0 0,-1 0-1 0 0,1 0 1 0 0,1 0-1 0 0,-1 0 1 0 0,7-5 0 0 0,-8 8-915 0 0,0 0-1 0 0,-1 0 1 0 0,1 1 0 0 0,0-1 0 0 0,0 0 0 0 0,0 1 0 0 0,0 0 0 0 0,0-1 0 0 0,-1 1 0 0 0,1 0 0 0 0,0 0 0 0 0,4 0 0 0 0,-3 0 57 0 0,-2 1-197 0 0,1 0-1 0 0,-1-1 1 0 0,0 1-1 0 0,0 0 1 0 0,0 0-1 0 0,0 0 1 0 0,0 0-1 0 0,0 0 1 0 0,-1 0-1 0 0,1 0 0 0 0,0 0 1 0 0,0 0-1 0 0,-1 0 1 0 0,1 0-1 0 0,-1 1 1 0 0,1 0-1 0 0,0 2 53 0 0,0 0-1 0 0,0 0 1 0 0,0 0-1 0 0,0 0 1 0 0,-1 0-1 0 0,0 0 1 0 0,0 0-1 0 0,0 0 1 0 0,-1 6-1 0 0,-11 40 746 0 0,6-29-530 0 0,-14 55 818 0 0,-52 122-1 0 0,-51 65-689 0 0,118-252-473 0 0,-75 141 338 0 0,76-146-309 0 0,-1 0 0 0 0,1 0 0 0 0,-11 9 0 0 0,-6 9 61 0 0,18-18-51 0 0,2-5-24 0 0,-1 1 1 0 0,1 0-1 0 0,-1 0 0 0 0,1-1 0 0 0,-1 1 1 0 0,0-1-1 0 0,1 1 0 0 0,-1-1 0 0 0,0 0 1 0 0,0 0-1 0 0,0 0 0 0 0,0 0 0 0 0,0 0 1 0 0,-3 1-1 0 0,5-2-4 0 0,-1-1 0 0 0,0 1 0 0 0,0-1 0 0 0,1 1 0 0 0,-1 0-1 0 0,0-1 1 0 0,1 1 0 0 0,-1-1 0 0 0,0 1 0 0 0,1-1 0 0 0,-1 0 0 0 0,1 1 0 0 0,-1-1 0 0 0,1 0 0 0 0,-1 1 0 0 0,1-1 0 0 0,0 0 0 0 0,-1 1 0 0 0,0-3 0 0 0,0 0 3 0 0,0 0 0 0 0,0 0 1 0 0,1-1-1 0 0,-1 1 1 0 0,1 0-1 0 0,-1-1 1 0 0,1 1-1 0 0,0-1 1 0 0,0 1-1 0 0,1 0 1 0 0,-1-1-1 0 0,1-3 1 0 0,3-6 66 0 0,7-22 0 0 0,-5 20-61 0 0,-1 2-48 0 0,1-1 1 0 0,0 1-1 0 0,1 1 0 0 0,1-1 0 0 0,0 1 0 0 0,1 0 0 0 0,0 1 1 0 0,17-17-1 0 0,-7 11-49 0 0,1 1-1 0 0,0 0 1 0 0,1 1 0 0 0,24-12-1 0 0,-23 16-117 0 0,0 2-1 0 0,1 0 1 0 0,1 1-1 0 0,-1 1 1 0 0,1 2-1 0 0,0 0 0 0 0,1 1 1 0 0,33 0-1 0 0,-50 4 234 0 0,1 0-1 0 0,-1 0 1 0 0,0 1-1 0 0,0 0 1 0 0,0 0 0 0 0,13 4-1 0 0,-19-4-22 0 0,0 0 0 0 0,0 0 0 0 0,0 0 0 0 0,0 0 1 0 0,0 0-1 0 0,0 0 0 0 0,0 0 0 0 0,-1 1 0 0 0,1-1 0 0 0,0 1 0 0 0,-1-1 0 0 0,1 1 0 0 0,-1 0 0 0 0,1-1 0 0 0,-1 1 0 0 0,0 0 0 0 0,0 0 0 0 0,0 0 1 0 0,0 0-1 0 0,0 0 0 0 0,0 0 0 0 0,0 1 0 0 0,-1-1 0 0 0,1 0 0 0 0,-1 0 0 0 0,1 0 0 0 0,-1 1 0 0 0,0 2 0 0 0,-1 3 72 0 0,1 0 0 0 0,-1-1-1 0 0,-1 1 1 0 0,0 0-1 0 0,-4 11 1 0 0,-18 37 394 0 0,15-34-339 0 0,-41 72 408 0 0,4-11-401 0 0,46-83-189 0 0,-1 1 0 0 0,1 0 0 0 0,0-1 0 0 0,0 1 0 0 0,-1 0 0 0 0,1-1 0 0 0,0 1 0 0 0,0 0 0 0 0,0 0 0 0 0,0-1-1 0 0,0 1 1 0 0,0 0 0 0 0,0 0 0 0 0,0 1 0 0 0,0-2 10 0 0,0 0 0 0 0,0 0 0 0 0,0 1 0 0 0,0-1-1 0 0,1 0 1 0 0,-1 0 0 0 0,0 0 0 0 0,0 1 0 0 0,0-1 0 0 0,0 0-1 0 0,1 0 1 0 0,-1 0 0 0 0,0 0 0 0 0,0 1 0 0 0,1-1-1 0 0,-1 0 1 0 0,0 0 0 0 0,0 0 0 0 0,0 0 0 0 0,1 0 0 0 0,-1 0-1 0 0,0 0 1 0 0,0 0 0 0 0,1 0 0 0 0,-1 0 0 0 0,11-2-2116 0 0,3-2-4428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0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32 7367 0 0,'0'0'6394'0'0,"-1"2"-4609"0"0,-7 11-1426 0 0,-1-1-1 0 0,0 0 1 0 0,0-1 0 0 0,-2 0-1 0 0,-19 17 1 0 0,-4 6-86 0 0,13-13-135 0 0,0 0-35 0 0,0 2-1 0 0,1 0 1 0 0,-16 27-1 0 0,35-49-81 0 0,0 0 0 0 0,0 0 0 0 0,0 1 0 0 0,1-1-1 0 0,-1 0 1 0 0,0 1 0 0 0,1-1 0 0 0,0 0 0 0 0,-1 1 0 0 0,1-1 0 0 0,0 1-1 0 0,-1-1 1 0 0,1 1 0 0 0,0-1 0 0 0,0 1 0 0 0,0-1 0 0 0,1 1 0 0 0,-1 1-1 0 0,1-2 9 0 0,-1 0-1 0 0,1 0 0 0 0,-1 0 1 0 0,1 0-1 0 0,0 0 0 0 0,-1 0 1 0 0,1 0-1 0 0,0 0 0 0 0,0 0 1 0 0,0-1-1 0 0,0 1 1 0 0,0 0-1 0 0,0-1 0 0 0,0 1 1 0 0,0 0-1 0 0,0-1 0 0 0,2 1 1 0 0,2 1 66 0 0,1-1 1 0 0,0 0 0 0 0,-1 0-1 0 0,1 0 1 0 0,0-1 0 0 0,-1 1 0 0 0,11-2-1 0 0,-1 0-11 0 0,0-1 0 0 0,0 0-1 0 0,0-1 1 0 0,-1-1 0 0 0,1 0-1 0 0,-1-1 1 0 0,21-10 0 0 0,-31 13-79 0 0,0-1 1 0 0,0 1 0 0 0,-1-1 0 0 0,1 0 0 0 0,-1 0 0 0 0,0-1-1 0 0,0 1 1 0 0,0-1 0 0 0,0 1 0 0 0,-1-1 0 0 0,0 0 0 0 0,1 0-1 0 0,1-6 1 0 0,-2 4 2 0 0,0 0-1 0 0,0-1 0 0 0,-1 1 1 0 0,0-1-1 0 0,0 0 0 0 0,-1 1 1 0 0,0-1-1 0 0,0-8 0 0 0,-2 0-35 0 0,0 0 0 0 0,-2 1 0 0 0,1 0 0 0 0,-2 0 0 0 0,0 0-1 0 0,0 0 1 0 0,-11-19 0 0 0,11 26-46 0 0,0 0 0 0 0,0 0-1 0 0,0 0 1 0 0,-1 1 0 0 0,1 0-1 0 0,-9-7 1 0 0,13 12-51 0 0,6 11-3782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5983 0 0,'0'0'7915'0'0,"-1"2"-7319"0"0,-36 46 422 0 0,2 2 0 0 0,-33 64 0 0 0,36-58-516 0 0,-25 37-235 0 0,-4-2-1 0 0,-107 120 1 0 0,143-183-255 0 0,24-27-231 0 0,12-11-812 0 0,-8 8 262 0 0,13-11-5315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0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14 8287 0 0,'0'0'1066'0'0,"0"1"10"0"0,-20 45 3801 0 0,-20 22-2944 0 0,4-9-1030 0 0,34-55-859 0 0,-29 59 560 0 0,28-56-476 0 0,1 1 0 0 0,-1 0 0 0 0,2-1 1 0 0,-1 1-1 0 0,1 0 0 0 0,-1 13 0 0 0,3-19-69 0 0,-1 0 0 0 0,1 0 0 0 0,0 0 0 0 0,0 0 0 0 0,0 0 0 0 0,0 0 0 0 0,1-1-1 0 0,-1 1 1 0 0,0-1 0 0 0,1 1 0 0 0,-1-1 0 0 0,3 2 0 0 0,-2-1 23 0 0,1 1-19 0 0,0 0-1 0 0,0 0 0 0 0,0-1 1 0 0,1 0-1 0 0,-1 1 0 0 0,1-1 1 0 0,0 0-1 0 0,0-1 1 0 0,-1 1-1 0 0,1-1 0 0 0,0 0 1 0 0,0 0-1 0 0,0 0 0 0 0,1 0 1 0 0,-1 0-1 0 0,0-1 1 0 0,0 0-1 0 0,0 0 0 0 0,5-1 1 0 0,-2 0 12 0 0,0 0 1 0 0,-1-1 0 0 0,1 0-1 0 0,0 0 1 0 0,-1-1 0 0 0,0 1-1 0 0,1-1 1 0 0,-1-1 0 0 0,0 1-1 0 0,8-8 1 0 0,0-1-3 0 0,0-1 1 0 0,-1-1-1 0 0,0 0 0 0 0,-1-1 1 0 0,-1 0-1 0 0,-1-1 0 0 0,0-1 1 0 0,-1 1-1 0 0,0-1 0 0 0,-1-1 1 0 0,7-25-1 0 0,-12 31-33 0 0,0 0 1 0 0,-1 0-1 0 0,0 0 0 0 0,-1-20 1 0 0,-1-2-3022 0 0,0 17-557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0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24 507 1375 0 0,'0'0'14266'0'0,"0"-8"-10932"0"0,-10-19-324 0 0,7 21-2778 0 0,0 0-1 0 0,1-1 1 0 0,-2-7-1 0 0,3 10-181 0 0,1-1 0 0 0,0 0 0 0 0,0 1 0 0 0,0-1 0 0 0,0 1 0 0 0,1-1-1 0 0,0 1 1 0 0,0-1 0 0 0,0 1 0 0 0,0-1 0 0 0,1 1 0 0 0,-1 0 0 0 0,1 0 0 0 0,0 0 0 0 0,1 0-1 0 0,4-7 1 0 0,4-2 152 0 0,0-1 0 0 0,1 2-1 0 0,14-13 1 0 0,-17 17-185 0 0,170-134 2 0 0,-42 51-1710 0 0,-116 76-305 0 0,44-19-1 0 0,-55 30 902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0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 13503 0 0,'0'0'3108'0'0,"-7"-2"-1382"0"0,-1 1-1494 0 0,0 0 1 0 0,-1 1 0 0 0,1 0 0 0 0,0 0 0 0 0,-1 1 0 0 0,1 0 0 0 0,-12 3 0 0 0,-58 20 3 0 0,64-19-185 0 0,-15 5-1 0 0,-54 21 148 0 0,75-28-167 0 0,0 1 0 0 0,0 1 0 0 0,1-1 0 0 0,0 1 0 0 0,0 1 0 0 0,0-1 0 0 0,-10 12 0 0 0,16-16-24 0 0,-1 0 1 0 0,1 0-1 0 0,1 0 0 0 0,-1 1 0 0 0,0-1 1 0 0,0 0-1 0 0,0 1 0 0 0,1-1 0 0 0,-1 0 1 0 0,1 1-1 0 0,-1-1 0 0 0,1 1 0 0 0,-1-1 1 0 0,1 1-1 0 0,0-1 0 0 0,0 1 0 0 0,0-1 0 0 0,0 1 1 0 0,0 0-1 0 0,0-1 0 0 0,0 1 0 0 0,0-1 1 0 0,1 1-1 0 0,-1-1 0 0 0,1 1 0 0 0,-1-1 1 0 0,1 0-1 0 0,-1 1 0 0 0,1-1 0 0 0,0 1 1 0 0,0-1-1 0 0,0 0 0 0 0,-1 0 0 0 0,1 1 1 0 0,1-1-1 0 0,-1 0 0 0 0,0 0 0 0 0,0 0 0 0 0,0 0 1 0 0,0 0-1 0 0,2 0 0 0 0,8 6 5 0 0,-1-1-1 0 0,1-1 1 0 0,19 7-1 0 0,2 1 18 0 0,30 10-61 0 0,-46-19-140 0 0,0 2 1 0 0,-1 0 0 0 0,0 1 0 0 0,23 14 0 0 0,-31-16 225 0 0,0 1 0 0 0,-1 0 0 0 0,0 0 1 0 0,0 1-1 0 0,-1-1 0 0 0,0 1 0 0 0,0 1 0 0 0,-1-1 1 0 0,1 1-1 0 0,-2-1 0 0 0,1 1 0 0 0,-1 0 1 0 0,0 1-1 0 0,-1-1 0 0 0,0 0 0 0 0,0 1 0 0 0,-1-1 1 0 0,0 1-1 0 0,0 0 0 0 0,-1-1 0 0 0,0 1 0 0 0,-1 0 1 0 0,0-1-1 0 0,0 1 0 0 0,-3 9 0 0 0,2-13-8 0 0,1 0 1 0 0,-1 0-1 0 0,0 0 0 0 0,-1-1 0 0 0,1 1 1 0 0,-1 0-1 0 0,0-1 0 0 0,0 0 0 0 0,-1 0 1 0 0,1 0-1 0 0,-1 0 0 0 0,0 0 0 0 0,0-1 1 0 0,-4 4-1 0 0,1-3 48 0 0,0 0 1 0 0,0 0-1 0 0,-1-1 0 0 0,1 0 1 0 0,-1 0-1 0 0,0-1 1 0 0,1 0-1 0 0,-13 1 0 0 0,-7-1 86 0 0,-1-1 0 0 0,1-1-1 0 0,-1-2 1 0 0,-33-6-1 0 0,43 6-113 0 0,-32-11 0 0 0,42 11-133 0 0,0-1-1 0 0,1 0 0 0 0,-1 0 1 0 0,1-1-1 0 0,0 0 1 0 0,-10-7-1 0 0,10 3-1169 0 0,2 0-406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1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13159 0 0,'0'0'1500'0'0,"-7"4"-285"0"0,3-1-1031 0 0,0-1 0 0 0,0 1 0 0 0,1-1 0 0 0,-1 1 0 0 0,1 0 0 0 0,0 0 0 0 0,0 1 0 0 0,0-1 0 0 0,0 1 0 0 0,-2 3 0 0 0,-4 8-102 0 0,-8 20-1 0 0,5-9 209 0 0,-103 228 745 0 0,14 18-790 0 0,97-264-232 0 0,0 1 1 0 0,0 0-1 0 0,-1-1 0 0 0,0 0 0 0 0,0 0 1 0 0,-1-1-1 0 0,0 1 0 0 0,-1-1 0 0 0,0-1 0 0 0,0 1 1 0 0,-12 8-1 0 0,18-14-313 0 0,1-11-5737 0 0,0-2 239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1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88 436 10159 0 0,'0'0'920'0'0,"-1"1"-754"0"0,0 2 34 0 0,0 0 1 0 0,-1 0-1 0 0,0 0 1 0 0,1 0-1 0 0,-1-1 0 0 0,0 1 1 0 0,0-1-1 0 0,0 0 1 0 0,-1 1-1 0 0,1-1 1 0 0,-1 0-1 0 0,1 0 1 0 0,-1 0-1 0 0,0-1 1 0 0,1 1-1 0 0,-1-1 0 0 0,0 1 1 0 0,0-1-1 0 0,0 0 1 0 0,0 0-1 0 0,0 0 1 0 0,-6 0-1 0 0,8-1 160 0 0,-12-7 880 0 0,11 6-1178 0 0,1-1-1 0 0,0 1 0 0 0,0-1 0 0 0,0 1 1 0 0,0-1-1 0 0,0 0 0 0 0,0 0 1 0 0,1 1-1 0 0,-1-1 0 0 0,0 0 0 0 0,1 0 1 0 0,0 0-1 0 0,-1 0 0 0 0,1-3 1 0 0,0-32 517 0 0,0 21-246 0 0,1 3-272 0 0,-1-1 1 0 0,2 0-1 0 0,0 0 0 0 0,0 1 0 0 0,2 0 1 0 0,-1-1-1 0 0,2 1 0 0 0,0 0 0 0 0,0 1 0 0 0,1-1 1 0 0,1 1-1 0 0,0 0 0 0 0,1 1 0 0 0,0 0 0 0 0,0 0 1 0 0,1 0-1 0 0,1 1 0 0 0,0 1 0 0 0,0 0 1 0 0,1 0-1 0 0,0 1 0 0 0,15-9 0 0 0,11-2-88 0 0,1 1 0 0 0,0 2 0 0 0,1 2 0 0 0,1 1 0 0 0,0 2 0 0 0,1 2 0 0 0,78-7 0 0 0,-110 15 33 0 0,1 1-1 0 0,-1 0 1 0 0,0 1 0 0 0,0 0-1 0 0,1 0 1 0 0,-1 1-1 0 0,0 0 1 0 0,0 1 0 0 0,0 0-1 0 0,11 5 1 0 0,-16-6 22 0 0,-1 0 0 0 0,1 0 0 0 0,-1 0 0 0 0,0 1 0 0 0,0-1 0 0 0,0 1-1 0 0,0 0 1 0 0,0 0 0 0 0,-1 0 0 0 0,1 0 0 0 0,-1 0 0 0 0,0 0 0 0 0,0 1 0 0 0,0-1 0 0 0,0 1 0 0 0,0 0 0 0 0,-1-1 0 0 0,0 1 0 0 0,0 0 0 0 0,0 0 0 0 0,0 0 0 0 0,0 0-1 0 0,-1 0 1 0 0,0 0 0 0 0,0 0 0 0 0,0 5 0 0 0,-2 5 11 0 0,-1 1 1 0 0,0-1-1 0 0,0 0 0 0 0,-2 0 0 0 0,0 0 1 0 0,0 0-1 0 0,-1-1 0 0 0,-1 0 1 0 0,0 0-1 0 0,-1-1 0 0 0,0 1 0 0 0,-1-2 1 0 0,0 1-1 0 0,-1-2 0 0 0,-1 1 0 0 0,1-1 1 0 0,-16 10-1 0 0,3-3-7 0 0,-1-2 0 0 0,-1-1-1 0 0,0-1 1 0 0,-1-1 0 0 0,-36 12 0 0 0,-141 27 22 0 0,173-47-135 0 0,22-3-85 0 0,1 0-1 0 0,-1 0 1 0 0,0 1 0 0 0,-7 2 0 0 0,14-4-774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1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149 224 6447 0 0,'2'0'8528'0'0,"90"-5"-4451"0"0,-58 0-3703 0 0,1-1 0 0 0,33-11 0 0 0,-53 13-333 0 0,-1-1 1 0 0,0 0-1 0 0,0-1 0 0 0,0-1 1 0 0,13-8-1 0 0,-23 12-72 0 0,0 1 0 0 0,-1-1 0 0 0,1 0 1 0 0,-1 0-1 0 0,0 0 0 0 0,0 0 0 0 0,0-1 0 0 0,0 1 0 0 0,0-1 0 0 0,-1 0 1 0 0,0 0-1 0 0,0 0 0 0 0,0 0 0 0 0,0 0 0 0 0,0 0 0 0 0,-1-1 0 0 0,0 1 1 0 0,0-1-1 0 0,0 1 0 0 0,0 0 0 0 0,-1-6 0 0 0,1 7 5 0 0,-1 1 1 0 0,0-1-1 0 0,-1 1 0 0 0,1 0 1 0 0,0-1-1 0 0,-1 1 0 0 0,1-1 0 0 0,-1 1 1 0 0,0 0-1 0 0,0-1 0 0 0,0 1 0 0 0,0 0 1 0 0,0 0-1 0 0,0 0 0 0 0,0 0 1 0 0,-1 0-1 0 0,1 0 0 0 0,-1 0 0 0 0,0 0 1 0 0,1 0-1 0 0,-1 1 0 0 0,0-1 0 0 0,0 1 1 0 0,0-1-1 0 0,0 1 0 0 0,0 0 1 0 0,-1 0-1 0 0,1 0 0 0 0,0 0 0 0 0,-1 0 1 0 0,1 0-1 0 0,0 1 0 0 0,-1-1 0 0 0,1 1 1 0 0,-1 0-1 0 0,-4-1 0 0 0,-16 2-19 0 0,0 1-1 0 0,0 1 1 0 0,0 0-1 0 0,0 2 1 0 0,0 1-1 0 0,1 1 1 0 0,-32 14-1 0 0,27-9 166 0 0,1 2-1 0 0,1 1 0 0 0,0 1 1 0 0,1 1-1 0 0,-32 30 0 0 0,45-37 34 0 0,1 0 0 0 0,-17 24 0 0 0,24-30-132 0 0,0 0 0 0 0,0 1-1 0 0,0 0 1 0 0,1-1-1 0 0,0 1 1 0 0,0 0 0 0 0,0 0-1 0 0,1 0 1 0 0,0 0 0 0 0,0 0-1 0 0,-1 8 1 0 0,2-10-17 0 0,1 0 0 0 0,-1-1 0 0 0,1 1 0 0 0,-1 0 0 0 0,1 0 1 0 0,0-1-1 0 0,0 1 0 0 0,0 0 0 0 0,1-1 0 0 0,-1 1 0 0 0,1-1 0 0 0,-1 0 0 0 0,1 1 0 0 0,0-1 1 0 0,0 0-1 0 0,0 0 0 0 0,0 0 0 0 0,0 0 0 0 0,0 0 0 0 0,0-1 0 0 0,1 1 0 0 0,-1-1 0 0 0,5 3 1 0 0,3 0 11 0 0,-1 0 1 0 0,1 0-1 0 0,0-1 1 0 0,21 4-1 0 0,57 4-992 0 0,-57-11-160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1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7 538 5983 0 0,'0'0'8524'0'0,"11"-11"-4617"0"0,-11 10-3706 0 0,1 0 1 0 0,0-1-1 0 0,-1 1 1 0 0,1-1 0 0 0,-1 1-1 0 0,1-1 1 0 0,-1 1-1 0 0,0-1 1 0 0,0 1-1 0 0,1-1 1 0 0,-1 1-1 0 0,0-1 1 0 0,0 1-1 0 0,-1-1 1 0 0,1 1-1 0 0,0-2 1 0 0,-10-28 688 0 0,3 7-429 0 0,6 15-377 0 0,-1 0 0 0 0,1-1 0 0 0,1 1 0 0 0,0 0 0 0 0,0-1 0 0 0,1 1 0 0 0,0-1 0 0 0,1 1 0 0 0,0 0-1 0 0,0 0 1 0 0,1 0 0 0 0,0 0 0 0 0,1 0 0 0 0,-1 1 0 0 0,2 0 0 0 0,-1-1 0 0 0,1 1 0 0 0,1 1 0 0 0,7-9 0 0 0,0 1-64 0 0,1 0 0 0 0,0 1 0 0 0,2 1 0 0 0,-1 0 1 0 0,2 1-1 0 0,-1 1 0 0 0,34-17 0 0 0,-3 6-341 0 0,90-28 0 0 0,54-1-824 0 0,-145 40 928 0 0,-35 8-1425 0 0,-3 0-3818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4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417 198 3223 0 0,'2'0'240'0'0,"6"4"1462"0"0,-7-3-1215 0 0,0 0 0 0 0,0 0 0 0 0,1-1 0 0 0,-1 1 0 0 0,0 0 0 0 0,0 0 0 0 0,0 0 0 0 0,0 1 0 0 0,0-1 0 0 0,0 0-1 0 0,0 0 1 0 0,0 0 0 0 0,-1 1 0 0 0,1-1 0 0 0,0 0 0 0 0,-1 1 0 0 0,1-1 0 0 0,-1 1 0 0 0,1-1 0 0 0,-1 3 0 0 0,0-2 637 0 0,1-2-1084 0 0,-1 0-1 0 0,0 0 1 0 0,0 0-1 0 0,0 0 1 0 0,0 0-1 0 0,0 0 1 0 0,0 1-1 0 0,0-1 1 0 0,0 0-1 0 0,0 0 0 0 0,0 0 1 0 0,0 0-1 0 0,0 0 1 0 0,0 1-1 0 0,0-1 1 0 0,0 0-1 0 0,0 0 1 0 0,0 0-1 0 0,0 0 1 0 0,0 0-1 0 0,0 1 1 0 0,0-1-1 0 0,0 0 1 0 0,0 0-1 0 0,0 0 1 0 0,0 0-1 0 0,0 0 1 0 0,0 0-1 0 0,0 1 1 0 0,0-1-1 0 0,-1 0 0 0 0,1 0 1 0 0,0 0-1 0 0,0 0 1 0 0,0 0-1 0 0,0 0 1 0 0,0 0-1 0 0,0 0 1 0 0,0 0-1 0 0,0 1 1 0 0,-1-1-1 0 0,1 0 1 0 0,0 0-1 0 0,0 0 46 0 0,-1 0 0 0 0,1 0-1 0 0,0 0 1 0 0,0 0 0 0 0,-1 0-1 0 0,1 0 1 0 0,0 0 0 0 0,0 0-1 0 0,-1-1 1 0 0,1 1 0 0 0,0 0-1 0 0,0 0 1 0 0,-1 0 0 0 0,1 0-1 0 0,0 0 1 0 0,0 0 0 0 0,0-1-1 0 0,-1 1 1 0 0,1 0 0 0 0,0 0-1 0 0,0 0 1 0 0,0-1 0 0 0,0 1-1 0 0,-1 0 1 0 0,1 0 0 0 0,0 0-1 0 0,0-1 1 0 0,-1-2-77 0 0,0 0-1 0 0,0 1 0 0 0,0-1 1 0 0,0 0-1 0 0,0 0 1 0 0,1 0-1 0 0,0 0 1 0 0,-1 0-1 0 0,1 0 0 0 0,0 0 1 0 0,0 0-1 0 0,1-4 1 0 0,11-39 62 0 0,-7 29-61 0 0,3-14-9 0 0,-4 20 0 0 0,0 0 0 0 0,-1-1 0 0 0,-1 0 0 0 0,2-21 0 0 0,-4 32 0 0 0,0 1 0 0 0,0-1 0 0 0,0 1 0 0 0,0-1 0 0 0,0 1 0 0 0,0-1 0 0 0,0 0 0 0 0,0 1 0 0 0,0-1 0 0 0,0 1 0 0 0,0-1 0 0 0,0 1 0 0 0,0-1 0 0 0,-1 1 0 0 0,1-1 0 0 0,0 0 0 0 0,0 1 0 0 0,-1-1 0 0 0,1 1 0 0 0,0 0 0 0 0,0-1 0 0 0,-1 1 0 0 0,1-1 0 0 0,-1 1 0 0 0,1-1 0 0 0,0 1 0 0 0,-1 0 0 0 0,1-1 0 0 0,-1 1 0 0 0,1 0 0 0 0,-1-1 0 0 0,1 1 0 0 0,-1 0 0 0 0,1 0 0 0 0,-1 0 0 0 0,0-1 0 0 0,1 1 0 0 0,-1 0 0 0 0,1 0 0 0 0,-1 0 0 0 0,1 0 0 0 0,-1 0 0 0 0,1 0 0 0 0,-1 0 0 0 0,0 0 0 0 0,0 0 0 0 0,-2 1-14 0 0,0-1 1 0 0,1 1-1 0 0,-1-1 0 0 0,1 1 0 0 0,-1 0 0 0 0,1 0 0 0 0,-1 0 1 0 0,1 0-1 0 0,-5 3 0 0 0,-22 17-237 0 0,17-12 160 0 0,-34 27-113 0 0,-52 52 0 0 0,62-54 180 0 0,-20 20 24 0 0,-58 73 0 0 0,110-122 25 0 0,0 1 0 0 0,0 0 0 0 0,0 0 0 0 0,1 0 1 0 0,0 0-1 0 0,0 1 0 0 0,0 0 0 0 0,1-1 0 0 0,0 1 0 0 0,0 0 0 0 0,1 0 0 0 0,-1 8 0 0 0,2-12-10 0 0,0 1 0 0 0,0-1 0 0 0,0 1 0 0 0,1-1 0 0 0,-1 0 0 0 0,1 1 0 0 0,0-1 0 0 0,0 0 0 0 0,0 1 0 0 0,1-1 0 0 0,-1 0 1 0 0,1 0-1 0 0,-1 0 0 0 0,1 0 0 0 0,0 0 0 0 0,0 0 0 0 0,0-1 0 0 0,1 1 0 0 0,-1-1 0 0 0,1 1 0 0 0,-1-1 0 0 0,1 0 0 0 0,0 0 0 0 0,0 0 0 0 0,0 0 0 0 0,4 1 0 0 0,1 0 22 0 0,-1 0 0 0 0,1 0 0 0 0,0-1-1 0 0,0 0 1 0 0,0-1 0 0 0,0 0 0 0 0,1 0 0 0 0,-1-1-1 0 0,0 0 1 0 0,0 0 0 0 0,0-1 0 0 0,1 0 0 0 0,-1-1 0 0 0,15-4-1 0 0,6-4 130 0 0,0-1 0 0 0,43-25 0 0 0,-43 22-136 0 0,-17 8-41 0 0,0-1 0 0 0,0 0 0 0 0,-1-1 0 0 0,21-18 0 0 0,-26 21-37 0 0,-1-1 0 0 0,-1 1 0 0 0,1-1 0 0 0,-1 0 0 0 0,0 0 0 0 0,0-1-1 0 0,0 1 1 0 0,-1-1 0 0 0,0 0 0 0 0,4-13 0 0 0,-3-2 36 0 0,-4 22 12 0 0,0-1 0 0 0,1 1 0 0 0,-1 0 0 0 0,0-1 0 0 0,0 1 0 0 0,0 0 0 0 0,0-1 0 0 0,0 1 0 0 0,0 0 0 0 0,0 0 0 0 0,0-1 0 0 0,0 1 0 0 0,0 0 0 0 0,0-1 0 0 0,0 1 0 0 0,0 0 0 0 0,0-1 0 0 0,0 1 0 0 0,0 0 0 0 0,-1-1 0 0 0,1 1 0 0 0,0 0 0 0 0,0-1 0 0 0,0 1 0 0 0,0 0 0 0 0,0 0 0 0 0,-1-1 0 0 0,1 1 0 0 0,0 0 0 0 0,0 0 0 0 0,-1 0 0 0 0,1-1 0 0 0,0 1 0 0 0,0 0 0 0 0,-1 0 0 0 0,1 0 0 0 0,0-1 0 0 0,-1 1 0 0 0,1 0 0 0 0,0 0 0 0 0,0 0 0 0 0,-1 0 0 0 0,1 0 0 0 0,0 0 0 0 0,-1 0 0 0 0,1 0 0 0 0,0 0 0 0 0,-1 0 0 0 0,1 0 0 0 0,0 0 0 0 0,-1 0 0 0 0,-10 5 0 0 0,7-1-9 0 0,0 0 1 0 0,-1 0-1 0 0,2 0 0 0 0,-1 1 0 0 0,0-1 1 0 0,1 1-1 0 0,0 0 0 0 0,0 0 0 0 0,0 0 0 0 0,1 1 1 0 0,0-1-1 0 0,0 0 0 0 0,0 1 0 0 0,1 0 1 0 0,-1-1-1 0 0,2 1 0 0 0,-2 10 0 0 0,2-12 9 0 0,0 1 0 0 0,0-1-1 0 0,0 0 1 0 0,1 0-1 0 0,0 0 1 0 0,0 0 0 0 0,0 0-1 0 0,0 0 1 0 0,0 0-1 0 0,1 0 1 0 0,0 0 0 0 0,0-1-1 0 0,0 1 1 0 0,0 0-1 0 0,0-1 1 0 0,1 0 0 0 0,0 0-1 0 0,0 1 1 0 0,-1-2 0 0 0,2 1-1 0 0,-1 0 1 0 0,0-1-1 0 0,0 1 1 0 0,1-1 0 0 0,4 3-1 0 0,4-1-487 0 0,0 0 0 0 0,1-1 1 0 0,-1 0-1 0 0,0-1 0 0 0,1 0 0 0 0,18 0 0 0 0,-27-2 101 0 0,18 2-5915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87 199 6447 0 0,'0'0'499'0'0,"3"12"1125"0"0,-1 3 223 0 0,-2 0 0 0 0,1-1 0 0 0,-4 26 0 0 0,1-26-1597 0 0,0 0 0 0 0,-2-1 0 0 0,1 1 0 0 0,-2-1 0 0 0,0 0 0 0 0,0 0 0 0 0,-10 16 0 0 0,14-29-248 0 0,-2 7 64 0 0,-1 0 0 0 0,-1 0 0 0 0,1-1 0 0 0,-1 1 1 0 0,-11 10-1 0 0,14-16 0 0 0,1-1 1 0 0,-3 3-42 0 0,4-4-23 0 0,0 1-1 0 0,-1 0 1 0 0,1 0-1 0 0,0 0 1 0 0,0-1-1 0 0,0 1 1 0 0,-1 0-1 0 0,1 0 1 0 0,0-1-1 0 0,0 1 1 0 0,0 0 0 0 0,-1 0-1 0 0,1-1 1 0 0,0 1-1 0 0,0 0 1 0 0,0-1-1 0 0,0 1 1 0 0,0 0-1 0 0,0-1 1 0 0,0 1-1 0 0,0 0 1 0 0,0 0-1 0 0,0-1 1 0 0,0 1-1 0 0,0 0 1 0 0,0-1-1 0 0,0 0 1 0 0,0-9-91 0 0,1 3 0 0 0,1 0 1 0 0,0 0 0 0 0,0 0-1 0 0,1 0 1 0 0,0 1 0 0 0,0-1-1 0 0,8-11 1 0 0,34-41-146 0 0,-36 47 204 0 0,12-13 2 0 0,2 0 0 0 0,0 2 1 0 0,50-40-1 0 0,-56 51 64 0 0,-1 2 1 0 0,2-1-1 0 0,-1 2 0 0 0,1 0 1 0 0,1 2-1 0 0,0 0 1 0 0,34-8-1 0 0,-46 13 70 0 0,-1 1 1 0 0,0 1-1 0 0,0-1 0 0 0,0 1 1 0 0,0 0-1 0 0,0 0 0 0 0,1 1 1 0 0,10 2-1 0 0,-14-2-84 0 0,-1 0-1 0 0,0-1 1 0 0,0 1 0 0 0,0 0-1 0 0,0 0 1 0 0,0 0 0 0 0,-1 0-1 0 0,1 1 1 0 0,0-1 0 0 0,0 0-1 0 0,-1 1 1 0 0,1-1 0 0 0,-1 1-1 0 0,1 0 1 0 0,-1-1 0 0 0,0 1-1 0 0,0 0 1 0 0,1 0 0 0 0,-1 0-1 0 0,0 0 1 0 0,-1 0 0 0 0,1 0-1 0 0,0 0 1 0 0,-1 0 0 0 0,1 0-1 0 0,-1 0 1 0 0,1 0 0 0 0,-1 3-1 0 0,0 5 33 0 0,0 0 0 0 0,-1 1-1 0 0,0-1 1 0 0,-1 0 0 0 0,0-1-1 0 0,-1 1 1 0 0,0 0 0 0 0,0 0-1 0 0,-1-1 1 0 0,0 0 0 0 0,-1 0-1 0 0,-5 9 1 0 0,0-4-88 0 0,0 0-1 0 0,0-1 1 0 0,-1-1 0 0 0,-1 1-1 0 0,0-2 1 0 0,-19 15 0 0 0,30-25-72 0 0,2-9-10 0 0,1 3 109 0 0,1-1 0 0 0,-1 1 0 0 0,1 0-1 0 0,1 1 1 0 0,-1-1 0 0 0,1 1 0 0 0,5-6 0 0 0,4-6 4 0 0,21-26-97 0 0,1 3 1 0 0,2 0-1 0 0,1 2 0 0 0,75-54 1 0 0,-96 79 53 0 0,1 1 1 0 0,0 1 0 0 0,37-15 0 0 0,-48 22 77 0 0,1 1 0 0 0,0-1 0 0 0,-1 2 0 0 0,1-1 0 0 0,0 1 0 0 0,0 0 0 0 0,0 0 0 0 0,1 1 0 0 0,-1 0-1 0 0,0 1 1 0 0,0 0 0 0 0,15 3 0 0 0,-21-3-15 0 0,0 0 0 0 0,0-1-1 0 0,0 1 1 0 0,0 0 0 0 0,0 0-1 0 0,0 0 1 0 0,0 1 0 0 0,0-1-1 0 0,0 0 1 0 0,0 1 0 0 0,-1-1-1 0 0,1 1 1 0 0,0 0 0 0 0,-1 0-1 0 0,0-1 1 0 0,1 1 0 0 0,-1 0 0 0 0,1 3-1 0 0,0-2 5 0 0,-1 0-1 0 0,-1 1 1 0 0,1-1-1 0 0,0 0 1 0 0,-1 1 0 0 0,0-1-1 0 0,1 1 1 0 0,-1-1-1 0 0,-1 0 1 0 0,1 1-1 0 0,-1 3 1 0 0,-3 8 82 0 0,0 0 1 0 0,-1-1-1 0 0,-1 1 0 0 0,-9 17 1 0 0,12-26-49 0 0,-27 58 332 0 0,6-10-472 0 0,-48 76-1 0 0,71-128-399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80 6447 0 0,'0'0'499'0'0,"0"11"5556"0"0,0-8-5729 0 0,1 0 0 0 0,-1-1 1 0 0,1 0-1 0 0,0 1 1 0 0,0-1-1 0 0,0 1 1 0 0,0-1-1 0 0,0 0 0 0 0,1 0 1 0 0,-1 1-1 0 0,1-1 1 0 0,-1 0-1 0 0,1 0 0 0 0,0-1 1 0 0,-1 1-1 0 0,1 0 1 0 0,0 0-1 0 0,0-1 1 0 0,1 1-1 0 0,3 1 0 0 0,-2-1-172 0 0,1-1 0 0 0,-1 1 0 0 0,1-1 1 0 0,0 0-1 0 0,-1 0 0 0 0,1-1 0 0 0,0 1 0 0 0,-1-1 0 0 0,1 0 0 0 0,9-1 0 0 0,-1-1 70 0 0,94-15 751 0 0,-96 14-1034 0 0,1 0 0 0 0,-1-1 0 0 0,1 0 0 0 0,-1-1 0 0 0,-1 0-1 0 0,21-13 1 0 0,-30 17 21 0 0,1 0 1 0 0,-1 0-1 0 0,0 0 0 0 0,0 0 1 0 0,0 0-1 0 0,0 0 0 0 0,0 0 1 0 0,0 0-1 0 0,0 0 0 0 0,0-1 1 0 0,-1 1-1 0 0,1 0 0 0 0,0-1 1 0 0,-1 1-1 0 0,1 0 0 0 0,-1-1 0 0 0,1 1 1 0 0,-1-1-1 0 0,0 1 0 0 0,1-1 1 0 0,-1 1-1 0 0,0-1 0 0 0,0 1 1 0 0,0-1-1 0 0,0 1 0 0 0,0-1 1 0 0,-1 1-1 0 0,1 0 0 0 0,0-1 1 0 0,-1 1-1 0 0,1-1 0 0 0,-1 1 1 0 0,1 0-1 0 0,-1-1 0 0 0,-1-1 0 0 0,0 0-22 0 0,0 0-1 0 0,0 1 1 0 0,0-1-1 0 0,0 1 0 0 0,-1 0 1 0 0,1 0-1 0 0,0 0 0 0 0,-1 0 1 0 0,0 0-1 0 0,0 0 1 0 0,1 1-1 0 0,-1-1 0 0 0,0 1 1 0 0,0 0-1 0 0,-6-2 1 0 0,3 2 18 0 0,0 1 1 0 0,0 0 0 0 0,0 0 0 0 0,0 0 0 0 0,-1 0 0 0 0,1 1 0 0 0,0 0 0 0 0,0 1 0 0 0,0-1 0 0 0,-6 3 0 0 0,-10 5-86 0 0,-26 14 0 0 0,39-19 95 0 0,-22 13 19 0 0,0 2 0 0 0,2 1-1 0 0,0 1 1 0 0,1 2 0 0 0,-42 44-1 0 0,57-54 86 0 0,1 2-1 0 0,0-1 1 0 0,-12 22-1 0 0,21-29-30 0 0,-1-1 0 0 0,1 1 0 0 0,0-1-1 0 0,0 1 1 0 0,1 0 0 0 0,0 0 0 0 0,0 0 0 0 0,1 0 0 0 0,0 0 0 0 0,0 1-1 0 0,1 10 1 0 0,0-14-22 0 0,0-1-1 0 0,1 0 1 0 0,0 0 0 0 0,-1 0-1 0 0,1 0 1 0 0,0 0 0 0 0,0 0-1 0 0,1 0 1 0 0,-1 0 0 0 0,1 0-1 0 0,-1-1 1 0 0,1 1 0 0 0,0 0-1 0 0,0-1 1 0 0,4 4 0 0 0,-2-3 3 0 0,0 0 0 0 0,0 0 1 0 0,0 0-1 0 0,0-1 0 0 0,0 0 1 0 0,1 1-1 0 0,0-2 0 0 0,-1 1 1 0 0,7 1-1 0 0,2 0 8 0 0,1-1-1 0 0,-1-1 1 0 0,1 0 0 0 0,-1-1-1 0 0,1 0 1 0 0,19-3 0 0 0,-3-3-931 0 0,43-13 0 0 0,-42 10-3556 0 0,-1 1-1750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123 299 2303 0 0,'-23'19'-411'0'0,"-11"9"4098"0"0,-31 26 5849 0 0,65-56-9337 0 0,1 0 0 0 0,-1 0 1 0 0,1 0-1 0 0,0 0 0 0 0,0 1 0 0 0,0-1 0 0 0,0 0 0 0 0,0 0 0 0 0,0 1 0 0 0,2-3 0 0 0,3-4 231 0 0,84-114 652 0 0,-71 98-988 0 0,-5 7-62 0 0,2 1-1 0 0,0 0 0 0 0,0 2 1 0 0,26-19-1 0 0,80-41-28 0 0,-102 63 52 0 0,1 0 0 0 0,37-12 0 0 0,-50 21 2 0 0,-1 0-1 0 0,0 0 0 0 0,1 1 0 0 0,-1 0 0 0 0,1 1 1 0 0,-1 0-1 0 0,1 0 0 0 0,-1 0 0 0 0,1 1 1 0 0,-1 0-1 0 0,1 0 0 0 0,9 4 0 0 0,-5-1 34 0 0,0 2 0 0 0,0-1 0 0 0,-1 1 0 0 0,0 1 0 0 0,0 0 0 0 0,0 0 0 0 0,15 16 0 0 0,-14-11-46 0 0,0 0 0 0 0,-2 0 0 0 0,1 2 0 0 0,-2-1 0 0 0,13 23 0 0 0,-20-34-40 0 0,-1 0 0 0 0,0 0-1 0 0,0 0 1 0 0,-1 0 0 0 0,1 0-1 0 0,0 1 1 0 0,-1-1 0 0 0,1 0-1 0 0,-1 0 1 0 0,0 0 0 0 0,0 1-1 0 0,0-1 1 0 0,0 0 0 0 0,0 0-1 0 0,0 1 1 0 0,0-1 0 0 0,-2 4-1 0 0,1-4 13 0 0,0 1-1 0 0,-1-1 1 0 0,1 1-1 0 0,-1-1 1 0 0,0 1-1 0 0,0-1 1 0 0,0 0-1 0 0,0 0 1 0 0,0 0-1 0 0,0 0 0 0 0,0 0 1 0 0,-1-1-1 0 0,-3 3 1 0 0,-108 62 318 0 0,-14 9-263 0 0,-65 40-21 0 0,-8 4-1252 0 0,196-116 965 0 0,0 1 0 0 0,-1-1-1 0 0,1-1 1 0 0,-1 1 0 0 0,0-1-1 0 0,-7 2 1 0 0,12-4-182 0 0,1-2-1134 0 0,3-7-2614 0 0,5-2-1297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91 12007 0 0,'148'-89'7839'0'0,"-168"88"-7654"0"0,10 3-185 0 0,0 1 0 0 0,1 1 0 0 0,-1-1 0 0 0,1 2 0 0 0,-1-1 0 0 0,1 1 0 0 0,-12 9 0 0 0,-10 5 0 0 0,-27 11 0 0 0,-30 17 0 0 0,56-27 57 0 0,-74 48 637 0 0,89-56-567 0 0,0 2-1 0 0,2-1 1 0 0,0 2 0 0 0,-14 16-1 0 0,26-27-63 0 0,0 0-1 0 0,0 0 0 0 0,0 1 1 0 0,1-1-1 0 0,0 1 1 0 0,-1-1-1 0 0,1 1 0 0 0,1 0 1 0 0,-2 6-1 0 0,3-11-54 0 0,0 1 0 0 0,0 0 1 0 0,0 0-1 0 0,0-1 0 0 0,0 1 0 0 0,0 0 0 0 0,1-1 0 0 0,-1 1 0 0 0,0 0 1 0 0,0 0-1 0 0,1-1 0 0 0,-1 1 0 0 0,1 0 0 0 0,-1-1 0 0 0,0 1 0 0 0,1-1 1 0 0,-1 1-1 0 0,1-1 0 0 0,-1 1 0 0 0,1-1 0 0 0,1 2 0 0 0,12 6 55 0 0,-9-7-44 0 0,0 0 1 0 0,0 0-1 0 0,1 0 1 0 0,-1-1-1 0 0,0 0 1 0 0,0 0 0 0 0,1 0-1 0 0,-1 0 1 0 0,6-2-1 0 0,8-2 29 0 0,20-7 0 0 0,-23 6-134 0 0,1-1 0 0 0,-1-1 0 0 0,0-1 0 0 0,-1 0 0 0 0,1-1 0 0 0,-2 0 0 0 0,1-2-1 0 0,-2 1 1 0 0,17-17 0 0 0,-29 26 79 0 0,3-3-7 0 0,0-1-1 0 0,0 0 1 0 0,-1 0-1 0 0,0 0 1 0 0,1-1-1 0 0,-2 1 0 0 0,4-8 1 0 0,-3 6 6 0 0,6 25-117 0 0,-6 0-64 0 0,0-1 0 0 0,1 25 1 0 0,-4-32-252 0 0,1-1 1 0 0,0 1-1 0 0,1-1 1 0 0,0 0-1 0 0,0 0 1 0 0,4 10 0 0 0,-4-14-426 0 0,1-1 1 0 0,0 0-1 0 0,-1 0 1 0 0,2 0-1 0 0,-1-1 1 0 0,0 1-1 0 0,8 5 1 0 0,-9-6 389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1:5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1 343 2303 0 0,'1'-1'167'0'0,"4"-2"1213"0"0,34-10 16501 0 0,-37 1-17158 0 0,1 2-586 0 0,0 0 1 0 0,0 0-1 0 0,1 1 1 0 0,0-1-1 0 0,0 1 0 0 0,1 0 1 0 0,1 0-1 0 0,0 0 1 0 0,0 1-1 0 0,9-10 1 0 0,-1 3-81 0 0,1 1 0 0 0,1 0 1 0 0,0 1-1 0 0,21-13 0 0 0,3 0-308 0 0,1 1-1 0 0,84-35 1 0 0,-121 58 260 0 0,1 0 0 0 0,0 1 1 0 0,-1 0-1 0 0,1 0 0 0 0,0 0 0 0 0,0 0 1 0 0,-1 1-1 0 0,1 0 0 0 0,9 0 0 0 0,-12 1-3 0 0,0 0-1 0 0,1-1 1 0 0,-1 1-1 0 0,0 0 1 0 0,0 0-1 0 0,0 0 1 0 0,0 0-1 0 0,0 1 1 0 0,0-1-1 0 0,0 0 1 0 0,0 1-1 0 0,0 0 1 0 0,0-1-1 0 0,-1 1 1 0 0,1 0-1 0 0,-1 0 1 0 0,1 0-1 0 0,-1 0 1 0 0,0 0-1 0 0,0 0 1 0 0,1 3-1 0 0,1 2-14 0 0,-1 1-1 0 0,0-1 1 0 0,-1 0-1 0 0,1 1 1 0 0,-1-1-1 0 0,-1 10 1 0 0,2 6-5 0 0,-1 44 31 0 0,-1-43 1 0 0,2 28 0 0 0,-1-45-16 0 0,0 0 0 0 0,0-1 0 0 0,1 1 0 0 0,0 0 0 0 0,0 0 1 0 0,1-1-1 0 0,0 1 0 0 0,4 8 0 0 0,-4-13-54 0 0,-1 1 1 0 0,0-1-1 0 0,0 0 0 0 0,1 1 1 0 0,-1-1-1 0 0,1 0 0 0 0,0-1 1 0 0,0 1-1 0 0,-1 0 0 0 0,1-1 1 0 0,0 1-1 0 0,1-1 0 0 0,-1 0 0 0 0,0 0 1 0 0,0 0-1 0 0,6 0 0 0 0,6 1-439 0 0,0-1 0 0 0,20 0 0 0 0,-27-1 318 0 0,5 0-902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1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11951 0 0,'0'0'1083'0'0,"0"2"-891"0"0,-8 12 52 0 0,1 1 0 0 0,-7 22 0 0 0,2-5 527 0 0,-7 24 248 0 0,-17 81 1 0 0,29-104-853 0 0,-76 272 54 0 0,51-207-195 0 0,-49 98-1 0 0,61-154 25 0 0,-2-1-1 0 0,-2-2 0 0 0,-53 67 1 0 0,64-92 24 0 0,12-13 169 0 0,1-3-52 0 0,1-8-60 0 0,1 1 1 0 0,0-1 0 0 0,1 0-1 0 0,0 1 1 0 0,1 0 0 0 0,7-16-1 0 0,-4 11-6 0 0,9-19 51 0 0,31-47-1 0 0,-25 44-134 0 0,99-151-473 0 0,-86 134 86 0 0,2 2-1 0 0,52-56 0 0 0,-79 97 350 0 0,0 0 1 0 0,0 0-1 0 0,1 1 0 0 0,0 0 0 0 0,1 1 0 0 0,22-12 0 0 0,-30 19 20 0 0,0-1 0 0 0,0 0 0 0 0,1 1 0 0 0,-1 0 0 0 0,0 0 0 0 0,1 0 0 0 0,-1 1 1 0 0,0-1-1 0 0,1 1 0 0 0,-1 0 0 0 0,6 1 0 0 0,-7 0-7 0 0,0 0-1 0 0,1 0 1 0 0,-1 0 0 0 0,0 0 0 0 0,0 0 0 0 0,0 1 0 0 0,0 0 0 0 0,0-1-1 0 0,0 1 1 0 0,0 0 0 0 0,-1 1 0 0 0,1-1 0 0 0,0 0 0 0 0,-1 1 0 0 0,0-1-1 0 0,3 4 1 0 0,0 3 20 0 0,1 0 0 0 0,-1 1-1 0 0,-1-1 1 0 0,0 1-1 0 0,0 0 1 0 0,-1 0 0 0 0,0 0-1 0 0,-1 1 1 0 0,0-1 0 0 0,0 1-1 0 0,-1 15 1 0 0,0-3 82 0 0,-2 0-1 0 0,-1-1 1 0 0,0 1 0 0 0,-8 29-1 0 0,7-39-7 0 0,-1 0 0 0 0,0-1 0 0 0,-1 1 0 0 0,0-1 0 0 0,-1 0 0 0 0,0 0 0 0 0,0-1 0 0 0,-2 0 0 0 0,1 0 0 0 0,-2 0 0 0 0,-10 11 0 0 0,-18 13 111 0 0,-1-2-1 0 0,-68 47 1 0 0,88-69-194 0 0,-1 0 0 0 0,-21 10 1 0 0,34-19-14 0 0,0 1 1 0 0,-1-1-1 0 0,1 0 1 0 0,0 0-1 0 0,-1-1 1 0 0,0 0-1 0 0,1 0 1 0 0,-1-1-1 0 0,1 1 1 0 0,-1-1-1 0 0,-7-2 1 0 0,12 2-31 0 0,-1-1 1 0 0,1 0-1 0 0,0 0 1 0 0,0 1-1 0 0,0-2 1 0 0,-1 1-1 0 0,1 0 1 0 0,0 0-1 0 0,1-1 1 0 0,-1 1 0 0 0,0-1-1 0 0,0 0 1 0 0,1 1-1 0 0,-1-1 1 0 0,1 0-1 0 0,-1 0 1 0 0,1 0-1 0 0,0 0 1 0 0,-1 0-1 0 0,1 0 1 0 0,0-1 0 0 0,1 1-1 0 0,-1 0 1 0 0,0 0-1 0 0,0-5 1 0 0,0 4-162 0 0,1 0 0 0 0,-1 0 1 0 0,1 0-1 0 0,0 0 0 0 0,0-1 0 0 0,0 1 1 0 0,0 0-1 0 0,1 0 0 0 0,-1 0 0 0 0,1 0 1 0 0,0 0-1 0 0,0 0 0 0 0,0 0 0 0 0,0 0 1 0 0,1 0-1 0 0,-1 0 0 0 0,1 0 0 0 0,3-4 1 0 0,4-3-1827 0 0,3 1-3896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1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322 187 10423 0 0,'0'0'1762'0'0,"2"6"3492"0"0,7-13-4904 0 0,1-1 1 0 0,-1 0-1 0 0,0-1 0 0 0,-1 0 1 0 0,9-13-1 0 0,-14 19-347 0 0,-2 0 0 0 0,1-1 0 0 0,0 1 1 0 0,-1 0-1 0 0,1 0 0 0 0,-1-1 0 0 0,0 1 0 0 0,0-1 1 0 0,0 1-1 0 0,-1-1 0 0 0,1 1 0 0 0,-1-1 1 0 0,0 0-1 0 0,0 1 0 0 0,0-1 0 0 0,0 1 0 0 0,-1-1 1 0 0,0 0-1 0 0,1 1 0 0 0,-1-1 0 0 0,-1 1 0 0 0,1 0 1 0 0,-2-5-1 0 0,2 6-51 0 0,-1-1 0 0 0,1 0 0 0 0,-1 0 1 0 0,0 1-1 0 0,1-1 0 0 0,-1 1 0 0 0,0 0 0 0 0,-1-1 0 0 0,1 1 1 0 0,0 0-1 0 0,-1 0 0 0 0,1 0 0 0 0,-1 1 0 0 0,0-1 1 0 0,1 1-1 0 0,-1-1 0 0 0,-6-1 0 0 0,5 2 30 0 0,0 0-1 0 0,0 1 1 0 0,0 0 0 0 0,0 0-1 0 0,0 0 1 0 0,0 0-1 0 0,0 0 1 0 0,0 1 0 0 0,0 0-1 0 0,0 0 1 0 0,1 0 0 0 0,-6 2-1 0 0,-4 3 22 0 0,1 0 0 0 0,0 1 1 0 0,1 0-1 0 0,-1 1 0 0 0,1 1 0 0 0,1-1 0 0 0,-11 12 0 0 0,-3 6 84 0 0,1 1 0 0 0,2 1 0 0 0,1 1 0 0 0,0 1 0 0 0,3 0 0 0 0,0 2 0 0 0,-16 46 0 0 0,30-70-46 0 0,0-1-1 0 0,1 1 0 0 0,0 0 1 0 0,0-1-1 0 0,1 1 1 0 0,-1 10-1 0 0,2-17-26 0 0,0 1 0 0 0,0-1 0 0 0,0 1 0 0 0,0-1 0 0 0,0 1 0 0 0,1-1 0 0 0,-1 1 0 0 0,0-1 0 0 0,1 0 0 0 0,-1 1 0 0 0,1-1 0 0 0,-1 0 0 0 0,1 1 0 0 0,0-1 0 0 0,0 0 0 0 0,-1 0 0 0 0,1 1 0 0 0,0-1 0 0 0,0 0 0 0 0,0 0 0 0 0,0 0 0 0 0,0 0 0 0 0,1 0 0 0 0,-1-1 0 0 0,0 1 0 0 0,0 0 0 0 0,1 0-1 0 0,-1-1 1 0 0,0 1 0 0 0,1-1 0 0 0,-1 1 0 0 0,0-1 0 0 0,1 1 0 0 0,-1-1 0 0 0,1 0 0 0 0,-1 0 0 0 0,1 0 0 0 0,-1 0 0 0 0,0 0 0 0 0,4 0 0 0 0,5-1 46 0 0,-1-1-1 0 0,1 0 0 0 0,0 0 1 0 0,-1-1-1 0 0,17-6 0 0 0,-6-1-15 0 0,28-16 0 0 0,-16 6-286 0 0,49-38-1 0 0,-48 26-186 0 0,-31 31 341 0 0,-19 6-250 0 0,12-2 337 0 0,0 1 0 0 0,0 0 0 0 0,1-1 0 0 0,-1 2 1 0 0,1-1-1 0 0,0 0 0 0 0,0 1 0 0 0,1 0 0 0 0,-1 0 0 0 0,1 0 0 0 0,0 0 0 0 0,0 1 0 0 0,1-1 0 0 0,0 1 0 0 0,0 0 0 0 0,-3 11 0 0 0,5-16 3 0 0,0 0 0 0 0,0 0 0 0 0,-1 0 0 0 0,1-1 0 0 0,0 1 0 0 0,0 0 0 0 0,0 0 0 0 0,0 0-1 0 0,0 0 1 0 0,0 0 0 0 0,1 0 0 0 0,-1 1 0 0 0,4 2-55 0 0,-3-4-25 0 0,1 2-60 0 0,0-1-1 0 0,0 0 1 0 0,0 1 0 0 0,0-1 0 0 0,0 0 0 0 0,0 0 0 0 0,0-1 0 0 0,0 1 0 0 0,1 0 0 0 0,-1-1 0 0 0,0 1 0 0 0,1-1 0 0 0,-1 0 0 0 0,5 1 0 0 0,11-2-645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1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70 5983 0 0,'9'-11'796'0'0,"0"1"-1"0"0,-1-1 0 0 0,15-26 8539 0 0,-31 48-7860 0 0,-13 22-1064 0 0,1 1 0 0 0,-22 54 0 0 0,-22 78 308 0 0,27-65-408 0 0,-42 130-218 0 0,12-33-44 0 0,60-179-209 0 0,-65 156 575 0 0,62-157-953 0 0,0 1 0 0 0,-1-1 0 0 0,-1-1 0 0 0,-1 0 0 0 0,0 0 0 0 0,-29 26 0 0 0,30-34-981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1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17 235 14423 0 0,'-8'-1'1307'0'0,"0"1"900"0"0,13-1-1983 0 0,1 0 0 0 0,-1 0 1 0 0,1 0-1 0 0,-1 0 0 0 0,11-5 1 0 0,5-1 110 0 0,402-118 2608 0 0,-335 98-2668 0 0,53-13-27 0 0,-105 32-163 0 0,71-7 1 0 0,-93 15-787 0 0,0 0-1 0 0,24 2 1 0 0,-34-1 489 0 0,1 0 1 0 0,-1-1-1 0 0,0 2 1 0 0,1-1-1 0 0,-1 0 1 0 0,0 1-1 0 0,0 0 1 0 0,0 0 0 0 0,0 0-1 0 0,0 0 1 0 0,-1 1-1 0 0,5 3 1 0 0,-8-6 15 0 0,1 1 0 0 0,-1 0 0 0 0,1 0-1 0 0,-1-1 1 0 0,0 1 0 0 0,0 0 0 0 0,1 0 0 0 0,-1-1 0 0 0,0 1 0 0 0,0 0 0 0 0,0 0-1 0 0,0 0 1 0 0,0 0 0 0 0,0-1 0 0 0,0 1 0 0 0,0 0 0 0 0,0 0 0 0 0,-1 0 0 0 0,1-1-1 0 0,-1 3 1 0 0,1-2-293 0 0,-3 8-4690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1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8751 0 0,'0'0'8183'0'0,"-7"1"-5963"0"0,0 0-1912 0 0,0 0 1 0 0,1 1-1 0 0,-1 0 0 0 0,1 1 1 0 0,-1-1-1 0 0,1 1 1 0 0,0 1-1 0 0,-9 5 0 0 0,-45 36 183 0 0,42-31-356 0 0,1 1-1 0 0,1 1 0 0 0,0 0 0 0 0,1 2 0 0 0,0-1 0 0 0,2 2 0 0 0,0 0 0 0 0,-15 29 0 0 0,25-40-110 0 0,-1 1 0 0 0,1-1-1 0 0,0 1 1 0 0,0-1 0 0 0,-1 17-1 0 0,3-24-15 0 0,1 1 0 0 0,0 0 0 0 0,0-1 0 0 0,0 1 0 0 0,0 0 0 0 0,0-1 0 0 0,0 1 0 0 0,1 0 0 0 0,-1 0-1 0 0,1-1 1 0 0,-1 1 0 0 0,1-1 0 0 0,-1 1 0 0 0,1 0 0 0 0,0-1 0 0 0,0 1 0 0 0,0-1 0 0 0,0 0 0 0 0,0 1-1 0 0,0-1 1 0 0,0 0 0 0 0,0 1 0 0 0,0-1 0 0 0,1 0 0 0 0,-1 0 0 0 0,0 0 0 0 0,1 0 0 0 0,-1 0 0 0 0,1-1 0 0 0,-1 1-1 0 0,1 0 1 0 0,0-1 0 0 0,-1 1 0 0 0,1-1 0 0 0,0 1 0 0 0,-1-1 0 0 0,3 0 0 0 0,10 2 22 0 0,-1-2 0 0 0,0 1 1 0 0,1-2-1 0 0,-1 0 0 0 0,0-1 1 0 0,14-3-1 0 0,79-25-1470 0 0,-77 21 287 0 0,6-2-4223 0 0,0 0-1650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1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10135 0 0,'0'0'919'0'0,"-1"2"-759"0"0,-7 9 961 0 0,-14 18 0 0 0,12-17-94 0 0,-11 19-1 0 0,-106 220 669 0 0,20 11-445 0 0,-100 208 263 0 0,159-365 217 0 0,45-100-1612 0 0,3-5-101 0 0,0 0 0 0 0,0 0 0 0 0,0 0 0 0 0,0 0 0 0 0,0 0 0 0 0,0 0 0 0 0,0 0 0 0 0,0 0 0 0 0,1 0 0 0 0,-1 0 0 0 0,0 0-1 0 0,0 0 1 0 0,0 0 0 0 0,0 0 0 0 0,0 0 0 0 0,0 0 0 0 0,0 0 0 0 0,0 0 0 0 0,0 0 0 0 0,0 0 0 0 0,0 0 0 0 0,0 0 0 0 0,0 0 0 0 0,0 0 0 0 0,0 0 0 0 0,0 0 0 0 0,0 0 0 0 0,0 0 0 0 0,0 0 0 0 0,1 0-1 0 0,-1 0 1 0 0,0 0 0 0 0,0 0 0 0 0,0 0 0 0 0,0 0 0 0 0,0 0 0 0 0,0 0 0 0 0,0 0 0 0 0,0 0 0 0 0,0 0 0 0 0,0 0 0 0 0,0 0 0 0 0,8-8 323 0 0,19-20-288 0 0,-4 2 27 0 0,30-32-67 0 0,40-40-454 0 0,-80 87 314 0 0,0 1 0 0 0,0 0-1 0 0,1 1 1 0 0,0 0 0 0 0,0 1-1 0 0,18-7 1 0 0,-31 14 146 0 0,0 1-1 0 0,0-1 1 0 0,1 1-1 0 0,-1 0 1 0 0,0-1-1 0 0,0 1 1 0 0,1 0-1 0 0,-1 0 1 0 0,0 0-1 0 0,1 0 1 0 0,-1 0-1 0 0,0 0 1 0 0,0 0-1 0 0,1 0 1 0 0,-1 1-1 0 0,0-1 1 0 0,0 0-1 0 0,1 1 1 0 0,-1-1-1 0 0,0 1 1 0 0,0 0-1 0 0,0-1 1 0 0,0 1-1 0 0,0 0 1 0 0,0-1-1 0 0,0 1 1 0 0,0 0-1 0 0,0 0 1 0 0,0 0-1 0 0,0 0 1 0 0,0 0-1 0 0,0 0 1 0 0,-1 0-1 0 0,1 0 1 0 0,-1 0-1 0 0,1 1 1 0 0,0 1-1 0 0,2 5 145 0 0,0 1 0 0 0,0 0 0 0 0,-1-1 0 0 0,1 14 0 0 0,-1-10-21 0 0,1 6 15 0 0,11 35 0 0 0,-12-47-134 0 0,1 1 1 0 0,0-1-1 0 0,0 0 0 0 0,1 1 0 0 0,-1-1 0 0 0,2-1 1 0 0,-1 1-1 0 0,7 6 0 0 0,-3-4-568 0 0,1 0 0 0 0,-1 0-1 0 0,2-1 1 0 0,-1-1 0 0 0,1 1-1 0 0,13 5 1 0 0,-14-8-1614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1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13359 0 0,'0'0'1651'0'0,"0"2"-231"0"0,-2 29 5059 0 0,1 2-5400 0 0,1-32-917 0 0,1 10 36 0 0,0-9-371 0 0,0 1 256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268 358 1839 0 0,'2'-1'134'0'0,"11"-5"-16"0"0,0 0-1 0 0,13-10 1 0 0,-13 8 180 0 0,1 0 1 0 0,19-7-1 0 0,4 1-588 0 0,241-95 538 0 0,-85 23 4396 0 0,-159 70-3241 0 0,-14 8 222 0 0,0-1-1 0 0,-1-1 1 0 0,29-20 0 0 0,-48 29-1495 0 0,1 1-1 0 0,0 0 1 0 0,-1-1 0 0 0,1 1 0 0 0,-1 0 0 0 0,1-1 0 0 0,0 1 0 0 0,-1-1 0 0 0,1 1 0 0 0,-1-1 0 0 0,0 1-1 0 0,1-1 1 0 0,-1 1 0 0 0,1-1 0 0 0,-1 0 0 0 0,0 1 0 0 0,1-1 0 0 0,-1 0 0 0 0,0 1 0 0 0,0-1 0 0 0,1 0 0 0 0,-2 0 15 0 0,1 1 0 0 0,-1 0 0 0 0,1-1 0 0 0,-1 1 1 0 0,1 0-1 0 0,-1 0 0 0 0,1 0 0 0 0,-1-1 0 0 0,1 1 1 0 0,-1 0-1 0 0,1 0 0 0 0,-1 0 0 0 0,1 0 0 0 0,-1 0 1 0 0,1 0-1 0 0,-1 0 0 0 0,1 0 0 0 0,-1 0 0 0 0,1 0 1 0 0,-2 1-1 0 0,-4-1 189 0 0,0 2-1 0 0,0-1 1 0 0,-11 5 0 0 0,-152 86-232 0 0,28-12-76 0 0,-319 140-162 0 0,431-205 104 0 0,1 1 0 0 0,0 1 0 0 0,-38 31 0 0 0,65-47 2 0 0,-1 0 1 0 0,1 1-1 0 0,0-1 0 0 0,-1 1 1 0 0,1-1-1 0 0,0 0 0 0 0,0 1 1 0 0,0 0-1 0 0,0-1 0 0 0,0 1 1 0 0,0 0-1 0 0,0-1 0 0 0,1 1 1 0 0,-1 0-1 0 0,1 0 0 0 0,-1 0 1 0 0,1 2-1 0 0,0-3-4 0 0,0 1 1 0 0,0-1-1 0 0,0 0 0 0 0,1 0 1 0 0,-1 0-1 0 0,1 0 0 0 0,-1 0 1 0 0,1 0-1 0 0,-1 0 0 0 0,1 0 1 0 0,-1 0-1 0 0,1 0 0 0 0,0 0 1 0 0,0 0-1 0 0,-1-1 0 0 0,1 1 1 0 0,0 0-1 0 0,0 0 0 0 0,0-1 1 0 0,0 1-1 0 0,0 0 0 0 0,0-1 1 0 0,0 1-1 0 0,0-1 0 0 0,0 0 1 0 0,0 1-1 0 0,0-1 1 0 0,0 0-1 0 0,2 1 0 0 0,10 1-88 0 0,1-1 1 0 0,-1 0-1 0 0,0 0 0 0 0,0-2 1 0 0,1 0-1 0 0,-1 0 0 0 0,16-4 1 0 0,2 0 38 0 0,30-2-18 0 0,0 2 0 0 0,122 6-1 0 0,-153 2 102 0 0,-1 1 0 0 0,40 11 0 0 0,-57-12 0 0 0,-1 1 0 0 0,1 0 0 0 0,-1 1 0 0 0,-1 0 0 0 0,1 1 0 0 0,-1 0 0 0 0,0 0 0 0 0,17 15 0 0 0,-25-19 13 0 0,0-1-1 0 0,-1 1 1 0 0,1 0-1 0 0,0 0 1 0 0,-1 0 0 0 0,1 0-1 0 0,-1 0 1 0 0,0 0-1 0 0,1 0 1 0 0,-1 1-1 0 0,0-1 1 0 0,0 0 0 0 0,-1 1-1 0 0,1-1 1 0 0,0 1-1 0 0,-1-1 1 0 0,0 1-1 0 0,1-1 1 0 0,-1 1 0 0 0,0-1-1 0 0,0 1 1 0 0,-1-1-1 0 0,0 6 1 0 0,0-3 23 0 0,-1-1 0 0 0,0 1 0 0 0,-1 0 0 0 0,1-1 0 0 0,-1 1 0 0 0,0-1 0 0 0,0 0 0 0 0,0 0 0 0 0,0 0 0 0 0,-8 7 0 0 0,-6 3 34 0 0,0 0 0 0 0,-1-1 0 0 0,0-1 0 0 0,-1-1 1 0 0,-1 0-1 0 0,1-2 0 0 0,-2 0 0 0 0,-26 8 1 0 0,-21 1 233 0 0,-87 13 0 0 0,135-27-298 0 0,-113 12 90 0 0,111-15-77 0 0,1-1 1 0 0,-1-1-1 0 0,0-1 0 0 0,-25-6 0 0 0,43 7-22 0 0,1 0 0 0 0,-1 0 0 0 0,1 0 1 0 0,0-1-1 0 0,-1 1 0 0 0,1-1 0 0 0,0 0 0 0 0,0 0 0 0 0,0 0 0 0 0,0 0 0 0 0,0 0 1 0 0,1-1-1 0 0,-1 0 0 0 0,1 1 0 0 0,-1-1 0 0 0,1 0 0 0 0,-3-5 0 0 0,4 7-97 0 0,2 0-70 0 0,0 0 111 0 0,0 0 0 0 0,0 0-1 0 0,0 0 1 0 0,0 0 0 0 0,0 0-1 0 0,0 0 1 0 0,0 0 0 0 0,0 1-1 0 0,0-1 1 0 0,0 0 0 0 0,0 1-1 0 0,1-1 1 0 0,-1 1 0 0 0,0-1-1 0 0,1 1 1 0 0,1-1 0 0 0,1 1-178 0 0,-1 0 0 0 0,1 0 0 0 0,-1 1 0 0 0,1-1 0 0 0,-1 1 0 0 0,1 0 0 0 0,-1 0 0 0 0,1 0 0 0 0,-1 0 0 0 0,5 2 0 0 0,4 3-1562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4:4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99 102 5583 0 0,'0'0'506'0'0,"4"-5"-404"0"0,-2 3 39 0 0,1-1 0 0 0,-1 0 0 0 0,0 0-1 0 0,0-1 1 0 0,0 1 0 0 0,0 0-1 0 0,-1-1 1 0 0,1 1 0 0 0,-1-1 0 0 0,2-6-1 0 0,-3 7-49 0 0,0 1 0 0 0,0-1 1 0 0,0 0-1 0 0,0 1 0 0 0,0-1 0 0 0,0 1 0 0 0,-1-1 0 0 0,0 1 0 0 0,1-1 0 0 0,-1 1 0 0 0,0-1 0 0 0,0 1 0 0 0,0 0 0 0 0,0-1 0 0 0,0 1 0 0 0,-3-2 0 0 0,1 0-91 0 0,3 4 10 0 0,-1-1 1 0 0,1 1-1 0 0,-1-1 0 0 0,1 1 0 0 0,-1-1 0 0 0,0 1 0 0 0,1-1 0 0 0,-1 1 0 0 0,1 0 0 0 0,-1-1 1 0 0,0 1-1 0 0,1 0 0 0 0,-1 0 0 0 0,0-1 0 0 0,0 1 0 0 0,1 0 0 0 0,-1 0 0 0 0,0 0 0 0 0,0 0 1 0 0,1 0-1 0 0,-1 0 0 0 0,0 0 0 0 0,1 0 0 0 0,-1 0 0 0 0,0 0 0 0 0,0 0 0 0 0,1 1 0 0 0,-1-1 1 0 0,0 0-1 0 0,1 1 0 0 0,-1-1 0 0 0,0 0 0 0 0,1 1 0 0 0,-1-1 0 0 0,1 0 0 0 0,-1 1 0 0 0,0-1 1 0 0,1 1-1 0 0,-1 0 0 0 0,1-1 0 0 0,-1 1 0 0 0,0 0 0 0 0,-2 2 83 0 0,-2 2 193 0 0,-1-1-1 0 0,1 1 0 0 0,-8 9 1 0 0,9-9 14 0 0,0-1-1 0 0,-1 1 1 0 0,1-1 0 0 0,-10 7-1 0 0,13-11-17 0 0,-11 10 1298 0 0,11-8-1475 0 0,0-1 1 0 0,1 0 0 0 0,-1 0 0 0 0,1 0 0 0 0,-1 1 0 0 0,1-1-1 0 0,-1 0 1 0 0,1 0 0 0 0,0 1 0 0 0,0-1 0 0 0,0 0-1 0 0,0 1 1 0 0,0-1 0 0 0,0 0 0 0 0,0 1 0 0 0,0-1 0 0 0,0 0-1 0 0,1 3 1 0 0,-1-3-26 0 0,3 5 3 0 0,-2-4-70 0 0,-1 0 0 0 0,1 0-1 0 0,0 0 1 0 0,0 0-1 0 0,0 0 1 0 0,0 0 0 0 0,0-1-1 0 0,0 1 1 0 0,0 0 0 0 0,0 0-1 0 0,4 2 1 0 0,-4-3 33 0 0,0 0 1 0 0,1-1-1 0 0,-1 1 0 0 0,1 0 0 0 0,-1-1 1 0 0,1 1-1 0 0,-1-1 0 0 0,1 0 1 0 0,-1 1-1 0 0,1-1 0 0 0,0 0 0 0 0,-1 0 1 0 0,1 0-1 0 0,-1 0 0 0 0,1 0 1 0 0,0 0-1 0 0,-1-1 0 0 0,1 1 1 0 0,-1 0-1 0 0,1-1 0 0 0,-1 1 0 0 0,1-1 1 0 0,-1 0-1 0 0,1 1 0 0 0,1-2 1 0 0,5-3 230 0 0,0 0 1 0 0,0-1-1 0 0,7-7 1 0 0,-6 6-179 0 0,49-36 201 0 0,-57 44-348 0 0,0 4 41 0 0,-1 0-1 0 0,1 1 0 0 0,-1-1 0 0 0,-1 0 1 0 0,1 1-1 0 0,-1-1 0 0 0,0 0 1 0 0,-2 8-1 0 0,0 1 1 0 0,-13 63 7 0 0,16-70 0 0 0,2-2 11 0 0,2-1 44 0 0,11-4-795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287 106 3223 0 0,'-2'-16'312'0'0,"1"8"-1389"0"0,-2-8 2057 0 0,-3-8 4720 0 0,5 20-4860 0 0,0 1 0 0 0,0-1 0 0 0,0 1 0 0 0,-1 0 1 0 0,1 0-1 0 0,-1 0 0 0 0,0 0 0 0 0,-4-6 0 0 0,5 9-773 0 0,0-1 1 0 0,0 0-1 0 0,-1 0 0 0 0,1 1 1 0 0,0-1-1 0 0,0 1 0 0 0,0-1 0 0 0,-1 1 1 0 0,1 0-1 0 0,0-1 0 0 0,0 1 0 0 0,-1 0 1 0 0,1 0-1 0 0,0 0 0 0 0,-1 0 0 0 0,1 0 1 0 0,0 0-1 0 0,0 0 0 0 0,-1 0 0 0 0,1 0 1 0 0,0 1-1 0 0,0-1 0 0 0,-1 1 0 0 0,1-1 1 0 0,0 1-1 0 0,0-1 0 0 0,-2 2 0 0 0,-2 1-26 0 0,1-1-1 0 0,-1 1 0 0 0,1 0 0 0 0,0 1 0 0 0,-5 4 0 0 0,-110 129 38 0 0,108-125-27 0 0,1 1 0 0 0,0 0 0 0 0,1 1 0 0 0,1 0 0 0 0,-12 24 0 0 0,20-36-33 0 0,-1-1 0 0 0,1 0 0 0 0,-1 0 0 0 0,1 0 0 0 0,0 1 0 0 0,-1-1 0 0 0,1 0 0 0 0,0 0 0 0 0,0 1 0 0 0,0-1 0 0 0,0 0 0 0 0,0 1 0 0 0,0-1 0 0 0,0 0 0 0 0,0 0 0 0 0,1 1 0 0 0,-1-1 1 0 0,0 0-1 0 0,1 0 0 0 0,-1 1 0 0 0,1-1 0 0 0,1 2 0 0 0,-1-2 20 0 0,0 0 0 0 0,0 0 0 0 0,0-1 1 0 0,1 1-1 0 0,-1 0 0 0 0,0-1 0 0 0,1 1 1 0 0,-1-1-1 0 0,0 1 0 0 0,1-1 1 0 0,-1 1-1 0 0,1-1 0 0 0,-1 0 0 0 0,0 0 1 0 0,1 0-1 0 0,2 0 0 0 0,6-1 194 0 0,-1 0 0 0 0,1-1 0 0 0,-1 0-1 0 0,16-5 1 0 0,-2-2-150 0 0,0-1 1 0 0,-1-1-1 0 0,0-1 0 0 0,0-1 0 0 0,-1 0 0 0 0,-1-2 0 0 0,32-29 0 0 0,-50 42-126 0 0,0-1-1 0 0,0 1 0 0 0,0 0 0 0 0,0-1 0 0 0,0 1 0 0 0,0-1 0 0 0,-1 0 1 0 0,1 1-1 0 0,-1-1 0 0 0,0 0 0 0 0,1 0 0 0 0,-2 0 0 0 0,1 0 0 0 0,0 0 0 0 0,0-4 1 0 0,-1 6-32 0 0,0-1 1 0 0,0 0 0 0 0,0 0 0 0 0,-1 0-1 0 0,1 1 1 0 0,-1-1 0 0 0,1 0-1 0 0,-1 1 1 0 0,0-1 0 0 0,1 0 0 0 0,-1 1-1 0 0,0-1 1 0 0,0 1 0 0 0,0-1 0 0 0,0 1-1 0 0,0-1 1 0 0,-1 1 0 0 0,1 0 0 0 0,0 0-1 0 0,-1-1 1 0 0,1 1 0 0 0,0 0 0 0 0,-1 0-1 0 0,0 0 1 0 0,1 1 0 0 0,-1-1-1 0 0,-2-1 1 0 0,-3 0-386 0 0,0-1 0 0 0,0 1 1 0 0,0 0-1 0 0,0 1 0 0 0,0 0 0 0 0,-1 0 0 0 0,1 1 0 0 0,-14 0 0 0 0,13 1-839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14423 0 0,'0'0'3014'0'0,"-1"2"-2220"0"0,-12 34-76 0 0,-1 0 0 0 0,-2-1 0 0 0,-24 40 0 0 0,28-56-743 0 0,-2 0 0 0 0,-16 19-1 0 0,-1 0-2090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11975 0 0,'0'0'1296'0'0,"-6"5"-944"0"0,0 1 32 0 0,1 6 16 0 0,0 0-6128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15087 0 0,'0'0'1366'0'0,"1"1"-1126"0"0,6 17 96 0 0,7 19 0 0 0,-9-22 47 0 0,0 0 0 0 0,2-1 0 0 0,8 16 0 0 0,-1-9 99 0 0,1-1 1 0 0,1 0-1 0 0,1-1 1 0 0,0-1-1 0 0,26 20 1 0 0,106 72 938 0 0,-108-81-1099 0 0,-29-21-248 0 0,0 0 0 0 0,0-1 1 0 0,1 0-1 0 0,14 6 0 0 0,-25-13-95 0 0,0 1 1 0 0,0-1-1 0 0,0 1 1 0 0,0-1-1 0 0,0 0 1 0 0,0 1-1 0 0,0-1 1 0 0,0 0-1 0 0,0-1 1 0 0,0 1-1 0 0,4-1 1 0 0,-5 1-176 0 0,0 0 1 0 0,0-1 0 0 0,0 1-1 0 0,0-1 1 0 0,0 0 0 0 0,0 1-1 0 0,0-1 1 0 0,0 0 0 0 0,-1 1-1 0 0,1-1 1 0 0,0 0 0 0 0,0 0-1 0 0,-1 0 1 0 0,2-1 0 0 0,3-8-1992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15087 0 0,'0'0'1366'0'0,"-2"2"-1126"0"0,-34 35 55 0 0,-53 49 348 0 0,-15-7-43 0 0,-18 15 107 0 0,7 15 313 0 0,112-107-1011 0 0,-11 12 59 0 0,3-3-27 0 0,-18 21 0 0 0,28-30-96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98 6911 0 0,'1'-1'528'0'0,"9"-12"-498"0"0,-7 8 320 0 0,0 1 1 0 0,1-1 0 0 0,0 1 0 0 0,0-1 0 0 0,0 1-1 0 0,0 1 1 0 0,1-1 0 0 0,0 0 0 0 0,5-2 0 0 0,16-10 1752 0 0,-19 12-1438 0 0,-1 0 0 0 0,1 0 0 0 0,0 0 0 0 0,13-3 0 0 0,-20 7-614 0 0,0 0 0 0 0,1 1 1 0 0,-1-1-1 0 0,1 1 0 0 0,-1-1 1 0 0,0 1-1 0 0,1-1 1 0 0,-1 1-1 0 0,0 0 0 0 0,0-1 1 0 0,1 1-1 0 0,-1-1 0 0 0,0 1 1 0 0,0-1-1 0 0,0 1 1 0 0,0 1-1 0 0,1 2 6 0 0,-1 1 1 0 0,0 0-1 0 0,0-1 0 0 0,0 1 1 0 0,0-1-1 0 0,-1 1 1 0 0,-2 8-1 0 0,-13 32 131 0 0,12-35-135 0 0,-117 292 869 0 0,-20-10-367 0 0,-29 33-293 0 0,120-227-185 0 0,-7 12 744 0 0,134-373-733 0 0,-72 247-139 0 0,0 1 0 0 0,1 1 0 0 0,0-1 0 0 0,1 1 0 0 0,1 0 0 0 0,0 0 0 0 0,1 1 0 0 0,0 1-1 0 0,1-1 1 0 0,1 1 0 0 0,0 1 0 0 0,14-12 0 0 0,-4 7 13 0 0,1 0-1 0 0,1 1 0 0 0,0 2 0 0 0,43-18 1 0 0,-48 24 56 0 0,0 0 0 0 0,0 2 0 0 0,1 0 0 0 0,-1 1 1 0 0,1 1-1 0 0,0 1 0 0 0,27 0 0 0 0,-40 2 10 0 0,0 1-1 0 0,1 0 1 0 0,-1 0 0 0 0,0 0-1 0 0,0 0 1 0 0,0 1 0 0 0,0 0-1 0 0,0 1 1 0 0,0-1-1 0 0,0 1 1 0 0,-1 0 0 0 0,10 7-1 0 0,-12-8-12 0 0,0 1 0 0 0,-1 0 0 0 0,1 0 0 0 0,0 0 0 0 0,-1 0 0 0 0,1 0 0 0 0,-1 1 0 0 0,0-1 0 0 0,0 1 0 0 0,-1-1 0 0 0,1 1 0 0 0,-1 0 0 0 0,0 0 0 0 0,1-1 0 0 0,-2 1-1 0 0,1 0 1 0 0,0 0 0 0 0,-1 0 0 0 0,0 0 0 0 0,0 0 0 0 0,0 5 0 0 0,-2 0 48 0 0,1 0 0 0 0,-1 0-1 0 0,-1 0 1 0 0,0-1 0 0 0,0 1-1 0 0,0-1 1 0 0,-1 1 0 0 0,-1-1 0 0 0,-10 15-1 0 0,-4 3 162 0 0,-33 32 0 0 0,49-55-213 0 0,-26 26 53 0 0,-1-1 0 0 0,-1-1-1 0 0,-2-2 1 0 0,-65 39 0 0 0,53-42-47 0 0,0-3 0 0 0,-2-1-1 0 0,-60 15 1 0 0,81-26-358 0 0,25-6 209 0 0,-1-2-70 0 0,2 1 194 0 0,0 0-1 0 0,0 0 0 0 0,-1 0 1 0 0,1 0-1 0 0,0 0 0 0 0,0 0 1 0 0,0 0-1 0 0,0 0 0 0 0,0-1 1 0 0,-1 1-1 0 0,1 0 0 0 0,0 0 1 0 0,0 0-1 0 0,0 0 0 0 0,0 0 1 0 0,0 0-1 0 0,0 0 0 0 0,0 0 1 0 0,-1 0-1 0 0,1 0 0 0 0,0 0 0 0 0,0 0 1 0 0,0-1-1 0 0,0 1 0 0 0,0 0 1 0 0,0 0-1 0 0,0 0 0 0 0,0 0 1 0 0,0 0-1 0 0,0 0 0 0 0,0 0 1 0 0,0-1-1 0 0,0 1 0 0 0,0 0 1 0 0,0 0-1 0 0,0 0 0 0 0,0 0 1 0 0,0 0-1 0 0,0-1 0 0 0,0 1 1 0 0,0 0-1 0 0,0 0 0 0 0,6-8-394 0 0,0 0 0 0 0,1 0-1 0 0,16-12 1 0 0,-7 6-424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72 6911 0 0,'0'0'528'0'0,"2"-18"2447"0"0,-2 15-2398 0 0,0 0 0 0 0,0 0 1 0 0,0-1-1 0 0,0 1 0 0 0,-1 0 0 0 0,1 0 1 0 0,-1 0-1 0 0,0 0 0 0 0,0-1 0 0 0,0 1 0 0 0,0 0 1 0 0,-4-5-1 0 0,5 7-8 0 0,-26-5 711 0 0,21 7-1260 0 0,-1 0 1 0 0,0 1-1 0 0,1-1 0 0 0,-1 1 0 0 0,1 1 0 0 0,-1-1 0 0 0,1 1 1 0 0,0 0-1 0 0,-7 5 0 0 0,1-1-14 0 0,-131 84 16 0 0,120-75-9 0 0,1 1 1 0 0,0 1-1 0 0,1 1 0 0 0,-19 24 0 0 0,36-39 40 0 0,0 0-1 0 0,1 0 1 0 0,-1 0-1 0 0,-2 7 1 0 0,4-9 108 0 0,27 5 87 0 0,-17-7-212 0 0,-1 0-1 0 0,0 0 1 0 0,0-1 0 0 0,1 0-1 0 0,-1 0 1 0 0,15-6 0 0 0,49-21-31 0 0,-44 16-29 0 0,29-16-451 0 0,18-8-747 0 0,-74 36 1156 0 0,-8 19 354 0 0,5-14-226 0 0,-20 41 347 0 0,12-27-226 0 0,-11 35-1 0 0,21-54-208 0 0,-1 1-1 0 0,1-1 1 0 0,0 1-1 0 0,0-1 1 0 0,0 1-1 0 0,0-1 1 0 0,-1 1 0 0 0,1-1-1 0 0,0 1 1 0 0,0-1-1 0 0,0 1 1 0 0,0-1-1 0 0,0 1 1 0 0,0-1-1 0 0,0 1 1 0 0,0-1 0 0 0,0 1-1 0 0,1 0 1 0 0,-1-1-1 0 0,0 1 1 0 0,0-1-1 0 0,0 1 1 0 0,1-1-1 0 0,-1 1 1 0 0,0-1-1 0 0,0 0 1 0 0,1 1 0 0 0,-1-1-1 0 0,1 1 1 0 0,-1-1-1 0 0,0 0 1 0 0,1 1-1 0 0,-1-1 1 0 0,1 0-1 0 0,-1 1 1 0 0,1-1 0 0 0,-1 0-1 0 0,0 0 1 0 0,1 1-1 0 0,0-1 1 0 0,16 0-2368 0 0,-16 0 2076 0 0,13-2-5790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69 11975 0 0,'7'-6'278'0'0,"-1"-1"-1"0"0,-1 0 0 0 0,7-9 1 0 0,12-14 4350 0 0,-19 27-1400 0 0,-5 4-2640 0 0,-2 5-660 0 0,-15 37 388 0 0,-23 43 1 0 0,6-12-204 0 0,-24 72 19 0 0,-18 39 212 0 0,75-182-339 0 0,-36 75 214 0 0,-55 86 0 0 0,42-85-89 0 0,-5 6-646 0 0,17-30-7441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17711 0 0,'0'0'3376'0'0,"1"1"-2880"0"0,12 1-186 0 0,1 0 1 0 0,-1 0-1 0 0,0-2 0 0 0,0 0 0 0 0,1 0 1 0 0,13-3-1 0 0,-10 2-90 0 0,264-31 760 0 0,-162 15-776 0 0,-18 2-3458 0 0,-23 2-2168 0 0,-52 9-1694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7831 0 0,'0'0'9984'0'0,"-1"1"-8901"0"0,-65 54 382 0 0,-101 109 1 0 0,164-160-1390 0 0,0-1 1 0 0,0 1-1 0 0,0 0 1 0 0,0 0-1 0 0,1 0 1 0 0,0 0-1 0 0,0 0 1 0 0,0 1 0 0 0,0-1-1 0 0,1 1 1 0 0,-2 6-1 0 0,3-9-44 0 0,0 0 0 0 0,0 0 0 0 0,0 0 0 0 0,0 0-1 0 0,0 0 1 0 0,1 0 0 0 0,-1 0 0 0 0,1 0 0 0 0,-1 0 0 0 0,1 0 0 0 0,0 0-1 0 0,-1 0 1 0 0,1 0 0 0 0,0 0 0 0 0,0-1 0 0 0,1 1 0 0 0,-1 0 0 0 0,0-1-1 0 0,0 1 1 0 0,1-1 0 0 0,-1 1 0 0 0,1-1 0 0 0,0 1 0 0 0,-1-1 0 0 0,1 0-1 0 0,0 0 1 0 0,3 2 0 0 0,2 0 14 0 0,0 0-1 0 0,1-1 1 0 0,-1 0-1 0 0,1 0 1 0 0,-1 0-1 0 0,1-1 1 0 0,0 0-1 0 0,-1 0 1 0 0,1-1-1 0 0,0 0 1 0 0,0-1-1 0 0,-1 1 1 0 0,1-1-1 0 0,0-1 1 0 0,8-2-1 0 0,13-5-702 0 0,-1-1 0 0 0,41-21 0 0 0,-65 29 479 0 0,21-11-3360 0 0,28-18 0 0 0,-11 1-3005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8751 0 0,'0'2'7491'0'0,"-1"7"-6873"0"0,1-1 0 0 0,-2 0 0 0 0,1 0 1 0 0,-1-1-1 0 0,0 1 0 0 0,-4 8 0 0 0,-23 48-17 0 0,18-41-184 0 0,-292 584 1440 0 0,276-558-1709 0 0,-1-2 0 0 0,-67 86-1 0 0,58-92 162 0 0,36-40-245 0 0,2-9 3 0 0,0 3-97 0 0,1-1-1 0 0,0 1 1 0 0,0 0 0 0 0,0 0-1 0 0,0 1 1 0 0,1-1 0 0 0,0 0-1 0 0,0 1 1 0 0,0 0-1 0 0,4-5 1 0 0,8-6-252 0 0,20-17 0 0 0,-16 15 137 0 0,16-13-673 0 0,59-40-1 0 0,-91 67 827 0 0,0 1-1 0 0,1 0 0 0 0,-1 1 1 0 0,1-1-1 0 0,0 1 0 0 0,0-1 1 0 0,4 0-1 0 0,-7 2 81 0 0,1 1 73 0 0,0 3-97 0 0,1-1 0 0 0,-1 1 0 0 0,0 0-1 0 0,0 0 1 0 0,0 0 0 0 0,-1 0 0 0 0,1 0-1 0 0,-1 0 1 0 0,0 0 0 0 0,0 1 0 0 0,-1-1 0 0 0,1 0-1 0 0,-1 9 1 0 0,1 8 164 0 0,-5 30-1 0 0,-1-15-100 0 0,3-19-33 0 0,0 0-1 0 0,0 32 1 0 0,6-25-845 0 0,-2-21 134 0 0,-2-1-839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8751 0 0,'0'0'2708'0'0,"-4"8"1371"0"0,-12 18-1731 0 0,-29 37 0 0 0,8-12-2001 0 0,-13 34 16 0 0,35-55-223 0 0,-21 29-1 0 0,-55 80 80 0 0,-4 4-150 0 0,67-104-104 0 0,-1 0-1 0 0,-66 65 1 0 0,92-101 4 0 0,1-1-630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80 5983 0 0,'2'0'6200'0'0,"35"2"1839"0"0,2-6-4998 0 0,39-15-2768 0 0,-59 13 302 0 0,7-1-660 0 0,-1-2-1 0 0,32-16 1 0 0,-55 24-50 0 0,-7-5-938 0 0,3 5 1043 0 0,1 1 0 0 0,-1-1 0 0 0,0 0 0 0 0,1 1 0 0 0,-1-1 0 0 0,1 1 0 0 0,-1 0 0 0 0,0-1 0 0 0,0 1 0 0 0,1 0 0 0 0,-1 0 0 0 0,0 0 0 0 0,1 0 0 0 0,-1 1 0 0 0,0-1 0 0 0,1 0 0 0 0,-3 1 0 0 0,-30 11-168 0 0,30-10 178 0 0,-19 9 50 0 0,-1 0 1 0 0,2 2 0 0 0,0 0 0 0 0,0 2 0 0 0,1 1-1 0 0,1 0 1 0 0,0 1 0 0 0,2 1 0 0 0,-21 26-1 0 0,37-42-16 0 0,-19 29 231 0 0,19-29-221 0 0,1 0-1 0 0,0 0 0 0 0,0 0 1 0 0,0 0-1 0 0,1 1 0 0 0,-1-1 1 0 0,0 0-1 0 0,1 1 0 0 0,-1-1 1 0 0,1 0-1 0 0,0 1 0 0 0,0-1 1 0 0,0 4-1 0 0,4 1 47 0 0,-2-5-54 0 0,1-1-1 0 0,-1 0 1 0 0,1 1-1 0 0,-1-1 0 0 0,1 0 1 0 0,-1-1-1 0 0,1 1 1 0 0,-1 0-1 0 0,1-1 0 0 0,0 1 1 0 0,0-1-1 0 0,-1 0 1 0 0,5 0-1 0 0,16-1-1480 0 0,-4-2-3595 0 0,3-2-2044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11975 0 0,'0'0'10648'0'0,"-1"2"-10467"0"0,-82 97 86 0 0,77-92-354 0 0,0 0 1 0 0,1 1-1 0 0,0-1 0 0 0,0 1 1 0 0,-3 9-1 0 0,7-15 61 0 0,0 1 0 0 0,1-1 0 0 0,-1 1 0 0 0,0-1 0 0 0,1 1 0 0 0,0-1 0 0 0,-1 1-1 0 0,1 0 1 0 0,0-1 0 0 0,0 1 0 0 0,1-1 0 0 0,-1 1 0 0 0,0-1 0 0 0,1 1 0 0 0,0-1 0 0 0,-1 1 0 0 0,1-1 0 0 0,0 1 0 0 0,0-1-1 0 0,1 0 1 0 0,-1 1 0 0 0,3 3 0 0 0,18 20-354 0 0,-12-14 329 0 0,-1 0 0 0 0,0 1 0 0 0,0 0 0 0 0,-1 0 1 0 0,12 28-1 0 0,-15-30 383 0 0,-2 0 0 0 0,0 0 1 0 0,0 0-1 0 0,-1 1 0 0 0,2 14 0 0 0,-4-23-231 0 0,0 1 1 0 0,-1-1-1 0 0,1 1 0 0 0,0 0 0 0 0,-1-1 0 0 0,0 0 1 0 0,0 1-1 0 0,0-1 0 0 0,0 1 0 0 0,-1-1 1 0 0,1 0-1 0 0,-1 0 0 0 0,0 0 0 0 0,0 0 0 0 0,0 0 1 0 0,0 0-1 0 0,0-1 0 0 0,-1 1 0 0 0,1-1 0 0 0,-1 1 1 0 0,-3 2-1 0 0,-3 1 8 0 0,0-1 1 0 0,-1 0 0 0 0,1-1-1 0 0,-1 0 1 0 0,0 0-1 0 0,0-1 1 0 0,0 0 0 0 0,-11 2-1 0 0,-3-2-66 0 0,-1 0-1 0 0,-31-1 0 0 0,48-1-186 0 0,0-1 1 0 0,0-1-1 0 0,0 1 0 0 0,0-1 0 0 0,1-1 1 0 0,-1 0-1 0 0,0 0 0 0 0,1 0 1 0 0,-11-5-1 0 0,4-2-683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415 302 5527 0 0,'0'0'498'0'0,"2"0"-132"0"0,2-1 505 0 0,-1 0-1 0 0,1 0 0 0 0,0 0 0 0 0,0 0 1 0 0,0-1-1 0 0,-1 0 0 0 0,1 0 0 0 0,-1 0 1 0 0,6-4-1 0 0,-3 1-619 0 0,0 0 1 0 0,0-1-1 0 0,-1 0 0 0 0,1 0 1 0 0,-2 0-1 0 0,1-1 1 0 0,-1 0-1 0 0,0 1 0 0 0,0-2 1 0 0,-1 1-1 0 0,0 0 0 0 0,3-9 1 0 0,-1-2 3 0 0,0-1 1 0 0,-2 1-1 0 0,0-1 1 0 0,1-20-1 0 0,-4 35-238 0 0,0-1 0 0 0,0 1 0 0 0,0-1 1 0 0,-1 1-1 0 0,1-1 0 0 0,-1 1 0 0 0,0-1 0 0 0,0 1 0 0 0,-1 0 0 0 0,-2-6 0 0 0,3 9-17 0 0,0-1 0 0 0,0 0 1 0 0,0 1-1 0 0,0-1 0 0 0,0 1 0 0 0,-1-1 0 0 0,1 1 0 0 0,-1 0 1 0 0,1-1-1 0 0,-1 1 0 0 0,0 0 0 0 0,1 0 0 0 0,-1 0 0 0 0,0 0 0 0 0,0 1 1 0 0,0-1-1 0 0,0 0 0 0 0,1 1 0 0 0,-1-1 0 0 0,0 1 0 0 0,0 0 1 0 0,0-1-1 0 0,0 1 0 0 0,0 0 0 0 0,-3 1 0 0 0,-5 0-6 0 0,1 1 1 0 0,0 1-1 0 0,0 0 0 0 0,0 0 1 0 0,0 0-1 0 0,0 1 0 0 0,1 1 1 0 0,0-1-1 0 0,-9 8 0 0 0,-5 1-11 0 0,-165 107-97 0 0,163-102 114 0 0,1 1 0 0 0,1 1-1 0 0,1 0 1 0 0,1 2 0 0 0,-26 36 0 0 0,43-53 7 0 0,0 0 1 0 0,0-1 0 0 0,1 1-1 0 0,-1 0 1 0 0,1 0-1 0 0,0 0 1 0 0,1 0-1 0 0,-1 1 1 0 0,-1 9 0 0 0,3-13-4 0 0,0 1-1 0 0,0-1 1 0 0,0 0 0 0 0,1 1 0 0 0,-1-1 0 0 0,1 0 0 0 0,-1 0 0 0 0,1 1 0 0 0,0-1 0 0 0,-1 0 0 0 0,1 0 0 0 0,0 0-1 0 0,1 0 1 0 0,-1 0 0 0 0,0 0 0 0 0,1 0 0 0 0,-1 0 0 0 0,1 0 0 0 0,-1-1 0 0 0,1 1 0 0 0,0-1 0 0 0,0 1 0 0 0,-1-1-1 0 0,1 0 1 0 0,3 2 0 0 0,1 0 2 0 0,1 0 0 0 0,-1-1 0 0 0,1 0-1 0 0,-1 0 1 0 0,1 0 0 0 0,0-1 0 0 0,0 0 0 0 0,-1-1-1 0 0,1 1 1 0 0,11-2 0 0 0,5-1 34 0 0,41-8 0 0 0,-39 4-62 0 0,0-1-1 0 0,-1-1 0 0 0,33-15 0 0 0,-43 16-171 0 0,0 0 0 0 0,-1-1-1 0 0,0 0 1 0 0,-1-2-1 0 0,0 1 1 0 0,21-22-1 0 0,-23 18 12 0 0,0 1-1 0 0,-1-1 1 0 0,0-1-1 0 0,-1 0 0 0 0,12-29 1450 0 0,-25 50-670 0 0,0 2-386 0 0,-1 0 0 0 0,1 1 0 0 0,1 0 0 0 0,0 0 0 0 0,0 0 0 0 0,-3 15 0 0 0,5-17-310 0 0,1-1 1 0 0,0 1 0 0 0,0-1 0 0 0,0 1 0 0 0,1-1 0 0 0,0 1-1 0 0,1 0 1 0 0,0-1 0 0 0,0 1 0 0 0,2 7 0 0 0,3-1-1764 0 0,0-3-4693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40 486 8751 0 0,'0'0'674'0'0,"-1"-2"-438"0"0,-6-6 1541 0 0,1 0 0 0 0,0 0 1 0 0,-5-11-1 0 0,9 15-925 0 0,1 0-1 0 0,0 1 1 0 0,-1-1-1 0 0,1 0 1 0 0,-1-8 0 0 0,3-10-663 0 0,1 11-25 0 0,0 1 0 0 0,1 0 1 0 0,1 0-1 0 0,-1 0 0 0 0,2 1 1 0 0,-1-1-1 0 0,9-13 1 0 0,-3 10-64 0 0,0 0 0 0 0,0 1 1 0 0,1 0-1 0 0,15-13 0 0 0,10-3-1268 0 0,0 2 1 0 0,61-33-1 0 0,-71 44-330 0 0,32-13 1 0 0,-49 24 764 0 0,1 1 1 0 0,1 0-1 0 0,-1 0 1 0 0,0 1-1 0 0,1 0 1 0 0,18-1 0 0 0,-25 3 304 0 0,0 0 0 0 0,0 1 1 0 0,0-1-1 0 0,0 1 0 0 0,0 0 1 0 0,0 0-1 0 0,0 0 0 0 0,0 1 1 0 0,-1-1-1 0 0,1 1 0 0 0,0 0 1 0 0,-1 0-1 0 0,1 0 0 0 0,3 4 1 0 0,2 2 342 0 0,-2 0 1 0 0,1 0-1 0 0,10 16 0 0 0,-2-3 4896 0 0,-13-18-4318 0 0,0 1 1 0 0,1-1-1 0 0,-1 0 1 0 0,1-1-1 0 0,0 1 1 0 0,-1-1-1 0 0,1 0 1 0 0,0 0-1 0 0,1 0 0 0 0,-1 0 1 0 0,0 0-1 0 0,0-1 1 0 0,1 0-1 0 0,-1 0 1 0 0,1 0-1 0 0,-1-1 0 0 0,6 1 1 0 0,1-1-112 0 0,0 0 0 0 0,-1-1 0 0 0,1 0 0 0 0,0-1 0 0 0,19-5 1 0 0,5-3 31 0 0,-1-1 0 0 0,35-18 0 0 0,-60 24-408 0 0,0 1 1 0 0,0-1-1 0 0,-1 0 0 0 0,0-1 1 0 0,0 0-1 0 0,-1 0 1 0 0,1-1-1 0 0,-1 0 0 0 0,-1 0 1 0 0,1-1-1 0 0,-1 0 0 0 0,8-13 1 0 0,-14 20-16 0 0,0 1 1 0 0,0 0-1 0 0,0-1 1 0 0,0 1-1 0 0,0 0 1 0 0,0-1 0 0 0,0 1-1 0 0,0 0 1 0 0,0 0-1 0 0,-1-1 1 0 0,1 1-1 0 0,0 0 1 0 0,0-1-1 0 0,0 1 1 0 0,0 0-1 0 0,0-1 1 0 0,0 1-1 0 0,-1 0 1 0 0,1 0-1 0 0,0-1 1 0 0,0 1-1 0 0,-1 0 1 0 0,1 0 0 0 0,0 0-1 0 0,0-1 1 0 0,-1 1-1 0 0,1 0 1 0 0,0 0-1 0 0,0 0 1 0 0,-1 0-1 0 0,1-1 1 0 0,0 1-1 0 0,-1 0 1 0 0,1 0-1 0 0,-1 0 1 0 0,-10-4-143 0 0,4 4-7 0 0,0-1-1 0 0,1 1 0 0 0,-1 0 1 0 0,0 1-1 0 0,0 0 0 0 0,-12 3 1 0 0,-42 15-544 0 0,41-12 565 0 0,-16 5-9 0 0,0 3 0 0 0,1 0 0 0 0,0 3-1 0 0,-46 30 1 0 0,63-35 202 0 0,0 1 1 0 0,1 0-1 0 0,1 1 1 0 0,0 1-1 0 0,1 0 1 0 0,0 1-1 0 0,1 1 0 0 0,2 0 1 0 0,-13 23-1 0 0,22-36-12 0 0,1 0 0 0 0,0 0 0 0 0,0 0 0 0 0,0 0 0 0 0,1 0-1 0 0,0 0 1 0 0,0 1 0 0 0,-1 7 0 0 0,2-10-16 0 0,0-1 0 0 0,1 0 0 0 0,-1 1 0 0 0,0-1 0 0 0,1 0 0 0 0,-1 1 0 0 0,1-1 1 0 0,0 0-1 0 0,-1 0 0 0 0,1 0 0 0 0,0 0 0 0 0,0 0 0 0 0,1 0 0 0 0,-1 0 0 0 0,0 0 0 0 0,1 0 0 0 0,-1 0 0 0 0,1 0 0 0 0,0-1 0 0 0,-1 1 0 0 0,1-1 0 0 0,2 2 0 0 0,4 2 12 0 0,1-1-1 0 0,-1-1 1 0 0,1 1-1 0 0,-1-2 1 0 0,1 1-1 0 0,0-1 1 0 0,0 0-1 0 0,0-1 0 0 0,18 1 1 0 0,8-2-321 0 0,42-5 0 0 0,-71 4 211 0 0,13-1-1225 0 0,30-8-1 0 0,-29 4-4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 11055 0 0,'0'0'1002'0'0,"7"-3"-804"0"0,-4 2-17 0 0,0 0 1 0 0,0 0-1 0 0,0 0 0 0 0,-1 1 0 0 0,1-1 0 0 0,6 1 1379 0 0,-4 24 65 0 0,-5-15-1286 0 0,-1 0 0 0 0,0-1 0 0 0,-1 1 0 0 0,0 0 0 0 0,-5 14 0 0 0,-21 42 1080 0 0,19-46-1160 0 0,-83 171 1184 0 0,60-132-1312 0 0,-46 63-1 0 0,-64 55-212 0 0,133-165 9 0 0,3-5-213 0 0,1 1 0 0 0,-2-1 1 0 0,1 0-1 0 0,-12 8 0 0 0,17-13-208 0 0,3-9-1772 0 0,1 0 1669 0 0,0 0 0 0 0,0 1-1 0 0,1 0 1 0 0,5-8 0 0 0,5-6-537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68 486 9671 0 0,'0'0'748'0'0,"-1"0"-492"0"0,-3 0-76 0 0,0 1 0 0 0,0 0 0 0 0,0 0 0 0 0,0 0 0 0 0,0 0 0 0 0,-4 2 0 0 0,-14 5 2900 0 0,21-8-2376 0 0,0 0-564 0 0,0-1 1 0 0,1 1-1 0 0,-1 0 0 0 0,1 0 0 0 0,-1 0 0 0 0,1-1 1 0 0,-1 1-1 0 0,0 0 0 0 0,1-1 0 0 0,0 1 0 0 0,-1-1 1 0 0,1 1-1 0 0,-1-1 0 0 0,1 1 0 0 0,-1 0 0 0 0,1-1 0 0 0,0 1 1 0 0,-1-1-1 0 0,1 0 0 0 0,0 1 0 0 0,0-1 0 0 0,-1 1 1 0 0,1-1-1 0 0,0 1 0 0 0,0-2 0 0 0,-1 0 35 0 0,1 0 0 0 0,0-1 0 0 0,0 1-1 0 0,0 0 1 0 0,0 0 0 0 0,1 0 0 0 0,0-4 0 0 0,2-5-75 0 0,1 0 1 0 0,6-13 0 0 0,-7 19 103 0 0,7-16-113 0 0,1 1 1 0 0,2 0-1 0 0,0 1 1 0 0,1 1-1 0 0,0 0 1 0 0,2 0 0 0 0,0 2-1 0 0,1 0 1 0 0,38-27-1 0 0,-5 9-38 0 0,2 3 0 0 0,89-40 0 0 0,-9 18-47 0 0,-118 48-15 0 0,1 1 0 0 0,0 1 1 0 0,0 0-1 0 0,1 1 0 0 0,-1 1 1 0 0,0 0-1 0 0,19 2 0 0 0,-29-1 5 0 0,-1 1 0 0 0,1-1 0 0 0,-1 1 1 0 0,1 1-1 0 0,-1-1 0 0 0,0 1 0 0 0,1-1 0 0 0,-1 1 0 0 0,0 0 0 0 0,0 1 0 0 0,0-1 0 0 0,-1 1 0 0 0,8 5 0 0 0,-9-5-2 0 0,1 1 0 0 0,-1-1-1 0 0,1 0 1 0 0,-1 1 0 0 0,0-1-1 0 0,0 1 1 0 0,-1-1 0 0 0,1 1-1 0 0,-1 0 1 0 0,0 0 0 0 0,0 0-1 0 0,0 0 1 0 0,0 0 0 0 0,-1 0-1 0 0,1 0 1 0 0,-1 5 0 0 0,-1 1 11 0 0,0 1 1 0 0,-1 0 0 0 0,0 0 0 0 0,0-1 0 0 0,-1 1 0 0 0,-1-1 0 0 0,0 0 0 0 0,0 0 0 0 0,-8 13 0 0 0,-2 0 103 0 0,-1-1 0 0 0,-28 34 0 0 0,17-27-39 0 0,-1-1-1 0 0,-1-1 1 0 0,-1-1 0 0 0,-45 30-1 0 0,51-42-31 0 0,0 0-1 0 0,-1-2 1 0 0,-1 0-1 0 0,0-2 1 0 0,0 0-1 0 0,-1-2 1 0 0,-31 5-1 0 0,38-9-24 0 0,-1-2 0 0 0,1 0 0 0 0,-1-1-1 0 0,-34-3 1 0 0,52 1-80 0 0,0 1 0 0 0,0 0 0 0 0,0-1 1 0 0,0 1-1 0 0,0-1 0 0 0,0 0 0 0 0,0 1 0 0 0,0-1 0 0 0,0 0 0 0 0,0 0 0 0 0,0-1 0 0 0,0 1 1 0 0,1 0-1 0 0,-1 0 0 0 0,-2-3 0 0 0,3 3-4 0 0,1 0 0 0 0,-1 0-1 0 0,1 0 1 0 0,-1 0 0 0 0,1-1 0 0 0,-1 1 0 0 0,1 0 0 0 0,-1 0-1 0 0,1 0 1 0 0,0-1 0 0 0,0 1 0 0 0,0 0 0 0 0,0 0 0 0 0,0-1 0 0 0,0 1-1 0 0,0 0 1 0 0,0 0 0 0 0,0 0 0 0 0,0-1 0 0 0,1 1 0 0 0,-1 0-1 0 0,0 0 1 0 0,1 0 0 0 0,-1-1 0 0 0,1 1 0 0 0,0 0 0 0 0,1-2 0 0 0,6-9-1867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92 485 6703 0 0,'-3'10'363'0'0,"1"-5"-182"0"0,1 1-1 0 0,-1 0 1 0 0,0-1 0 0 0,-6 11 0 0 0,7-15 162 0 0,0 1 1 0 0,0-1-1 0 0,0 0 1 0 0,0 0-1 0 0,-1 1 1 0 0,1-1-1 0 0,0 0 0 0 0,-1 0 1 0 0,1 0-1 0 0,0 0 1 0 0,-1 0-1 0 0,1-1 0 0 0,-1 1 1 0 0,1 0-1 0 0,-1-1 1 0 0,0 1-1 0 0,1-1 1 0 0,-1 0-1 0 0,0 1 0 0 0,1-1 1 0 0,-1 0-1 0 0,-2 0 1 0 0,3 0-103 0 0,-1 0 1 0 0,1 0 0 0 0,-1 0 0 0 0,1 0 0 0 0,-1-1 0 0 0,0 1 0 0 0,1 0 0 0 0,-1-1-1 0 0,1 1 1 0 0,0-1 0 0 0,-1 1 0 0 0,1-1 0 0 0,-1 0 0 0 0,1 0 0 0 0,0 0-1 0 0,0 0 1 0 0,-1 0 0 0 0,1 0 0 0 0,-2-2 0 0 0,2 2-90 0 0,0-1 1 0 0,0 0-1 0 0,0 0 0 0 0,0 0 1 0 0,0 0-1 0 0,0-1 1 0 0,1 1-1 0 0,-1 0 0 0 0,1 0 1 0 0,-1 0-1 0 0,1-1 0 0 0,0-2 1 0 0,0-2 6 0 0,1-1-1 0 0,0 1 1 0 0,0-1 0 0 0,0 1-1 0 0,1-1 1 0 0,5-13 0 0 0,0 7-21 0 0,0-1-1 0 0,1 2 1 0 0,0-1 0 0 0,1 1 0 0 0,20-22 0 0 0,61-53 84 0 0,-28 30-214 0 0,-27 23-152 0 0,2 0 0 0 0,0 3 0 0 0,44-29 0 0 0,-72 56 72 0 0,-1 0 1 0 0,1 0-1 0 0,10-3 0 0 0,6 3-1730 0 0,-23 5 1090 0 0,0 0-1 0 0,1 0 1 0 0,-1 0-1 0 0,0 1 1 0 0,0-1-1 0 0,1 1 1 0 0,-1-1-1 0 0,3 2 1 0 0,8 4-6091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26 15343 0 0,'0'0'1394'0'0,"-16"-1"-1061"0"0,-4 3 259 0 0,-1 0 0 0 0,1 1 0 0 0,-32 11 0 0 0,29-7-501 0 0,0 2 1 0 0,1 0-1 0 0,0 2 0 0 0,1 0 1 0 0,0 1-1 0 0,1 1 1 0 0,0 2-1 0 0,-34 31 1 0 0,47-39-60 0 0,0 0 0 0 0,0 0 1 0 0,1 1-1 0 0,0 0 0 0 0,0 0 1 0 0,1 0-1 0 0,0 1 0 0 0,-4 9 1 0 0,8-15 0 0 0,0 0 0 0 0,0-1 0 0 0,1 1 0 0 0,-1 0 0 0 0,1 0 0 0 0,-1 0 0 0 0,1 0 0 0 0,0 0 0 0 0,0-1 0 0 0,0 1 0 0 0,0 0 0 0 0,1 0 0 0 0,-1 0 0 0 0,1 0 0 0 0,0 0 0 0 0,-1-1-1 0 0,2 1 1 0 0,-1 0 0 0 0,0-1 0 0 0,0 1 0 0 0,1-1 0 0 0,-1 1 0 0 0,1-1 0 0 0,0 1 0 0 0,0-1 0 0 0,0 0 0 0 0,0 0 0 0 0,0 0 0 0 0,0 0 0 0 0,0-1 0 0 0,5 4 0 0 0,0-2 9 0 0,-1 1 1 0 0,1-1-1 0 0,0 0 0 0 0,0-1 0 0 0,0 1 1 0 0,0-1-1 0 0,1-1 0 0 0,-1 0 0 0 0,0 0 0 0 0,1 0 1 0 0,-1-1-1 0 0,1 0 0 0 0,-1 0 0 0 0,10-2 1 0 0,-6 0-30 0 0,-1 0 0 0 0,1 0 1 0 0,-1-1-1 0 0,0-1 1 0 0,0 1-1 0 0,0-2 1 0 0,-1 1-1 0 0,1-1 1 0 0,11-9-1 0 0,-13 7 0 0 0,0 0-1 0 0,0 0 0 0 0,-1-1 1 0 0,0 0-1 0 0,-1 0 1 0 0,0-1-1 0 0,0 0 1 0 0,-1 0-1 0 0,0 0 1 0 0,0 0-1 0 0,5-18 0 0 0,-7 18-69 0 0,0 0-1 0 0,-1 0 1 0 0,-1-1-1 0 0,1 1 1 0 0,-1 0-1 0 0,-1-1 1 0 0,0 1-1 0 0,0-1 1 0 0,-1 1-1 0 0,0 0 1 0 0,0-1-1 0 0,-1 1 1 0 0,-4-11-1 0 0,4 16-31 0 0,0 0 0 0 0,0 0 0 0 0,-1 1 0 0 0,1-1 0 0 0,-1 0-1 0 0,0 1 1 0 0,0 0 0 0 0,0-1 0 0 0,-1 1 0 0 0,1 1 0 0 0,-1-1 0 0 0,1 0 0 0 0,-1 1 0 0 0,0 0-1 0 0,0 0 1 0 0,0 0 0 0 0,-7-2 0 0 0,8 2-124 0 0,-1 1 0 0 0,0 0 0 0 0,1 0 0 0 0,-1 0-1 0 0,0 1 1 0 0,0-1 0 0 0,0 1 0 0 0,0 0 0 0 0,0 0 0 0 0,0 0 0 0 0,1 0-1 0 0,-1 1 1 0 0,0 0 0 0 0,0 0 0 0 0,0 0 0 0 0,1 0 0 0 0,-1 0 0 0 0,0 1 0 0 0,1 0-1 0 0,-4 2 1 0 0,6-4-556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202 317 12439 0 0,'0'0'958'0'0,"1"9"340"0"0,-11 24 2281 0 0,10-30-3509 0 0,0-1 0 0 0,0 1 0 0 0,-1-1 0 0 0,0 0 0 0 0,1 1 0 0 0,-1-1 0 0 0,0 1 0 0 0,0-1 0 0 0,0 0 0 0 0,-1 0 0 0 0,1 1 0 0 0,-1-1 0 0 0,1 0 0 0 0,-1 0 1 0 0,1-1-1 0 0,-1 1 0 0 0,-2 2 0 0 0,1-2-1 0 0,0 0 1 0 0,-1 0 0 0 0,1 0 0 0 0,-1-1 0 0 0,1 1-1 0 0,-1-1 1 0 0,1 1 0 0 0,-1-1 0 0 0,1-1 0 0 0,-8 2-1 0 0,6-1-29 0 0,1-1 1 0 0,-1 0-1 0 0,0 0 0 0 0,1 0 0 0 0,-1-1 0 0 0,0 1 0 0 0,1-1 0 0 0,-1 0 0 0 0,1 0 0 0 0,-1-1 1 0 0,1 1-1 0 0,0-1 0 0 0,-1 0 0 0 0,1 0 0 0 0,0-1 0 0 0,0 1 0 0 0,1-1 0 0 0,-1 0 0 0 0,-3-3 1 0 0,2 0-9 0 0,1 1 0 0 0,1-1 0 0 0,-1 1 1 0 0,1-1-1 0 0,0 0 0 0 0,0-1 1 0 0,1 1-1 0 0,-1 0 0 0 0,1-1 1 0 0,1 1-1 0 0,0-1 0 0 0,-1 0 1 0 0,2 1-1 0 0,-1-1 0 0 0,1 0 1 0 0,0 0-1 0 0,1 1 0 0 0,1-11 1 0 0,0 6-94 0 0,1 1 0 0 0,0 1 1 0 0,0-1-1 0 0,1 0 0 0 0,1 1 1 0 0,-1-1-1 0 0,1 1 1 0 0,1 1-1 0 0,0-1 0 0 0,0 1 1 0 0,11-11-1 0 0,-3 5-357 0 0,1 0 0 0 0,1 1 0 0 0,1 1 0 0 0,-1 1 0 0 0,2 0 0 0 0,0 1 0 0 0,0 1 0 0 0,29-11 0 0 0,-32 15 395 0 0,-1 1-1 0 0,1 0 0 0 0,0 1 1 0 0,0 0-1 0 0,0 2 1 0 0,0-1-1 0 0,1 2 0 0 0,-1 0 1 0 0,0 1-1 0 0,0 0 1 0 0,30 8-1 0 0,-40-8 159 0 0,0 1 0 0 0,0 0 0 0 0,-1 0 0 0 0,1 0 0 0 0,-1 0 0 0 0,1 1 1 0 0,-1 0-1 0 0,0 0 0 0 0,0 0 0 0 0,0 0 0 0 0,0 1 0 0 0,-1-1 0 0 0,1 1 0 0 0,-1 0 0 0 0,0 0 0 0 0,0 1 1 0 0,0-1-1 0 0,-1 0 0 0 0,0 1 0 0 0,0 0 0 0 0,3 7 0 0 0,-3-4-45 0 0,-1-1 0 0 0,0 0 0 0 0,0 0-1 0 0,0 1 1 0 0,-1-1 0 0 0,0 0 0 0 0,0 1 0 0 0,-1-1 0 0 0,0 0 0 0 0,-1 0-1 0 0,1 1 1 0 0,-1-1 0 0 0,-1 0 0 0 0,-4 10 0 0 0,0-3-29 0 0,-1 0-1 0 0,-1-1 1 0 0,0 0 0 0 0,-1-1 0 0 0,0 0 0 0 0,-1 0 0 0 0,0-1-1 0 0,-1 0 1 0 0,0-1 0 0 0,-1-1 0 0 0,0 0 0 0 0,-20 11-1 0 0,13-10 19 0 0,0-1-1 0 0,0-1 0 0 0,-1 0 0 0 0,0-2 0 0 0,0 0 0 0 0,-1-2 0 0 0,1 0 0 0 0,-33 1 0 0 0,48-4-419 0 0,0-1 0 0 0,-1 0 0 0 0,1 0 0 0 0,0-1 0 0 0,-1 1 0 0 0,1-1 0 0 0,0-1-1 0 0,0 1 1 0 0,0-1 0 0 0,-7-3 0 0 0,1-4-6635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6911 0 0,'-2'1'10960'0'0,"-5"3"-10804"0"0,-1 0-1 0 0,1 1 1 0 0,0 0 0 0 0,0 0-1 0 0,1 1 1 0 0,-1 0-1 0 0,1 0 1 0 0,-8 10 0 0 0,-40 61-242 0 0,53-76 98 0 0,-131 234 760 0 0,87-144-328 0 0,-61 90 0 0 0,78-140-394 0 0,-2-1-1 0 0,-1-1 1 0 0,-2-2-1 0 0,-47 41 1 0 0,36-39-86 0 0,43-38-148 0 0,4-2-1212 0 0,10-1 569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12031 0 0,'0'0'554'0'0,"0"-1"-17"0"0,0-1-474 0 0,-1 0 0 0 0,1 1 0 0 0,0-1 0 0 0,0 0 0 0 0,0 0 0 0 0,0 1 0 0 0,1-1-1 0 0,-1 0 1 0 0,0 0 0 0 0,1 1 0 0 0,-1-1 0 0 0,1 0 0 0 0,-1 1 0 0 0,1-1 0 0 0,0 0 0 0 0,0 1 0 0 0,0-1 0 0 0,0 1 0 0 0,2-2 0 0 0,-1 0 207 0 0,7-9 295 0 0,0 1-1 0 0,1 0 1 0 0,1 0 0 0 0,-1 1-1 0 0,18-11 1 0 0,65-39 715 0 0,-61 43-1049 0 0,1 0-1 0 0,45-15 1 0 0,-58 25-221 0 0,0 2 0 0 0,0 0 0 0 0,1 0 0 0 0,0 2 0 0 0,31-1 0 0 0,-46 4-11 0 0,-1 0 0 0 0,0 0 0 0 0,0 1 0 0 0,0 0 0 0 0,0 0 0 0 0,0 0-1 0 0,0 0 1 0 0,-1 1 0 0 0,1-1 0 0 0,0 1 0 0 0,-1 1 0 0 0,1-1 0 0 0,5 4 0 0 0,-7-3 28 0 0,-1 0 0 0 0,1-1 0 0 0,-1 1 0 0 0,1 0 0 0 0,-1 0 0 0 0,0 0 0 0 0,0 0 0 0 0,0 1 0 0 0,-1-1 0 0 0,1 1 0 0 0,-1-1 0 0 0,0 1 0 0 0,1-1 0 0 0,-2 1 0 0 0,1 0 0 0 0,0-1 0 0 0,-1 1 0 0 0,0 6 0 0 0,0 1 111 0 0,-1 0 0 0 0,0 0 0 0 0,-1 1 0 0 0,0-1 0 0 0,-1-1 0 0 0,0 1 0 0 0,-10 20 0 0 0,3-9 141 0 0,-1-1 1 0 0,-24 33-1 0 0,27-43-201 0 0,0-1-1 0 0,-1 0 0 0 0,-1-1 1 0 0,0 0-1 0 0,0 0 0 0 0,-1-1 1 0 0,0 0-1 0 0,0-1 0 0 0,0 0 1 0 0,-1-1-1 0 0,-24 9 1 0 0,17-9-226 0 0,-1-1 0 0 0,1 0 0 0 0,-1-1 1 0 0,0-1-1 0 0,-1-1 0 0 0,1-1 1 0 0,-24-2-1 0 0,30-1-1678 0 0,5-1-3073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125 109 11055 0 0,'0'0'1360'0'0,"-1"2"-212"0"0,-31 55 4237 0 0,4 6-3589 0 0,-16 67-317 0 0,42-124-1367 0 0,-12 47 284 0 0,13-48-374 0 0,0 0 1 0 0,0 1 0 0 0,1-1 0 0 0,0 0-1 0 0,0 0 1 0 0,0 0 0 0 0,0 1-1 0 0,2 4 1 0 0,-1-8 3 0 0,-1-1 0 0 0,1 1 0 0 0,0-1 0 0 0,0 1 0 0 0,0-1 0 0 0,0 0 0 0 0,0 1 0 0 0,0-1 0 0 0,0 0 0 0 0,0 0 0 0 0,0 0 1 0 0,1 0-1 0 0,-1 0 0 0 0,0 0 0 0 0,1 0 0 0 0,-1 0 0 0 0,1-1 0 0 0,-1 1 0 0 0,1-1 0 0 0,-1 1 0 0 0,1-1 0 0 0,0 1 0 0 0,-1-1 0 0 0,1 0 0 0 0,-1 0 0 0 0,1 1 0 0 0,0-1 0 0 0,2-1 0 0 0,2 1 54 0 0,1 0-1 0 0,0-1 1 0 0,-1 0-1 0 0,1 0 1 0 0,11-4-1 0 0,-4-2-22 0 0,0 0 1 0 0,-1 0-1 0 0,0-1 0 0 0,0-1 1 0 0,-1-1-1 0 0,18-17 1 0 0,-5 6-33 0 0,23-21-136 0 0,-3-2-1 0 0,-1-2 1 0 0,-2-2 0 0 0,41-62 0 0 0,-46 57-1473 0 0,-14 18-2305 0 0,-13 22-3029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3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11519 0 0,'0'0'887'0'0,"5"8"757"0"0,-4-5-1205 0 0,0 1 0 0 0,0 0 1 0 0,0-1-1 0 0,-1 1 0 0 0,0 0 0 0 0,0 0 1 0 0,0-1-1 0 0,0 1 0 0 0,0 0 0 0 0,-1-1 1 0 0,-1 6-1 0 0,0-3-129 0 0,0 1 1 0 0,-1 0 0 0 0,0-1-1 0 0,0 0 1 0 0,-6 9 0 0 0,-5 4-142 0 0,-1-1 0 0 0,-27 27 1 0 0,34-38 88 0 0,-60 53 175 0 0,50-47-284 0 0,1 1 0 0 0,1 1 0 0 0,0 1 1 0 0,1 0-1 0 0,-15 22 0 0 0,29-36-121 0 0,-1 0-1 0 0,1 0 0 0 0,0 0 1 0 0,0 0-1 0 0,1 0 0 0 0,-1 1 1 0 0,0-1-1 0 0,1 0 1 0 0,-1 0-1 0 0,1 0 0 0 0,0 1 1 0 0,0-1-1 0 0,0 0 1 0 0,0 1-1 0 0,0-1 0 0 0,0 0 1 0 0,0 0-1 0 0,2 3 1 0 0,-2-3-23 0 0,1-1 1 0 0,-1 1 0 0 0,1-1 0 0 0,0 1 0 0 0,0-1-1 0 0,0 0 1 0 0,0 1 0 0 0,0-1 0 0 0,0 0 0 0 0,0 0 0 0 0,0 0-1 0 0,1 0 1 0 0,-1 0 0 0 0,0 0 0 0 0,1 0 0 0 0,-1 0-1 0 0,1 0 1 0 0,-1-1 0 0 0,1 1 0 0 0,-1-1 0 0 0,1 1-1 0 0,-1-1 1 0 0,1 1 0 0 0,0-1 0 0 0,-1 0 0 0 0,3 0-1 0 0,7 0-40 0 0,0 0 0 0 0,0-1 0 0 0,0-1-1 0 0,0 1 1 0 0,-1-2 0 0 0,1 0 0 0 0,19-7-1 0 0,1-4-1222 0 0,37-21 0 0 0,4-8-3146 0 0,-47 28 2457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3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99 2303 0 0,'1'-1'167'0'0,"18"-28"10162"0"0,-19 50-6963 0 0,0-19-3161 0 0,1 1 0 0 0,-1-1 0 0 0,0 1 0 0 0,1 0 0 0 0,0-1 0 0 0,-1 1 0 0 0,1-1 0 0 0,0 1 0 0 0,0-1 0 0 0,0 0 0 0 0,1 1 0 0 0,-1-1 0 0 0,1 0 0 0 0,-1 0 0 0 0,1 0 0 0 0,0 0 0 0 0,3 4 0 0 0,-2-5-96 0 0,0 1 0 0 0,0-1 0 0 0,0 1 0 0 0,0-1 0 0 0,0 0 0 0 0,0 0-1 0 0,0 0 1 0 0,0 0 0 0 0,1-1 0 0 0,-1 1 0 0 0,0-1 0 0 0,1 0 0 0 0,-1 0 0 0 0,4 0 0 0 0,10-3 61 0 0,1 0 0 0 0,-1-1 0 0 0,1-1 0 0 0,-1 0 0 0 0,0-1 0 0 0,-1-1 1 0 0,24-14-1 0 0,-39 21-168 0 0,57-35 55 0 0,-54 32-60 0 0,0 0 1 0 0,0 0-1 0 0,0-1 1 0 0,0 0-1 0 0,0 1 0 0 0,-1-1 1 0 0,1 0-1 0 0,-1-1 1 0 0,0 1-1 0 0,3-7 0 0 0,-6 10-119 0 0,0 0 90 0 0,-1 0-1 0 0,0 0 1 0 0,1 1 0 0 0,-1-1-1 0 0,0 0 1 0 0,0 1 0 0 0,0-1 0 0 0,0 1-1 0 0,0-1 1 0 0,1 1 0 0 0,-1-1-1 0 0,0 1 1 0 0,0 0 0 0 0,0-1 0 0 0,0 1-1 0 0,0 0 1 0 0,0 0 0 0 0,-2 0-1 0 0,-2-1-71 0 0,0 1-1 0 0,-1 0 0 0 0,1 1 0 0 0,0-1 0 0 0,-1 1 0 0 0,1 0 0 0 0,-6 2 0 0 0,-38 16-341 0 0,35-13 410 0 0,-39 17-23 0 0,-63 37 0 0 0,-43 40 650 0 0,146-92-488 0 0,-6 4 157 0 0,-25 22 0 0 0,40-30-204 0 0,-1 0 0 0 0,1 0 0 0 0,0 0 0 0 0,1 1 0 0 0,-1-1 0 0 0,1 1 0 0 0,0 0 0 0 0,0 0 0 0 0,0 0 0 0 0,-3 11 0 0 0,5-15-54 0 0,1 1 0 0 0,0 0 1 0 0,-1-1-1 0 0,1 1 0 0 0,0 0 0 0 0,0-1 0 0 0,0 1 0 0 0,0 0 0 0 0,0-1 0 0 0,0 1 0 0 0,0 0 1 0 0,1-1-1 0 0,-1 1 0 0 0,0-1 0 0 0,1 1 0 0 0,0 0 0 0 0,-1-1 0 0 0,2 3 0 0 0,0-2 9 0 0,-1 0-1 0 0,1-1 1 0 0,0 1-1 0 0,0 0 1 0 0,-1-1-1 0 0,1 1 1 0 0,0-1 0 0 0,0 0-1 0 0,0 0 1 0 0,1 0-1 0 0,3 2 1 0 0,5 0-249 0 0,-1 0 0 0 0,1-1 1 0 0,1 0-1 0 0,15 0 0 0 0,-24-2 87 0 0,31 2-5045 0 0,0-3-1747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14 313 15343 0 0,'0'0'2395'0'0,"8"8"41"0"0,3-4-662 0 0,-11-4-1741 0 0,0 0 0 0 0,1 0-1 0 0,-1 0 1 0 0,0 0-1 0 0,0 0 1 0 0,1 0-1 0 0,-1 0 1 0 0,0 0-1 0 0,0 0 1 0 0,0 0-1 0 0,1 0 1 0 0,-1 0-1 0 0,0 0 1 0 0,0-1-1 0 0,0 1 1 0 0,1 0-1 0 0,-1 0 1 0 0,0 0 0 0 0,0 0-1 0 0,0 0 1 0 0,0-1-1 0 0,1 1 1 0 0,-1 0-1 0 0,0 0 1 0 0,0 0-1 0 0,0 0 1 0 0,0-1-1 0 0,0 1 1 0 0,0 0-1 0 0,0 0 1 0 0,0 0-1 0 0,1-1 1 0 0,-1 1-1 0 0,0 0 1 0 0,0 0 0 0 0,0-1-1 0 0,0 1 1 0 0,0 0-1 0 0,0 0 1 0 0,0 0-1 0 0,0-1 1 0 0,0 1-1 0 0,0 0 1 0 0,-1 0-1 0 0,1-1 1 0 0,0 1-1 0 0,0 0 1 0 0,0 0-1 0 0,0 0 1 0 0,0-1-1 0 0,0 1 1 0 0,-1 0-1 0 0,-2-12-4 0 0,-1 0-1 0 0,-6-10 1 0 0,6 13-18 0 0,0-1 0 0 0,0 0 0 0 0,-2-12 0 0 0,5 18-2 0 0,1 0 0 0 0,-1 0 0 0 0,1 1 0 0 0,0-1 0 0 0,0 0 0 0 0,0 0 0 0 0,1 0-1 0 0,0 0 1 0 0,-1 1 0 0 0,1-1 0 0 0,1 0 0 0 0,1-5 0 0 0,1 2 1 0 0,-1 1 1 0 0,1 0 0 0 0,0-1-1 0 0,1 2 1 0 0,-1-1 0 0 0,1 1-1 0 0,1-1 1 0 0,-1 1 0 0 0,1 1-1 0 0,-1-1 1 0 0,1 1 0 0 0,11-6-1 0 0,6-2-15 0 0,0 2-1 0 0,33-10 1 0 0,-9 3 0 0 0,-30 10-65 0 0,0 2 1 0 0,0 0-1 0 0,0 1 0 0 0,1 1 1 0 0,29-2-1 0 0,-37 4 68 0 0,0 1 1 0 0,0 1-1 0 0,0 0 1 0 0,0 0-1 0 0,0 1 1 0 0,0 0-1 0 0,-1 1 0 0 0,1 0 1 0 0,0 0-1 0 0,-1 1 1 0 0,13 7-1 0 0,-20-10 35 0 0,0 1-1 0 0,0-1 1 0 0,0 1 0 0 0,0-1-1 0 0,0 1 1 0 0,-1 0-1 0 0,1 0 1 0 0,-1 0 0 0 0,1 0-1 0 0,-1 0 1 0 0,0 0 0 0 0,1 0-1 0 0,-1 1 1 0 0,0-1-1 0 0,1 4 1 0 0,-1-2 28 0 0,-1 0 1 0 0,1 1-1 0 0,-1-1 0 0 0,1 0 0 0 0,-1 1 1 0 0,0-1-1 0 0,-1 0 0 0 0,0 7 0 0 0,-2 0 3 0 0,0 0 0 0 0,-1-1 0 0 0,0 1 0 0 0,0-1 0 0 0,-1 0 0 0 0,-8 12 0 0 0,4-7-51 0 0,-1-1-1 0 0,-1-1 0 0 0,0 0 1 0 0,-1 0-1 0 0,-1-1 0 0 0,0-1 1 0 0,-25 18-1 0 0,27-22-81 0 0,0-1 0 0 0,-1 0 0 0 0,0 0 0 0 0,1-1-1 0 0,-2-1 1 0 0,1 0 0 0 0,0 0 0 0 0,-1-1 0 0 0,1-1 0 0 0,-1 0 0 0 0,-15 0 0 0 0,25-2 8 0 0,-1 0-1 0 0,1-1 1 0 0,0 1 0 0 0,-1-1 0 0 0,1 1 0 0 0,0-1 0 0 0,0 0 0 0 0,0 0-1 0 0,0 0 1 0 0,0-1 0 0 0,0 1 0 0 0,0-1 0 0 0,0 0 0 0 0,-3-2-1 0 0,5 3-97 0 0,0 0-1 0 0,0 0 0 0 0,0 0 0 0 0,0 0 0 0 0,0-1 0 0 0,0 1 1 0 0,0 0-1 0 0,1-1 0 0 0,-1 1 0 0 0,0-1 0 0 0,1 1 0 0 0,-1-1 0 0 0,0-1 1 0 0,1 1-318 0 0,0 0 1 0 0,0 0-1 0 0,0 0 1 0 0,0 0 0 0 0,0 0-1 0 0,0 0 1 0 0,1 0-1 0 0,-1 0 1 0 0,1 0 0 0 0,-1 0-1 0 0,1 0 1 0 0,1-2-1 0 0,9-17-5950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3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16271 0 0,'0'0'1838'0'0,"-2"1"-1261"0"0,-30 26 15 0 0,2 1 1 0 0,0 2-1 0 0,2 0 1 0 0,1 2-1 0 0,1 1 1 0 0,2 1-1 0 0,-25 49 1 0 0,-11 41-258 0 0,-20 40-146 0 0,62-132-85 0 0,-2 0 1 0 0,-45 54-1 0 0,43-61-17 0 0,9-11 1 0 0,0 1-1 0 0,1 0 0 0 0,-17 28 0 0 0,24-32-75 0 0,6-3-12 0 0,0-7-104 0 0,1 0-1 0 0,-1 0 1 0 0,1 0 0 0 0,-1 0-1 0 0,1 0 1 0 0,-1 0 0 0 0,1 0-1 0 0,0 0 1 0 0,-1-1 0 0 0,1 1-1 0 0,0-1 1 0 0,0 0 0 0 0,0 1-1 0 0,-1-1 1 0 0,1 0 0 0 0,0 0-1 0 0,0 0 1 0 0,2 0 0 0 0,-4 0 97 0 0,18 0-1108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3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10159 0 0,'0'0'5107'0'0,"-4"8"-3888"0"0,2-2-1090 0 0,0 0 0 0 0,0 0 0 0 0,0 0 1 0 0,1 0-1 0 0,-1 1 0 0 0,2-1 0 0 0,-1 0 1 0 0,1 1-1 0 0,0-1 0 0 0,0 0 0 0 0,0 1 0 0 0,1-1 1 0 0,0 0-1 0 0,1 1 0 0 0,-1-1 0 0 0,1 0 1 0 0,0 0-1 0 0,1 0 0 0 0,-1 0 0 0 0,1-1 1 0 0,0 1-1 0 0,1-1 0 0 0,-1 0 0 0 0,1 1 1 0 0,0-2-1 0 0,1 1 0 0 0,-1 0 0 0 0,10 6 1 0 0,-9-7-111 0 0,0-1-2 0 0,0 1 0 0 0,0 0 0 0 0,0 0-1 0 0,7 8 1 0 0,-11-11-15 0 0,-1 0 0 0 0,1 0 0 0 0,0 0 0 0 0,0 0-1 0 0,-1 1 1 0 0,1-1 0 0 0,-1 0 0 0 0,1 0 0 0 0,-1 0 0 0 0,0 1-1 0 0,1-1 1 0 0,-1 0 0 0 0,0 0 0 0 0,0 1 0 0 0,0-1 0 0 0,0 0-1 0 0,0 0 1 0 0,0 1 0 0 0,0-1 0 0 0,0 0 0 0 0,0 0 0 0 0,-1 1-1 0 0,1-1 1 0 0,0 0 0 0 0,-1 0 0 0 0,1 0 0 0 0,-1 1 0 0 0,0-1-1 0 0,0 1 1 0 0,-6 7 11 0 0,-1-1 0 0 0,0 0-1 0 0,-1 0 1 0 0,1-1-1 0 0,-1 0 1 0 0,-10 6 0 0 0,2-1 16 0 0,-6 3-91 0 0,-1 0 0 0 0,0-2 1 0 0,-1-1-1 0 0,-1-1 1 0 0,1-2-1 0 0,-54 14 1 0 0,64-20-1762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3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551 215 6447 0 0,'-6'1'586'0'0,"-13"6"-721"0"0,-7 0 11279 0 0,34-12-11099 0 0,0 0-1 0 0,0-1 1 0 0,-1 0 0 0 0,1-1-1 0 0,-1 0 1 0 0,-1 0 0 0 0,11-13-1 0 0,39-72-44 0 0,-54 86-16 0 0,1 1 0 0 0,-1-1 0 0 0,0 1 0 0 0,1-8 0 0 0,-3 11 13 0 0,1 1-1 0 0,-1-1 0 0 0,0 1 1 0 0,0-1-1 0 0,1 1 0 0 0,-1-1 1 0 0,0 1-1 0 0,-1-1 0 0 0,1 1 1 0 0,0-1-1 0 0,0 1 1 0 0,-1-1-1 0 0,1 1 0 0 0,-1-1 1 0 0,1 1-1 0 0,-1 0 0 0 0,1-1 1 0 0,-1 1-1 0 0,0 0 0 0 0,0-1 1 0 0,-2-1-1 0 0,2 2 4 0 0,-1 0 0 0 0,1 1 0 0 0,-1-1 0 0 0,1 1 0 0 0,-1-1 0 0 0,1 1 0 0 0,-1-1 0 0 0,1 1 0 0 0,-1 0 0 0 0,0 0 0 0 0,1 0 0 0 0,-1 0 0 0 0,1 0 0 0 0,-1 0 0 0 0,0 0 0 0 0,-2 1 0 0 0,-26 8 0 0 0,6 0 15 0 0,1 2 0 0 0,1 1 0 0 0,0 0 0 0 0,-36 28 0 0 0,-72 72-10 0 0,42-34 62 0 0,52-49-20 0 0,-45 40-47 0 0,67-55 38 0 0,1-1-1 0 0,0 1 1 0 0,-16 25-1 0 0,27-35-17 0 0,0 0 0 0 0,-1 0 0 0 0,1 0-1 0 0,1 0 1 0 0,-1 0 0 0 0,1 1 0 0 0,-2 6 0 0 0,3-10-11 0 0,-1 0 1 0 0,1 0 0 0 0,0 0 0 0 0,0 0 0 0 0,0 0 0 0 0,0 1-1 0 0,0-1 1 0 0,1 0 0 0 0,-1 0 0 0 0,0 0 0 0 0,0 0-1 0 0,1 0 1 0 0,-1 0 0 0 0,1 0 0 0 0,-1 0 0 0 0,1 0 0 0 0,-1 0-1 0 0,1 0 1 0 0,0 0 0 0 0,-1 0 0 0 0,1 0 0 0 0,0-1 0 0 0,0 1-1 0 0,0 0 1 0 0,-1 0 0 0 0,1-1 0 0 0,0 1 0 0 0,0 0-1 0 0,0-1 1 0 0,0 1 0 0 0,0-1 0 0 0,0 0 0 0 0,0 1 0 0 0,1-1-1 0 0,0 1 1 0 0,4 0 20 0 0,0 0 1 0 0,-1-1-1 0 0,1 0 0 0 0,0 1 0 0 0,0-2 1 0 0,0 1-1 0 0,-1-1 0 0 0,1 0 0 0 0,0 0 1 0 0,10-3-1 0 0,5-4 11 0 0,28-14 0 0 0,-42 19-24 0 0,224-120-744 0 0,-165 83-290 0 0,84-69 1 0 0,-128 90 637 0 0,-2 0 0 0 0,0-1 0 0 0,23-31 0 0 0,-42 50 627 0 0,-11 8 342 0 0,-13 10-71 0 0,2 1 1 0 0,0 1-1 0 0,-30 36 1 0 0,39-41-250 0 0,1 1-1 0 0,1 0 1 0 0,0 1 0 0 0,2 0 0 0 0,-1 1-1 0 0,-9 28 1 0 0,16-41-270 0 0,-1 15 0 0 0,3-18-242 0 0,0 0 0 0 0,0 1 0 0 0,0-1 0 0 0,0 1 0 0 0,0-1 0 0 0,0 1 0 0 0,0-1-1 0 0,1 0 1 0 0,-1 1 0 0 0,0-1 0 0 0,1 0 0 0 0,-1 1 0 0 0,1-1 0 0 0,0 0 0 0 0,-1 1 0 0 0,1-1 0 0 0,0 0 0 0 0,0 0-1 0 0,0 0 1 0 0,0 0 0 0 0,0 0 0 0 0,0 0 0 0 0,0 0 0 0 0,0 0 0 0 0,0 0 0 0 0,1 0 0 0 0,1 0 0 0 0,8 4-5484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3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64 341 4607 0 0,'-2'0'5468'0'0,"-12"3"-605"0"0,-5-2 102 0 0,16-2-4694 0 0,-1 1-1 0 0,0 0 1 0 0,1-1 0 0 0,0 1-1 0 0,-7-3 1 0 0,9 2-65 0 0,1 0-13 0 0,0-7-52 0 0,0-1 0 0 0,1 1 0 0 0,3-15 0 0 0,-3 20-138 0 0,0 0 0 0 0,1-1 1 0 0,0 1-1 0 0,-1 0 0 0 0,1 0 0 0 0,0 0 1 0 0,1 0-1 0 0,-1 0 0 0 0,0 1 0 0 0,1-1 1 0 0,0 1-1 0 0,-1 0 0 0 0,4-3 0 0 0,12-11 5 0 0,-9 6-11 0 0,28-31-210 0 0,59-52 0 0 0,-84 82 175 0 0,2 1-1 0 0,-1 1 0 0 0,2 0 0 0 0,-1 0 1 0 0,1 1-1 0 0,0 1 0 0 0,1 1 1 0 0,-1 0-1 0 0,21-4 0 0 0,-33 9 61 0 0,0 0 1 0 0,1 1-1 0 0,-1-1 0 0 0,1 1 0 0 0,-1 0 1 0 0,1 0-1 0 0,-1 0 0 0 0,1 1 0 0 0,-1-1 1 0 0,1 1-1 0 0,-1 0 0 0 0,1 0 0 0 0,-1 0 0 0 0,0 0 1 0 0,1 0-1 0 0,3 3 0 0 0,-5-2 3 0 0,1 0 1 0 0,0 1-1 0 0,-1-1 0 0 0,1 1 1 0 0,-1 0-1 0 0,0 0 0 0 0,0-1 1 0 0,0 1-1 0 0,0 1 0 0 0,0-1 0 0 0,-1 0 1 0 0,1 0-1 0 0,-1 1 0 0 0,0-1 1 0 0,0 0-1 0 0,0 5 0 0 0,1 6 50 0 0,0 1 0 0 0,-2 1 0 0 0,0-1 0 0 0,0 0 0 0 0,-2 0 0 0 0,0 0 0 0 0,-6 22 0 0 0,6-28-64 0 0,0-1-1 0 0,-1 1 1 0 0,0-1 0 0 0,-1 0-1 0 0,-5 10 1 0 0,-16 40-315 0 0,25-56 72 0 0,-3 10-1074 0 0,3-5-3337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4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173 337 3679 0 0,'0'0'9386'0'0,"-20"8"-4412"0"0,13-5-4819 0 0,-3 2-113 0 0,-1-1-1 0 0,0-1 0 0 0,-13 3 0 0 0,23-5-46 0 0,-1-1 11 0 0,0 0 0 0 0,1 1 1 0 0,-1-1-1 0 0,0 0 1 0 0,0 0-1 0 0,1 0 1 0 0,-1 0-1 0 0,0-1 1 0 0,0 1-1 0 0,1 0 1 0 0,-1-1-1 0 0,0 1 1 0 0,1-1-1 0 0,-1 0 1 0 0,1 1-1 0 0,-1-1 1 0 0,0 0-1 0 0,-1-1 1 0 0,-2-2 5 0 0,0 0 1 0 0,0 0-1 0 0,0 0 1 0 0,1 0 0 0 0,0-1-1 0 0,0 0 1 0 0,0 0-1 0 0,0 0 1 0 0,0-1 0 0 0,-3-8-1 0 0,6 12-12 0 0,0 0 0 0 0,1-1 0 0 0,-1 1 0 0 0,1 0 0 0 0,0-1 0 0 0,-1 1 0 0 0,1 0 0 0 0,0-1 0 0 0,0 1 0 0 0,1 0 0 0 0,-1 0 0 0 0,0-1 0 0 0,2-3 0 0 0,0-3 0 0 0,0-3-15 0 0,1 1-1 0 0,0 0 0 0 0,1 0 1 0 0,0 1-1 0 0,10-18 0 0 0,-5 8-54 0 0,4-5-73 0 0,16-28 0 0 0,-24 45 98 0 0,0 0 0 0 0,1 1 1 0 0,0-1-1 0 0,0 1 0 0 0,1 1 1 0 0,0-1-1 0 0,10-7 0 0 0,-15 13 39 0 0,0 0-1 0 0,0 0 1 0 0,1 0-1 0 0,-1 0 1 0 0,0 0-1 0 0,1 0 1 0 0,-1 1-1 0 0,0-1 1 0 0,1 1-1 0 0,-1 0 0 0 0,1-1 1 0 0,-1 1-1 0 0,0 0 1 0 0,1 1-1 0 0,-1-1 1 0 0,1 0-1 0 0,-1 1 1 0 0,0-1-1 0 0,1 1 1 0 0,3 1-1 0 0,3 3-18 0 0,1-1 1 0 0,-1 1-1 0 0,14 11 0 0 0,-5-4 37 0 0,6 2-12 0 0,1-2 0 0 0,29 11 0 0 0,12 6 219 0 0,-31-10 196 0 0,-34-18-313 0 0,-1 0 2 0 0,-1 1-60 0 0,0 0 0 0 0,-1 0-1 0 0,1 0 1 0 0,0 0 0 0 0,-1 0-1 0 0,1 0 1 0 0,-1 0 0 0 0,0 0 0 0 0,0-1-1 0 0,0 1 1 0 0,-3 1 0 0 0,-27 15 400 0 0,11-8-289 0 0,-26 17-234 0 0,-1-2 0 0 0,-1-3 0 0 0,-94 30 0 0 0,134-49-494 0 0,0-2-1 0 0,-1 1 0 0 0,-14 0 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4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11 12095 0 0,'0'0'554'0'0,"-1"0"-17"0"0,0-1-502 0 0,0 0 0 0 0,0 0 0 0 0,0 0 1 0 0,0 0-1 0 0,0 1 0 0 0,0-1 0 0 0,0 0 0 0 0,0 1 0 0 0,0-1 0 0 0,0 1 0 0 0,0-1 1 0 0,0 1-1 0 0,0-1 0 0 0,-1 1 0 0 0,1 0 0 0 0,0 0 0 0 0,0 0 0 0 0,0-1 1 0 0,-1 1-1 0 0,1 0 0 0 0,0 1 0 0 0,0-1 0 0 0,-1 0 0 0 0,1 0 0 0 0,0 0 1 0 0,0 1-1 0 0,0-1 0 0 0,-1 1 0 0 0,1-1 0 0 0,0 1 0 0 0,0-1 0 0 0,0 1 1 0 0,-2 1-1 0 0,-1 1 145 0 0,0 1 1 0 0,1-1 0 0 0,-1 1-1 0 0,1 0 1 0 0,-6 7 0 0 0,9-10-179 0 0,-23 34 772 0 0,2 2 1 0 0,-26 63-1 0 0,30-60-628 0 0,-2-1-1 0 0,-34 51 1 0 0,-67 61-81 0 0,71-92-62 0 0,-47 72 0 0 0,91-122-20 0 0,-1-1 0 0 0,0 0 0 0 0,0-1 1 0 0,-1 1-1 0 0,1-1 0 0 0,-2-1 0 0 0,-8 8 0 0 0,11-11-496 0 0,1 0 1 0 0,-1-1-1 0 0,0 1 1 0 0,0-1-1 0 0,-6 2 0 0 0,3-3-967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12495 0 0,'0'0'3216'0'0,"-1"2"-2594"0"0,-39 60 2124 0 0,27-44-2188 0 0,2 2 0 0 0,0 0 0 0 0,-15 39 0 0 0,24-53-489 0 0,0 0-1 0 0,1 0 1 0 0,0 0 0 0 0,0 0-1 0 0,1 0 1 0 0,0 1-1 0 0,0-1 1 0 0,1 8-1 0 0,0-13-48 0 0,-1 0-1 0 0,0-1 0 0 0,0 1 1 0 0,1 0-1 0 0,-1 0 0 0 0,0 0 1 0 0,1-1-1 0 0,-1 1 0 0 0,1 0 1 0 0,-1-1-1 0 0,1 1 0 0 0,0 0 1 0 0,-1-1-1 0 0,1 1 0 0 0,0 0 1 0 0,-1-1-1 0 0,1 1 0 0 0,0-1 1 0 0,0 0-1 0 0,-1 1 0 0 0,1-1 0 0 0,0 0 1 0 0,0 1-1 0 0,0-1 0 0 0,-1 0 1 0 0,1 0-1 0 0,0 1 0 0 0,0-1 1 0 0,0 0-1 0 0,0 0 0 0 0,0 0 1 0 0,0 0-1 0 0,0-1 0 0 0,30-3 488 0 0,-30 4-479 0 0,12-4 44 0 0,0-1 0 0 0,0 0 0 0 0,0-1 0 0 0,-1 0-1 0 0,0-1 1 0 0,16-12 0 0 0,-8 4 45 0 0,-1 0 1 0 0,30-33-1 0 0,-41 39-213 0 0,0 0 1 0 0,0-1-1 0 0,-1 0 0 0 0,-1 0 0 0 0,1 0 1 0 0,-2-1-1 0 0,0 0 0 0 0,0 0 1 0 0,6-20-1 0 0,-11 30 8 0 0,-1 1-11 0 0,-1 0 93 0 0,1 1-1 0 0,0-1 0 0 0,0 0 1 0 0,0 1-1 0 0,-1-1 1 0 0,1 1-1 0 0,0 0 1 0 0,0-1-1 0 0,0 1 0 0 0,0 0 1 0 0,0 0-1 0 0,0-1 1 0 0,0 1-1 0 0,-1 1 0 0 0,-14 18-99 0 0,10-12 87 0 0,1-1 25 0 0,0 0 1 0 0,0 0-1 0 0,1 1 0 0 0,0-1 1 0 0,0 1-1 0 0,1 0 0 0 0,0 1 1 0 0,0-1-1 0 0,1 0 0 0 0,0 1 1 0 0,-1 14-1 0 0,2-15 0 0 0,1 0-1 0 0,0 0 0 0 0,0-1 1 0 0,1 1-1 0 0,0 0 1 0 0,0 0-1 0 0,1-1 1 0 0,0 1-1 0 0,0-1 0 0 0,0 1 1 0 0,1-1-1 0 0,1 0 1 0 0,5 9-1 0 0,-7-14-154 0 0,0 1 0 0 0,0-1 0 0 0,0 0 0 0 0,0 0 0 0 0,1-1 0 0 0,-1 1 0 0 0,1 0 0 0 0,-1-1 0 0 0,1 1 0 0 0,0-1 0 0 0,-1 0 0 0 0,1 0 0 0 0,0 0 0 0 0,0 0 0 0 0,0-1 0 0 0,0 1 0 0 0,0-1 0 0 0,0 1 0 0 0,0-1 0 0 0,0 0 0 0 0,0 0 0 0 0,0-1 0 0 0,0 1 0 0 0,0-1 1 0 0,0 1-1 0 0,2-2 0 0 0,12-4-1589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569 132 7367 0 0,'15'-26'497'0'0,"5"-7"3833"0"0,30-40 2682 0 0,-51 75-6747 0 0,-3 17-114 0 0,-2 0 0 0 0,0 0 0 0 0,-11 21 1 0 0,0 0-125 0 0,-99 254 109 0 0,65-183-77 0 0,-97 157 0 0 0,-98 95-1065 0 0,236-351 818 0 0,5-4-408 0 0,-1-1-1 0 0,-1 0 1 0 0,-7 7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28 227 6911 0 0,'-7'5'623'0'0,"3"-3"-533"0"0,-12 14 3886 0 0,16-16-3840 0 0,0 1-1 0 0,0-1 1 0 0,0 1-1 0 0,0-1 1 0 0,0 0-1 0 0,0 1 1 0 0,0-1-1 0 0,0 1 1 0 0,0-1 0 0 0,0 0-1 0 0,0 1 1 0 0,0-1-1 0 0,0 1 1 0 0,0-1-1 0 0,1 0 1 0 0,-1 1 0 0 0,0-1-1 0 0,0 0 1 0 0,1 1-1 0 0,1 0 45 0 0,0 1 0 0 0,0-1 0 0 0,0 0-1 0 0,0 0 1 0 0,0-1 0 0 0,1 1 0 0 0,-1 0 0 0 0,0-1 0 0 0,0 1-1 0 0,1-1 1 0 0,-1 0 0 0 0,1 0 0 0 0,-1 0 0 0 0,5 0-1 0 0,37-8 871 0 0,-35 6-799 0 0,460-130 3740 0 0,-341 93-3164 0 0,-45 16-910 0 0,0 2 1 0 0,123-13-1 0 0,-185 31-1670 0 0,-7-1-4314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35 1375 0 0,'41'-35'13988'0'0,"-39"42"-11505"0"0,-2 6-1975 0 0,0-13-499 0 0,0 19 334 0 0,-2 0-1 0 0,0-1 1 0 0,-2 1 0 0 0,-5 20-1 0 0,-29 73 267 0 0,28-83-441 0 0,-75 186 435 0 0,63-160-590 0 0,-2 0 47 0 0,-1-1 1 0 0,-4-1 0 0 0,-1-1 0 0 0,-42 53 0 0 0,35-57-29 0 0,-3-2 0 0 0,-1-2 0 0 0,-54 44 0 0 0,79-74-22 0 0,10-8-10 0 0,0 0 0 0 0,-1 0 0 0 0,0-1 0 0 0,0 0 0 0 0,-15 7 0 0 0,16-10-12 0 0,5-2-52 0 0,1-2 42 0 0,1 0 0 0 0,-1 1 0 0 0,0-1 0 0 0,0 0 0 0 0,1 0 1 0 0,-1 1-1 0 0,1-1 0 0 0,-1 0 0 0 0,1 1 0 0 0,0-1 0 0 0,0 1 0 0 0,1-3 0 0 0,-1 2-3 0 0,16-25-242 0 0,0 0 1 0 0,2 2 0 0 0,1 0-1 0 0,30-29 1 0 0,100-81 183 0 0,-149 134 79 0 0,13-11-23 0 0,10-9 14 0 0,0 1 0 0 0,54-33-1 0 0,-75 52 33 0 0,0-1-1 0 0,0 1 1 0 0,0 0-1 0 0,0 0 0 0 0,0 0 1 0 0,0 0-1 0 0,0 1 1 0 0,0-1-1 0 0,6 0 1 0 0,-8 1 0 0 0,0 1 1 0 0,0-1-1 0 0,0 0 1 0 0,0 0-1 0 0,0 1 1 0 0,0-1 0 0 0,0 0-1 0 0,0 1 1 0 0,0-1-1 0 0,0 1 1 0 0,0-1-1 0 0,0 1 1 0 0,0 0-1 0 0,0-1 1 0 0,0 1-1 0 0,0 0 1 0 0,0 0-1 0 0,-1 0 1 0 0,1 0 0 0 0,0 0-1 0 0,-1-1 1 0 0,1 1-1 0 0,0 0 1 0 0,-1 0-1 0 0,0 0 1 0 0,1 1-1 0 0,-1-1 1 0 0,1 0-1 0 0,-1 2 1 0 0,2 6 88 0 0,-1 0-1 0 0,0 1 1 0 0,0-1 0 0 0,-1 0 0 0 0,-1 1-1 0 0,1-1 1 0 0,-1 0 0 0 0,-4 13 0 0 0,-23 73 385 0 0,27-92-479 0 0,-15 41 82 0 0,-2-1 0 0 0,-38 69 0 0 0,55-111-312 0 0,18-15-14320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35 224 1839 0 0,'1'0'134'0'0,"3"-1"1022"0"0,-1 1 1 0 0,1-1-1 0 0,-1 1 1 0 0,1 0-1 0 0,-1 0 1 0 0,1 1-1 0 0,-1-1 0 0 0,1 1 1 0 0,5 1-1 0 0,14 7 2898 0 0,-17-6-4231 0 0,2 0 571 0 0,1 0-1 0 0,-1-1 1 0 0,0-1 0 0 0,1 1 0 0 0,-1-1-1 0 0,1-1 1 0 0,-1 0 0 0 0,1 0 0 0 0,0 0-1 0 0,-1-1 1 0 0,16-4 0 0 0,1-1 164 0 0,-1-1 0 0 0,41-18-1 0 0,-48 18-446 0 0,0-2 0 0 0,0 0 1 0 0,-1-1-1 0 0,26-21 0 0 0,-37 27-107 0 0,0 0 0 0 0,0-1 0 0 0,-1 1 0 0 0,1-1 0 0 0,-1 0 0 0 0,0 0 0 0 0,-1 0 1 0 0,1-1-1 0 0,-1 1 0 0 0,0-1 0 0 0,-1 0 0 0 0,1 0 0 0 0,-1 0 0 0 0,0 0 0 0 0,-1 0 1 0 0,1-1-1 0 0,0-10 0 0 0,-2 16-22 0 0,0 0 1 0 0,0 0-1 0 0,0-1 0 0 0,0 1 1 0 0,0 0-1 0 0,0-1 1 0 0,-1 1-1 0 0,1 0 1 0 0,0-1-1 0 0,-1 1 0 0 0,1 0 1 0 0,-1 0-1 0 0,1 0 1 0 0,-1-1-1 0 0,0 1 0 0 0,1 0 1 0 0,-1 0-1 0 0,0 0 1 0 0,0 0-1 0 0,0 0 1 0 0,-2-1-1 0 0,2 1-8 0 0,-1 0-1 0 0,1 1 1 0 0,-1-1-1 0 0,1 1 1 0 0,-1-1-1 0 0,0 1 1 0 0,1 0-1 0 0,-1 0 1 0 0,0 0 0 0 0,1 0-1 0 0,-1 0 1 0 0,1 0-1 0 0,-1 0 1 0 0,-3 1-1 0 0,-2 1-42 0 0,-1 0-1 0 0,0 1 0 0 0,1 0 1 0 0,0 0-1 0 0,-13 8 0 0 0,-137 95-179 0 0,127-87 241 0 0,2 1 0 0 0,0 2 0 0 0,-26 26 0 0 0,41-35 4 0 0,0 0 0 0 0,1 2 0 0 0,1-1 0 0 0,0 1 0 0 0,1 1 0 0 0,1 0 0 0 0,-12 26 0 0 0,19-36 4 0 0,0 1 0 0 0,0-1 0 0 0,0 0 0 0 0,1 0 0 0 0,0 1 0 0 0,0-1 0 0 0,1 1 0 0 0,0-1 0 0 0,0 0 0 0 0,2 13 0 0 0,-2-16 0 0 0,1-1 0 0 0,0 1 0 0 0,0-1 0 0 0,0 1 0 0 0,0-1 0 0 0,0 1 0 0 0,0-1 0 0 0,1 0 0 0 0,-1 0 0 0 0,1 0 0 0 0,0 0 0 0 0,-1 0 0 0 0,1 0 0 0 0,0 0 0 0 0,0 0 0 0 0,0-1 0 0 0,1 1 0 0 0,-1-1 0 0 0,0 0 0 0 0,0 1 0 0 0,1-1 0 0 0,-1 0 0 0 0,1 0 0 0 0,-1-1 0 0 0,1 1 0 0 0,-1 0 0 0 0,1-1 0 0 0,0 0 0 0 0,2 1 0 0 0,14 0-564 0 0,0-1-1 0 0,0 0 1 0 0,1-2-1 0 0,-1 0 0 0 0,32-8 1 0 0,-24 3-552 0 0,1-2 0 0 0,-2-1 0 0 0,29-14 1 0 0,-19 6-1043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7367 0 0,'49'-31'1681'0'0,"-38"25"58"0"0,0 0 1 0 0,0 2 0 0 0,1-1-1 0 0,-1 1 1 0 0,15-3 1903 0 0,-25 8-3572 0 0,0-1 0 0 0,0 0 1 0 0,-1 1-1 0 0,1-1 1 0 0,0 1-1 0 0,0-1 1 0 0,0 1-1 0 0,0-1 1 0 0,-1 1-1 0 0,1 0 1 0 0,0-1-1 0 0,0 1 1 0 0,-1 0-1 0 0,1 0 1 0 0,-1 0-1 0 0,1-1 1 0 0,-1 1-1 0 0,1 0 1 0 0,-1 0-1 0 0,1 0 1 0 0,-1 0-1 0 0,0 0 1 0 0,1 0-1 0 0,-1 0 0 0 0,0 0 1 0 0,0 0-1 0 0,0 0 1 0 0,0 0-1 0 0,0 0 1 0 0,0 0-1 0 0,0 0 1 0 0,0 0-1 0 0,0 0 1 0 0,0 0-1 0 0,-1 1 1 0 0,-1 5-28 0 0,0 0 0 0 0,0 1 0 0 0,-5 10 1 0 0,5-12 127 0 0,-77 166 356 0 0,53-127-424 0 0,25-43-169 0 0,9-12-5860 0 0,0-2-1157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5 515 7367 0 0,'0'0'12582'0'0,"-3"-8"-10574"0"0,2 5-1820 0 0,1 0 0 0 0,-1-1 0 0 0,1 1 0 0 0,0 0 0 0 0,0 0 0 0 0,0-1 0 0 0,1 1 0 0 0,-1 0 0 0 0,1-1 0 0 0,0 1 0 0 0,0 0 0 0 0,1-5 0 0 0,4-5 223 0 0,11-20 1 0 0,-9 19-61 0 0,11-22-120 0 0,1 1 0 0 0,3 0 0 0 0,0 2 1 0 0,3 1-1 0 0,0 1 0 0 0,2 1 0 0 0,1 1 0 0 0,41-30 0 0 0,-59 51-611 0 0,0 0 0 0 0,1 2-1 0 0,0-1 1 0 0,1 1 0 0 0,-1 1-1 0 0,25-7 1 0 0,1 4-2577 0 0,42-5 0 0 0,-52 10 1461 0 0,-5 0-6088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85 10535 0 0,'17'-10'336'0'0,"0"2"0"0"0,23-10 0 0 0,-23 12 565 0 0,-1-2 1 0 0,26-14-1 0 0,-26 9 4274 0 0,-23 18-4171 0 0,-85 54 2 0 0,53-35-838 0 0,-64 49-1 0 0,-89 71-46 0 0,83-65-82 0 0,105-76-39 0 0,-5 3 0 0 0,1 0 0 0 0,0 1 0 0 0,0 0 0 0 0,0 0 0 0 0,0 1 0 0 0,1 0 0 0 0,-10 16 0 0 0,14-14 0 0 0,4-8 9 0 0,-1-1 1 0 0,1 1-1 0 0,-1-1 0 0 0,1 0 0 0 0,-1 1 0 0 0,1-1 1 0 0,0 0-1 0 0,0 1 0 0 0,0-1 0 0 0,0 0 1 0 0,0 0-1 0 0,0 0 0 0 0,0 0 0 0 0,0 0 0 0 0,0 0 1 0 0,0 0-1 0 0,0 0 0 0 0,1 0 0 0 0,-1 0 0 0 0,0-1 1 0 0,1 1-1 0 0,1 0 0 0 0,5 2 88 0 0,0 0 1 0 0,13 2-1 0 0,11-1 174 0 0,0 0-1 0 0,40-2 1 0 0,-36-1-198 0 0,-7-1-250 0 0,31-4 0 0 0,-2-5-7371 0 0,-38 5 901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0,'1'2'7886'0'0,"2"14"-6952"0"0,0 0 1 0 0,-1 0 0 0 0,0 17 0 0 0,-1-12-253 0 0,5 27 0 0 0,-3-31-489 0 0,1 0-1 0 0,0 0 0 0 0,1-1 1 0 0,15 30-1 0 0,-18-42-188 0 0,0 0-1 0 0,0 0 1 0 0,0-1-1 0 0,1 1 1 0 0,0-1-1 0 0,-1 0 1 0 0,1 1-1 0 0,0-1 1 0 0,1-1-1 0 0,-1 1 1 0 0,1 0-1 0 0,-1-1 1 0 0,1 1-1 0 0,0-1 1 0 0,-1 0 0 0 0,1-1-1 0 0,0 1 1 0 0,1-1-1 0 0,-1 1 1 0 0,0-1-1 0 0,0 0 1 0 0,0-1-1 0 0,1 1 1 0 0,-1-1-1 0 0,5 0 1 0 0,-4 0-223 0 0,0-1 1 0 0,-1 0-1 0 0,1 0 1 0 0,0 0 0 0 0,-1-1-1 0 0,0 1 1 0 0,1-1-1 0 0,-1 0 1 0 0,0-1-1 0 0,6-3 1 0 0,-1-1-535 0 0,0 0 1 0 0,0-1-1 0 0,8-9 1 0 0,4-6-1206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7367 0 0,'0'0'8282'0'0,"-1"1"-7368"0"0,-35 82 3024 0 0,-19 36-2630 0 0,17-32-910 0 0,-16 21 97 0 0,-126 183-1 0 0,54-103-444 0 0,81-122-248 0 0,36-52 140 0 0,-19 31-389 0 0,27-43 127 0 0,9-4-2120 0 0,3-3 992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16 18023 0 0,'8'-16'2564'0'0,"-20"24"-1208"0"0,-126 107-473 0 0,88-72-782 0 0,-120 122-267 0 0,142-136 132 0 0,12-12-60 0 0,1 0-1 0 0,0 1 1 0 0,1 0 0 0 0,-21 38-1 0 0,31-45 95 0 0,4-1 0 0 0,1-8-1 0 0,0 1 0 0 0,-1-1 0 0 0,1 0 0 0 0,0 1 0 0 0,0-1 0 0 0,0 0 0 0 0,1 0-1 0 0,-1 0 1 0 0,1 0 0 0 0,-1 0 0 0 0,1 0 0 0 0,-1-1 0 0 0,1 1 0 0 0,0 0 0 0 0,3 1 0 0 0,-1 0 7 0 0,0-1-1 0 0,0 0 1 0 0,0 0 0 0 0,0 0 0 0 0,1-1-1 0 0,-1 0 1 0 0,9 2 0 0 0,-1-2 29 0 0,1 0 1 0 0,-1 0 0 0 0,1-1-1 0 0,-1-1 1 0 0,16-3 0 0 0,-7 0-655 0 0,1-2 1 0 0,-1-1-1 0 0,-1 0 1 0 0,1-2-1 0 0,-1 0 1 0 0,31-20 0 0 0,-15 6-1408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5063 0 0,'-1'2'6666'0'0,"-63"83"-1890"0"0,-26 51-3293 0 0,42-61-552 0 0,-105 193 659 0 0,113-197-1346 0 0,27-49-144 0 0,0-1 0 0 0,1 2-1 0 0,2 0 1 0 0,0 0 0 0 0,-6 26-1 0 0,15-48-188 0 0,1 0 0 0 0,0 1 0 0 0,-1-1 0 0 0,1 0 0 0 0,0 1 1 0 0,0-1-1 0 0,0 0 0 0 0,0 1 0 0 0,0-1 0 0 0,0 0 0 0 0,0 1 0 0 0,0-1 0 0 0,1 0 0 0 0,-1 0 0 0 0,0 1 0 0 0,1-1 0 0 0,-1 0 0 0 0,1 0 0 0 0,-1 1 0 0 0,1-1 0 0 0,0 0 0 0 0,0 0 0 0 0,-1 0 1 0 0,1 0-1 0 0,0 0 0 0 0,0 0 0 0 0,0 0 0 0 0,0 0 0 0 0,0 0 0 0 0,2 0 0 0 0,9 3-6674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11519 0 0,'-1'1'6034'0'0,"-13"15"-4727"0"0,1 0 0 0 0,-19 33 0 0 0,12-17-805 0 0,-20 35 306 0 0,-54 125 0 0 0,69-137-652 0 0,-16 33-12 0 0,-4-2-1 0 0,-67 97 0 0 0,-29-2 8 0 0,97-126-69 0 0,43-53-414 0 0,12-6-2792 0 0,3-2 1352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93 10135 0 0,'0'0'919'0'0,"-14"8"-422"0"0,12-7 73 0 0,0 1 0 0 0,1-1-1 0 0,-1 1 1 0 0,1 0 0 0 0,-1 0-1 0 0,1-1 1 0 0,0 1-1 0 0,0 0 1 0 0,0 0 0 0 0,0 0-1 0 0,-1 4 1 0 0,1-4-325 0 0,1-1 1 0 0,0 1-1 0 0,0 0 1 0 0,0 0-1 0 0,-1-1 0 0 0,2 1 1 0 0,-1 0-1 0 0,0-1 0 0 0,0 1 1 0 0,0 0-1 0 0,1 0 1 0 0,-1-1-1 0 0,2 2 0 0 0,-1 0-169 0 0,0-1-1 0 0,0 0 1 0 0,0 0 0 0 0,1 0-1 0 0,-1 0 1 0 0,1 0-1 0 0,0 0 1 0 0,0-1-1 0 0,-1 1 1 0 0,1-1-1 0 0,0 1 1 0 0,0-1 0 0 0,0 0-1 0 0,1 1 1 0 0,-1-1-1 0 0,0 0 1 0 0,0 0-1 0 0,1-1 1 0 0,-1 1-1 0 0,0 0 1 0 0,4 0-1 0 0,7 0 31 0 0,0 0-1 0 0,0 0 1 0 0,1-2-1 0 0,-1 1 1 0 0,0-2-1 0 0,1 1 1 0 0,-1-2-1 0 0,23-7 1 0 0,-10 1-56 0 0,0-2 1 0 0,-1 0 0 0 0,28-18-1 0 0,-48 26-49 0 0,-1 0-1 0 0,1 0 0 0 0,-1 0 0 0 0,0 0 0 0 0,0-1 0 0 0,0 1 0 0 0,0-1 1 0 0,-1 0-1 0 0,0 0 0 0 0,0-1 0 0 0,0 1 0 0 0,0-1 0 0 0,0 1 0 0 0,-1-1 0 0 0,0 0 1 0 0,0 0-1 0 0,0 0 0 0 0,-1 0 0 0 0,1-7 0 0 0,-1 11-15 0 0,-2 0 0 0 0,1 0 1 0 0,0 1-1 0 0,0-1 0 0 0,0 0 0 0 0,0 0 0 0 0,0 0 1 0 0,-1 1-1 0 0,1-1 0 0 0,0 0 0 0 0,-1 0 0 0 0,1 0 1 0 0,-1 1-1 0 0,1-1 0 0 0,0 0 0 0 0,-1 1 0 0 0,0-1 0 0 0,1 0 1 0 0,-1 1-1 0 0,1-1 0 0 0,-1 1 0 0 0,0-1 0 0 0,1 1 1 0 0,-1-1-1 0 0,0 1 0 0 0,0 0 0 0 0,1-1 0 0 0,-1 1 0 0 0,0 0 1 0 0,0-1-1 0 0,0 1 0 0 0,1 0 0 0 0,-1 0 0 0 0,0 0 1 0 0,0 0-1 0 0,0 0 0 0 0,0 0 0 0 0,1 0 0 0 0,-1 0 0 0 0,0 0 1 0 0,0 0-1 0 0,0 0 0 0 0,-1 1 0 0 0,1-1-13 0 0,-9 1-97 0 0,-1 1 0 0 0,1 0 0 0 0,0 0-1 0 0,0 1 1 0 0,0 0 0 0 0,-12 6 0 0 0,2 1-12 0 0,-37 24 1 0 0,37-19 174 0 0,1 2-1 0 0,0 0 1 0 0,2 1 0 0 0,-1 1 0 0 0,2 1-1 0 0,1 0 1 0 0,0 1 0 0 0,-15 31 0 0 0,21-37 117 0 0,-10 30 1 0 0,17-40-129 0 0,0 0 1 0 0,1-1-1 0 0,0 1 1 0 0,0 0 0 0 0,0 0-1 0 0,1 0 1 0 0,-1 0 0 0 0,1 0-1 0 0,0 0 1 0 0,2 10-1 0 0,-1-13-21 0 0,-1-1 0 0 0,1 1 1 0 0,0 0-1 0 0,0-1 0 0 0,0 1 0 0 0,0 0 0 0 0,0-1 0 0 0,0 0 0 0 0,0 1 0 0 0,1-1 0 0 0,-1 0 0 0 0,0 1 0 0 0,1-1 0 0 0,-1 0 0 0 0,1 0 0 0 0,-1 0 0 0 0,1 0 0 0 0,0 0 0 0 0,-1-1 0 0 0,1 1 0 0 0,0 0 0 0 0,0-1 0 0 0,-1 0 0 0 0,4 1 0 0 0,5 1 38 0 0,0-1 0 0 0,0-1 0 0 0,13 0 0 0 0,-11 0-32 0 0,32 0-873 0 0,75-11-1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68 6911 0 0,'-3'-47'1870'0'0,"-2"27"7898"0"0,4 20-9714 0 0,0 0 0 0 0,0 0 0 0 0,0 1 1 0 0,0-1-1 0 0,0 0 0 0 0,0 1 1 0 0,0-1-1 0 0,0 1 0 0 0,0-1 0 0 0,0 1 1 0 0,0 0-1 0 0,0-1 0 0 0,0 1 1 0 0,0 0-1 0 0,0-1 0 0 0,0 2 0 0 0,-13 16-17 0 0,10-13 38 0 0,-22 38 243 0 0,1 1 0 0 0,-28 68 0 0 0,11-20 32 0 0,-240 412 1450 0 0,105-247-1150 0 0,119-178-596 0 0,47-63-114 0 0,-12 23 0 0 0,22-38-568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32 232 13359 0 0,'-9'-3'452'0'0,"0"1"473"0"0,-4 0 5686 0 0,24 3-6208 0 0,1-1 0 0 0,0 0 0 0 0,0-1 0 0 0,18-3-1 0 0,49-14 549 0 0,-22 5-377 0 0,136-24 676 0 0,48-11-744 0 0,-3-15-862 0 0,-202 51 124 0 0,-14 3-1108 0 0,1 2-1 0 0,30-6 0 0 0,-51 13-237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10135 0 0,'0'0'778'0'0,"-5"8"1446"0"0,-20 38 7085 0 0,15-27-8215 0 0,0-1-1 0 0,-25 32 1 0 0,24-37-1053 0 0,0 1-978 0 0,-16 23 0 0 0,26-36 111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76 210 10135 0 0,'0'0'778'0'0,"-1"1"-506"0"0,-6 5 968 0 0,1 1 0 0 0,0 0 0 0 0,0 0 0 0 0,0 1 1 0 0,-5 10-1 0 0,5-8 220 0 0,-1-1 1 0 0,-13 16-1 0 0,148-127 841 0 0,-11 28-2290 0 0,-68 45-22 0 0,-34 21-6 0 0,-1 0-1 0 0,25-10 0 0 0,-29 17 6 0 0,-2 4-36 0 0,-7-1 47 0 0,0-1 1 0 0,0 1-1 0 0,0-1 0 0 0,0 1 0 0 0,0 0 1 0 0,0 0-1 0 0,0 0 0 0 0,-1-1 0 0 0,1 1 1 0 0,-1 0-1 0 0,1 0 0 0 0,-1 0 0 0 0,0 0 1 0 0,1 0-1 0 0,-1 0 0 0 0,0 0 0 0 0,0 0 1 0 0,-1 0-1 0 0,1 3 0 0 0,-2 6 2 0 0,-1 0 0 0 0,-3 13 0 0 0,4-18-1 0 0,-28 74 83 0 0,30-78 98 0 0,0-4-128 0 0,0-3-67 0 0,1 0 0 0 0,0-1 0 0 0,0 1 0 0 0,1 0-1 0 0,-1 0 1 0 0,1 0 0 0 0,0 1 0 0 0,0-1 0 0 0,1 0-1 0 0,-1 1 1 0 0,1-1 0 0 0,0 1 0 0 0,5-5 0 0 0,2-4-79 0 0,2 1 0 0 0,25-20 0 0 0,-17 16-25 0 0,1 0 1 0 0,1 2-1 0 0,1 0 0 0 0,0 2 1 0 0,1 0-1 0 0,44-14 0 0 0,-66 25 146 0 0,0 0 0 0 0,1 1 0 0 0,-1-1 0 0 0,0 1 0 0 0,1 0 0 0 0,-1-1 0 0 0,1 1 0 0 0,-1 0 0 0 0,0 1 0 0 0,1-1 0 0 0,-1 0 0 0 0,0 1 0 0 0,1-1 0 0 0,-1 1 0 0 0,0 0 0 0 0,1-1 0 0 0,-1 1 0 0 0,0 0 0 0 0,0 1-1 0 0,0-1 1 0 0,0 0 0 0 0,0 0 0 0 0,0 1 0 0 0,0 0 0 0 0,0-1 0 0 0,-1 1 0 0 0,1 0 0 0 0,-1 0 0 0 0,1-1 0 0 0,-1 1 0 0 0,0 0 0 0 0,1 1 0 0 0,-1-1 0 0 0,1 2 0 0 0,1 3 0 0 0,-1 0 0 0 0,0 0 0 0 0,0 1 0 0 0,0-1 0 0 0,-1 0 0 0 0,0 1 0 0 0,0-1 0 0 0,0 1 0 0 0,-2 12 0 0 0,-2-2 26 0 0,-1 1 0 0 0,0-1 0 0 0,-10 24 0 0 0,-4 15-306 0 0,16-49 204 0 0,1-5-469 0 0,0 1 0 0 0,0-1-1 0 0,1 1 1 0 0,-1-1-1 0 0,1 1 1 0 0,-1-1 0 0 0,1 1-1 0 0,1 4 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51 6911 0 0,'0'0'10283'0'0,"2"1"-9287"0"0,1 2-586 0 0,1-1 1 0 0,-1 1-1 0 0,1-1 0 0 0,0 0 1 0 0,0 0-1 0 0,0 0 0 0 0,0-1 1 0 0,0 1-1 0 0,6 0 0 0 0,-1 0-65 0 0,-1-2-1 0 0,0 1 0 0 0,0-1 1 0 0,11-1-1 0 0,121-22 1093 0 0,-112 17-1346 0 0,-2-3-318 0 0,-25 9 119 0 0,0-16-592 0 0,-1 15 686 0 0,0 0-1 0 0,0 0 0 0 0,-1 0 1 0 0,1 0-1 0 0,-1 0 0 0 0,1 0 1 0 0,-1 0-1 0 0,0 0 0 0 0,1 0 1 0 0,-1 0-1 0 0,0 0 0 0 0,0 0 0 0 0,0 0 1 0 0,1 1-1 0 0,-1-1 0 0 0,0 0 1 0 0,0 1-1 0 0,0-1 0 0 0,0 0 1 0 0,0 1-1 0 0,-1-1 0 0 0,0 1 0 0 0,-1-1-1 0 0,1 1 0 0 0,0 0 1 0 0,0-1-1 0 0,0 1 0 0 0,0 0 1 0 0,0 1-1 0 0,0-1 1 0 0,-1 0-1 0 0,-2 1 0 0 0,-6 3-23 0 0,1 0 0 0 0,0 0-1 0 0,-16 10 1 0 0,18-10-2 0 0,-21 12-18 0 0,1 2-1 0 0,1 0 0 0 0,-33 29 1 0 0,43-31 111 0 0,0 0 1 0 0,1 1 0 0 0,1 1-1 0 0,1 0 1 0 0,-19 31-1 0 0,32-47-42 0 0,-1 1-1 0 0,1 0 1 0 0,-1 0-1 0 0,1 0 1 0 0,0 0-1 0 0,0 0 1 0 0,1 0-1 0 0,-1 0 1 0 0,0 0-1 0 0,1 1 1 0 0,0-1-1 0 0,0 0 1 0 0,0 5-1 0 0,1-6-9 0 0,-1-1-1 0 0,1 1 1 0 0,-1-1 0 0 0,1 1-1 0 0,0-1 1 0 0,-1 1-1 0 0,1-1 1 0 0,0 1 0 0 0,0-1-1 0 0,0 0 1 0 0,0 0-1 0 0,0 1 1 0 0,0-1 0 0 0,0 0-1 0 0,1 0 1 0 0,-1 0-1 0 0,0 0 1 0 0,1 0 0 0 0,-1-1-1 0 0,1 1 1 0 0,-1 0 0 0 0,1-1-1 0 0,-1 1 1 0 0,1-1-1 0 0,-1 1 1 0 0,1-1 0 0 0,-1 0-1 0 0,3 1 1 0 0,0-1-137 0 0,0 1 1 0 0,0-1-1 0 0,0 0 0 0 0,8-1 1 0 0,7-2-3363 0 0,-11 1 866 0 0,15-2-4759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2:5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77 3679 0 0,'21'-19'-301'0'0,"0"1"3600"0"0,19-17 11526 0 0,-34 30-12513 0 0,-7 10-2301 0 0,-1-1-1 0 0,1 1 1 0 0,-1-1 0 0 0,0 0 0 0 0,-1 1 0 0 0,1-1-1 0 0,-1 0 1 0 0,-4 5 0 0 0,-31 32 34 0 0,25-28-42 0 0,-158 160-14 0 0,164-166 3 0 0,-2 3-3 0 0,-1 0 0 0 0,1 0-1 0 0,-12 20 1 0 0,19-22-1 0 0,3-7 6 0 0,0 1 0 0 0,0-1-1 0 0,0 0 1 0 0,0 0 0 0 0,0-1-1 0 0,0 1 1 0 0,0 0 0 0 0,1 0-1 0 0,-1 0 1 0 0,0-1 0 0 0,0 1 0 0 0,1-1-1 0 0,-1 1 1 0 0,1-1 0 0 0,1 1-1 0 0,24 5-100 0 0,-25-6 98 0 0,40 6-214 0 0,-23-4 106 0 0,1 0 0 0 0,22 8-1 0 0,-37-9 109 0 0,0 0 1 0 0,0 1-1 0 0,-1 0 0 0 0,1 0 0 0 0,-1 1 0 0 0,0-1 0 0 0,1 1 0 0 0,-1 0 0 0 0,0 0 1 0 0,-1 0-1 0 0,1 0 0 0 0,0 1 0 0 0,4 6 0 0 0,-6-7 49 0 0,0 0 1 0 0,0 0-1 0 0,0 1 0 0 0,-1-1 1 0 0,1 0-1 0 0,-1 1 0 0 0,0-1 1 0 0,0 1-1 0 0,0-1 0 0 0,0 1 0 0 0,-1-1 1 0 0,0 1-1 0 0,1 0 0 0 0,-1-1 1 0 0,0 1-1 0 0,-1 5 0 0 0,-1-4 82 0 0,1 0 0 0 0,-1 0 0 0 0,0 0-1 0 0,0 0 1 0 0,0 0 0 0 0,-1-1-1 0 0,1 1 1 0 0,-1-1 0 0 0,0 0 0 0 0,-6 7-1 0 0,1-3-7 0 0,0 0 0 0 0,-1-1 0 0 0,0 0 0 0 0,0 0 0 0 0,-1-1-1 0 0,0 0 1 0 0,0-1 0 0 0,0 0 0 0 0,-21 7 0 0 0,1-4-52 0 0,-1-1 0 0 0,-41 4 1 0 0,54-9-233 0 0,-1-1 0 0 0,1-1 0 0 0,0-1 0 0 0,-1-1 1 0 0,-22-4-1 0 0,32 3-1297 0 0,4-3-437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 6447 0 0,'-14'-2'688'0'0,"-14"2"1344"0"0,10-1-94 0 0,1 1 1 0 0,-30 4-1 0 0,46-4-1869 0 0,1 0 0 0 0,0 0 0 0 0,-1 0 0 0 0,1 0 0 0 0,-1 0 0 0 0,1 0 0 0 0,0 0 0 0 0,-1 1 0 0 0,1-1 0 0 0,0 0 0 0 0,-1 0 0 0 0,1 0 0 0 0,0 0 0 0 0,-1 0 0 0 0,1 1 0 0 0,0-1 0 0 0,-1 0 0 0 0,1 0 0 0 0,0 1 0 0 0,0-1 0 0 0,-1 0 0 0 0,1 0 0 0 0,0 1 0 0 0,0-1 0 0 0,-1 0 0 0 0,1 1 0 0 0,0-1 0 0 0,0 0 0 0 0,0 1 0 0 0,0-1 0 0 0,0 0-1 0 0,0 1 1 0 0,-1-1 0 0 0,1 0 0 0 0,0 1 0 0 0,0-1 0 0 0,0 0 0 0 0,0 1 0 0 0,0-1 0 0 0,0 1 0 0 0,1 0-6 0 0,0 1 1 0 0,-1-1-1 0 0,1 1 0 0 0,0-1 0 0 0,0 1 0 0 0,0-1 0 0 0,0 0 0 0 0,0 0 0 0 0,3 3 0 0 0,3 2-7 0 0,1 1-1 0 0,13 6 0 0 0,3 2 519 0 0,37 27-1 0 0,-53-36-503 0 0,0 1 0 0 0,-1 1 0 0 0,0-1 0 0 0,0 1 0 0 0,-1 1 0 0 0,0-1 0 0 0,9 18 0 0 0,-12-20-62 0 0,0 0-1 0 0,-1 0 1 0 0,1 1 0 0 0,-2-1-1 0 0,1 1 1 0 0,0-1 0 0 0,-1 1 0 0 0,0 0-1 0 0,-1-1 1 0 0,0 1 0 0 0,0 9-1 0 0,-1-11 1 0 0,0-1-1 0 0,0 1 1 0 0,0 0-1 0 0,-1-1 0 0 0,0 1 1 0 0,0-1-1 0 0,0 1 1 0 0,0-1-1 0 0,0 0 1 0 0,-1 0-1 0 0,0 0 0 0 0,0 0 1 0 0,0 0-1 0 0,-1-1 1 0 0,1 1-1 0 0,-6 3 1 0 0,-2 1 27 0 0,0 0 0 0 0,-1-1 0 0 0,0-1 0 0 0,-24 11 0 0 0,-55 12 87 0 0,73-24-113 0 0,14-4 39 0 0,1-1 0 0 0,-1 1 0 0 0,0-1-1 0 0,0 1 1 0 0,0-1 0 0 0,0 0 0 0 0,-6-1 0 0 0,8 0-153 0 0,1 1 0 0 0,-1 0 1 0 0,1-1-1 0 0,-1 1 0 0 0,1-1 1 0 0,0 0-1 0 0,-1 1 0 0 0,1-1 1 0 0,0 0-1 0 0,-2-1 0 0 0,2 2-194 0 0,1-1 0 0 0,-1 0-1 0 0,1 0 1 0 0,-1 1 0 0 0,0-1-1 0 0,1 0 1 0 0,0 0 0 0 0,-1 0-1 0 0,1 1 1 0 0,-1-1 0 0 0,1 0-1 0 0,0 0 1 0 0,0 0 0 0 0,-1 0 0 0 0,1 0-1 0 0,0 0 1 0 0,0 0 0 0 0,0 0-1 0 0,1-10-5892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8287 0 0,'0'0'4016'0'0,"-6"7"-696"0"0,-7 12-2116 0 0,1 1-1 0 0,-19 42 0 0 0,15-28-421 0 0,-51 109 732 0 0,25-52-1240 0 0,32-70-203 0 0,9-19-62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65 8751 0 0,'0'0'674'0'0,"1"-1"-438"0"0,16-17 2464 0 0,-16 17-2441 0 0,0 0 0 0 0,0 0 0 0 0,-1 1 0 0 0,1-1 0 0 0,-1 0 1 0 0,1 0-1 0 0,-1 0 0 0 0,1 0 0 0 0,-1 0 0 0 0,0 0 0 0 0,0-1 0 0 0,1 1 0 0 0,-1 0 1 0 0,0 0-1 0 0,0 0 0 0 0,0 0 0 0 0,0 0 0 0 0,0 0 0 0 0,0 0 0 0 0,0 0 0 0 0,-1 0 0 0 0,1-2 1 0 0,-13-11 785 0 0,10 13-1014 0 0,1 0 0 0 0,-1 0 1 0 0,1 0-1 0 0,-1 1 0 0 0,0-1 0 0 0,1 0 0 0 0,-1 1 1 0 0,0 0-1 0 0,0 0 0 0 0,1 0 0 0 0,-1 0 1 0 0,0 0-1 0 0,0 0 0 0 0,-3 1 0 0 0,-4 2-32 0 0,-1-1 0 0 0,-13 6 0 0 0,-3 4 57 0 0,-1 1-1 0 0,1 1 1 0 0,1 2-1 0 0,1 0 1 0 0,0 2-1 0 0,1 0 1 0 0,-39 42-1 0 0,51-48 161 0 0,-15 21-1 0 0,23-27-107 0 0,1-1-1 0 0,0 0 1 0 0,0 1 0 0 0,0 0-1 0 0,0-1 1 0 0,1 1 0 0 0,-2 7-1 0 0,4-11 385 0 0,11 2 128 0 0,-6-3-546 0 0,1 0-1 0 0,0-1 1 0 0,0 0-1 0 0,0 0 1 0 0,0 0-1 0 0,0-1 1 0 0,0 1-1 0 0,0-1 1 0 0,5-2 0 0 0,54-20 703 0 0,-51 18-730 0 0,-7 2-49 0 0,116-47-488 0 0,-98 39 312 0 0,-1-2 0 0 0,42-29-1 0 0,-65 41-6 0 0,-19 13-550 0 0,2-3 721 0 0,0 0-1 0 0,1 2 0 0 0,1 0 0 0 0,0 0 0 0 0,0 2 1 0 0,1 0-1 0 0,1 0 0 0 0,-12 16 0 0 0,18-20 15 0 0,5 0 11 0 0,1-8-35 0 0,1 0-1 0 0,0 0 1 0 0,-1 0 0 0 0,1 0 0 0 0,0-1-1 0 0,0 1 1 0 0,0 0 0 0 0,0-1 0 0 0,0 1-1 0 0,0 0 1 0 0,-1-1 0 0 0,2 1 0 0 0,-1-1-1 0 0,0 1 1 0 0,0-1 0 0 0,0 0 0 0 0,0 0-1 0 0,0 1 1 0 0,0-1 0 0 0,2 0 0 0 0,26 1-1000 0 0,-25-1 881 0 0,37-1-1846 0 0,-19-1 539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81 299 9215 0 0,'-6'0'950'0'0,"-14"-3"-582"0"0,15 2 522 0 0,0 1 0 0 0,1-1 0 0 0,-1 0-1 0 0,0 0 1 0 0,1 0 0 0 0,-1 0 0 0 0,1-1 0 0 0,0 0-1 0 0,-6-3 1 0 0,9 4-779 0 0,1-1 0 0 0,-1 1 0 0 0,1 0 0 0 0,-1-1 0 0 0,1 1 0 0 0,0-1 0 0 0,0 1 0 0 0,0 0 0 0 0,-1-1 0 0 0,1 1 0 0 0,1-1 0 0 0,-1 1 0 0 0,0 0 0 0 0,1-3 0 0 0,-1 4-56 0 0,1-6 83 0 0,0-1-1 0 0,1 1 1 0 0,0 0-1 0 0,1 0 1 0 0,-1 1 0 0 0,1-1-1 0 0,0 0 1 0 0,1 1-1 0 0,7-10 1 0 0,5-4 29 0 0,22-19 0 0 0,-36 35-148 0 0,17-14-32 0 0,1 0 0 0 0,42-28 0 0 0,-48 37-102 0 0,0 0 0 0 0,0 1 0 0 0,1 1 0 0 0,-1 0 0 0 0,2 1 0 0 0,17-4 0 0 0,-31 9 107 0 0,1-1 0 0 0,-1 1 0 0 0,1-1 0 0 0,-1 1 0 0 0,1 0 0 0 0,-1 0 0 0 0,1 0 0 0 0,-1 1 0 0 0,1-1 0 0 0,-1 1 0 0 0,1-1 0 0 0,-1 1 0 0 0,1 0 0 0 0,2 1 0 0 0,-3-1 27 0 0,-1 0-1 0 0,0 0 1 0 0,1 1-1 0 0,-1-1 0 0 0,0 0 1 0 0,0 1-1 0 0,0-1 0 0 0,0 0 1 0 0,0 1-1 0 0,0 0 1 0 0,0-1-1 0 0,0 1 0 0 0,-1-1 1 0 0,1 1-1 0 0,0 0 0 0 0,-1 0 1 0 0,0-1-1 0 0,1 1 0 0 0,-1 0 1 0 0,0 0-1 0 0,0 2 1 0 0,0 6 14 0 0,0 0 0 0 0,-1 1 1 0 0,0-1-1 0 0,0 0 1 0 0,-6 18-1 0 0,-21 48 256 0 0,0-2-148 0 0,22-38-80 0 0,6-36-77 0 0,0 1-1 0 0,0 0 1 0 0,0 0 0 0 0,0 0-1 0 0,0-1 1 0 0,1 1-1 0 0,-1 0 1 0 0,0 0-1 0 0,0-1 1 0 0,0 1-1 0 0,1 0 1 0 0,-1 0-1 0 0,1-1 1 0 0,-1 1-1 0 0,0 0 1 0 0,1-1-1 0 0,-1 1 1 0 0,1-1-1 0 0,-1 1 1 0 0,1 0-1 0 0,0-1 1 0 0,-1 1-1 0 0,1-1 1 0 0,-1 1-1 0 0,1-1 1 0 0,0 0-1 0 0,0 1 1 0 0,-1-1-1 0 0,1 0 1 0 0,0 1-1 0 0,-1-1 1 0 0,1 0-1 0 0,1 0 1 0 0,26 4-5180 0 0,-26-4 3675 0 0,13 1-5255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10591 0 0,'0'0'964'0'0,"-1"1"-668"0"0,-47 122 3987 0 0,-41 57-3057 0 0,46-95-467 0 0,-289 491 769 0 0,313-549-1065 0 0,-2-1 0 0 0,-36 36 1 0 0,56-61 2 0 0,2-3-370 0 0,0-3-67 0 0,0 1 0 0 0,0-1 0 0 0,1 1 0 0 0,0-1 0 0 0,0 1 0 0 0,0-1 0 0 0,5-5 0 0 0,24-31 17 0 0,-17 23-6 0 0,154-181-661 0 0,-121 146 208 0 0,-29 33 104 0 0,1 0-1 0 0,39-30 0 0 0,-44 40 240 0 0,-1 1 1 0 0,2 1-1 0 0,-1 0 0 0 0,1 1 0 0 0,30-11 0 0 0,-43 17 92 0 0,1 0 1 0 0,-1 1-1 0 0,1-1 0 0 0,-1 1 0 0 0,1-1 0 0 0,-1 1 0 0 0,1 0 1 0 0,-1 0-1 0 0,1 0 0 0 0,-1 0 0 0 0,1 1 0 0 0,-1-1 0 0 0,1 1 1 0 0,-1-1-1 0 0,1 1 0 0 0,-1 0 0 0 0,1 0 0 0 0,-1 0 0 0 0,0 0 1 0 0,0 0-1 0 0,1 1 0 0 0,-1-1 0 0 0,0 1 0 0 0,0-1 0 0 0,0 1 1 0 0,-1 0-1 0 0,1 0 0 0 0,0 0 0 0 0,-1 0 0 0 0,1 0 0 0 0,-1 0 1 0 0,0 0-1 0 0,1 0 0 0 0,-1 1 0 0 0,0-1 0 0 0,0 0 0 0 0,-1 1 1 0 0,1-1-1 0 0,0 1 0 0 0,-1-1 0 0 0,0 1 0 0 0,1 2 1 0 0,0 10 141 0 0,-1-1 0 0 0,0 1 0 0 0,-1 0 1 0 0,0-1-1 0 0,-1 0 0 0 0,-1 1 0 0 0,0-1 1 0 0,-6 17-1 0 0,-5 6 144 0 0,-33 62 0 0 0,36-80-309 0 0,-2-1-1 0 0,0 0 1 0 0,-1-1 0 0 0,-26 26-1 0 0,32-35-416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16 5983 0 0,'0'0'542'0'0,"-1"1"-158"0"0,-44 53 8274 0 0,-71 67-6044 0 0,87-92-2438 0 0,-45 47 534 0 0,64-64-469 0 0,1-1 0 0 0,0 2-1 0 0,1-1 1 0 0,1 1 0 0 0,-7 14-1 0 0,13-23-134 0 0,-1 1 0 0 0,1-1 0 0 0,0 1 0 0 0,0-1 0 0 0,0 1 0 0 0,0 7 0 0 0,1-11-84 0 0,0 1 0 0 0,0-1 0 0 0,0 0 0 0 0,0 1 0 0 0,0-1 0 0 0,0 0 0 0 0,0 0-1 0 0,1 1 1 0 0,-1-1 0 0 0,1 0 0 0 0,-1 0 0 0 0,0 0 0 0 0,1 1 0 0 0,0-1 0 0 0,-1 0 0 0 0,1 0 0 0 0,0 0 0 0 0,0 0 0 0 0,-1 0 0 0 0,1 0 0 0 0,0 0 0 0 0,0-1 0 0 0,0 1 0 0 0,0 0 0 0 0,0 0 0 0 0,0-1 0 0 0,0 1 0 0 0,2 0 0 0 0,3 1 63 0 0,1-1 0 0 0,-1 0 0 0 0,0 0 0 0 0,1 0 0 0 0,-1-1 0 0 0,1 0 0 0 0,-1 0 0 0 0,1-1 0 0 0,-1 0 0 0 0,9-2 0 0 0,-3 0-24 0 0,0-1 0 0 0,-1 0 0 0 0,1 0 0 0 0,17-11 0 0 0,-23 11-50 0 0,0 0 0 0 0,-1 0 0 0 0,1-1-1 0 0,-1 0 1 0 0,0 0 0 0 0,7-10 0 0 0,-1 0-20 0 0,13-24 0 0 0,-7 6-164 0 0,-2-2-1 0 0,-1 1 0 0 0,-2-1 0 0 0,15-71 0 0 0,-26 101 93 0 0,0-1 0 0 0,0 0 0 0 0,-1 0 0 0 0,0 0 0 0 0,0 0 0 0 0,0 0 0 0 0,-3-11 0 0 0,3 15 55 0 0,0 1 1 0 0,-1 0 0 0 0,1-1-1 0 0,-1 1 1 0 0,0-1 0 0 0,1 1 0 0 0,-1 0-1 0 0,0-1 1 0 0,0 1 0 0 0,0 0-1 0 0,0 0 1 0 0,0 0 0 0 0,0 0-1 0 0,0-1 1 0 0,0 2 0 0 0,-1-1-1 0 0,1 0 1 0 0,0 0 0 0 0,0 0-1 0 0,-1 0 1 0 0,1 1 0 0 0,-1-1-1 0 0,1 1 1 0 0,-1-1 0 0 0,1 1-1 0 0,-1 0 1 0 0,1-1 0 0 0,-1 1-1 0 0,1 0 1 0 0,-1 0 0 0 0,1 0-1 0 0,-1 0 1 0 0,1 0 0 0 0,-1 0 0 0 0,-2 1-1 0 0,1 0-165 0 0,-1 0 0 0 0,1 0 0 0 0,0 0 0 0 0,-1 0 0 0 0,1 0 0 0 0,0 1 0 0 0,0-1 0 0 0,0 1 0 0 0,0 0 0 0 0,0 0 0 0 0,1 0 0 0 0,-1 0 0 0 0,1 1 0 0 0,-1-1 0 0 0,1 1 0 0 0,0-1 1 0 0,0 1-1 0 0,0 0 0 0 0,0 0 0 0 0,-2 5 0 0 0,0 1-1455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70 10591 0 0,'-1'1'7004'0'0,"-19"24"-6331"0"0,-87 117 1318 0 0,91-118-1810 0 0,1 0 1 0 0,2 2-1 0 0,0-1 1 0 0,-11 33-1 0 0,23-54-127 0 0,0 1 0 0 0,0-1 0 0 0,0 0 0 0 0,0 0 0 0 0,1 0 1 0 0,0 1-1 0 0,0-1 0 0 0,0 6 0 0 0,0-9-20 0 0,0 0-1 0 0,1 0 1 0 0,-1 0 0 0 0,0 1-1 0 0,1-1 1 0 0,-1 0-1 0 0,0 0 1 0 0,1 0 0 0 0,-1 0-1 0 0,1 0 1 0 0,0 0 0 0 0,-1 0-1 0 0,1 0 1 0 0,0 0 0 0 0,0 0-1 0 0,0 0 1 0 0,-1 0 0 0 0,1-1-1 0 0,0 1 1 0 0,0 0-1 0 0,0 0 1 0 0,0-1 0 0 0,0 1-1 0 0,1-1 1 0 0,-1 1 0 0 0,0-1-1 0 0,0 0 1 0 0,0 1 0 0 0,0-1-1 0 0,0 0 1 0 0,1 0 0 0 0,0 1-1 0 0,7-1 97 0 0,-1 0-1 0 0,1 0 1 0 0,-1-1-1 0 0,1 0 0 0 0,-1 0 1 0 0,0-1-1 0 0,0 0 1 0 0,0-1-1 0 0,0 1 1 0 0,0-2-1 0 0,11-5 1 0 0,-9 3-72 0 0,0-1 1 0 0,0 0-1 0 0,0-1 1 0 0,-1 0-1 0 0,-1-1 1 0 0,1 1 0 0 0,8-13-1 0 0,2-7-20 0 0,-2-1-1 0 0,0 0 1 0 0,-2-1-1 0 0,20-57 0 0 0,-27 64 122 0 0,2 1 0 0 0,12-23-1 0 0,-17 37-580 0 0,0 0-1 0 0,0 1 1 0 0,10-10-1 0 0,-11 13-703 0 0,0 1-1 0 0,0-1 1 0 0,0 1-1 0 0,0 0 1 0 0,1 0-1 0 0,9-4 1 0 0,-2 2-5724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7 397 11255 0 0,'0'0'515'0'0,"0"1"-7"0"0,-4 29-169 0 0,2-22 7382 0 0,5-24-4136 0 0,-1 7-4449 0 0,7-17 1145 0 0,1 0 1 0 0,1 1-1 0 0,1 1 0 0 0,20-30 1 0 0,-10 17-196 0 0,-12 20-173 0 0,1 1-1 0 0,1 1 1 0 0,0 0-1 0 0,1 0 0 0 0,1 1 1 0 0,0 1-1 0 0,1 0 1 0 0,0 1-1 0 0,1 1 0 0 0,0 0 1 0 0,1 1-1 0 0,0 1 0 0 0,30-12 1 0 0,-25 12-722 0 0,-15 6 255 0 0,0 0-1 0 0,-1 0 1 0 0,1 1-1 0 0,0 0 0 0 0,10-1 1 0 0,-3 1-1165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8 14047 0 0,'0'0'4162'0'0,"-14"-6"-2390"0"0,10 5-1681 0 0,0 1 0 0 0,0 0 1 0 0,1 0-1 0 0,-1 0 1 0 0,0 0-1 0 0,1 0 0 0 0,-1 1 1 0 0,0 0-1 0 0,1-1 1 0 0,-1 2-1 0 0,-3 0 0 0 0,-41 20 298 0 0,37-16-344 0 0,-64 37 19 0 0,-9 4 0 0 0,75-43-64 0 0,-1 2 0 0 0,-13 8 0 0 0,23-14-1 0 0,0 0 0 0 0,-1 1-1 0 0,1-1 1 0 0,0 0 0 0 0,-1 0-1 0 0,1 0 1 0 0,0 0 0 0 0,-1 1-1 0 0,1-1 1 0 0,0 0 0 0 0,0 0-1 0 0,-1 0 1 0 0,1 1-1 0 0,0-1 1 0 0,0 0 0 0 0,0 0-1 0 0,-1 1 1 0 0,1-1 0 0 0,0 0-1 0 0,0 1 1 0 0,0-1 0 0 0,0 0-1 0 0,-1 1 1 0 0,1-1 0 0 0,0 0-1 0 0,0 1 1 0 0,0-1 0 0 0,0 0-1 0 0,0 1 1 0 0,0-1 0 0 0,0 0-1 0 0,0 1 1 0 0,0-1 0 0 0,0 0-1 0 0,0 1 1 0 0,0-1 0 0 0,1 0-1 0 0,-1 1 1 0 0,0-1 0 0 0,0 0-1 0 0,0 1 1 0 0,0-1 0 0 0,0 0-1 0 0,1 1 1 0 0,-1-1 0 0 0,0 0-1 0 0,0 0 1 0 0,1 1 0 0 0,-1-1-1 0 0,0 0 1 0 0,0 0 0 0 0,1 1-1 0 0,-1-1 1 0 0,0 0 0 0 0,1 0-1 0 0,-1 0 1 0 0,0 0 0 0 0,1 0-1 0 0,-1 1 1 0 0,6 2-110 0 0,-1 1 0 0 0,1-1 0 0 0,0 0 0 0 0,0-1 0 0 0,0 1 0 0 0,1-1-1 0 0,9 2 1 0 0,-6-1-29 0 0,-1-1-1 0 0,13 7 1 0 0,-17-7 122 0 0,31 17-144 0 0,39 24 0 0 0,-65-36 209 0 0,0 1 0 0 0,0 0 0 0 0,-1 0-1 0 0,0 1 1 0 0,0 0 0 0 0,-1 0 0 0 0,0 1 0 0 0,7 12 0 0 0,-14-20 16 0 0,0 0 1 0 0,0 0 0 0 0,0-1 0 0 0,0 1-1 0 0,0 0 1 0 0,0 0 0 0 0,-1 0 0 0 0,1 0-1 0 0,-1 0 1 0 0,0 0 0 0 0,0 0 0 0 0,1 0-1 0 0,-1 1 1 0 0,0-1 0 0 0,-1 0-1 0 0,1 0 1 0 0,0 0 0 0 0,-1 0 0 0 0,1 0-1 0 0,-1 0 1 0 0,1 0 0 0 0,-1 0 0 0 0,0 0-1 0 0,0-1 1 0 0,0 1 0 0 0,0 0 0 0 0,0 0-1 0 0,0-1 1 0 0,-1 1 0 0 0,1 0 0 0 0,0-1-1 0 0,-1 1 1 0 0,0-1 0 0 0,1 0 0 0 0,-1 0-1 0 0,0 1 1 0 0,-2 0 0 0 0,-4 2 35 0 0,1 1 0 0 0,-1-2 0 0 0,-1 1 0 0 0,1-1 0 0 0,0-1 0 0 0,-1 1 0 0 0,-13 1 0 0 0,-37 1 155 0 0,-115-5 0 0 0,160-1-255 0 0,14 1-39 0 0,-37-3-16 0 0,18-1-1593 0 0,5-5-4691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10135 0 0,'0'0'464'0'0,"-1"2"-9"0"0,-1 4-393 0 0,0 0 0 0 0,0 0 0 0 0,0 0 0 0 0,0 8 0 0 0,1-8 365 0 0,1-1 0 0 0,-1 1 0 0 0,1-1 0 0 0,1 1 0 0 0,-1-1 0 0 0,1 0 0 0 0,0 1 0 0 0,0-1 0 0 0,1 1 0 0 0,0-1 1 0 0,0 0-1 0 0,0 0 0 0 0,0 0 0 0 0,7 9 0 0 0,12 16 196 0 0,-11-17 108 0 0,14 26 0 0 0,-23-37-641 0 0,0-1-1 0 0,-1 1 1 0 0,1 0 0 0 0,-1-1-1 0 0,0 1 1 0 0,0 0-1 0 0,0 0 1 0 0,0-1 0 0 0,0 1-1 0 0,0 0 1 0 0,0 0-1 0 0,0-1 1 0 0,-1 1 0 0 0,1 0-1 0 0,0-1 1 0 0,-1 1 0 0 0,0 0-1 0 0,1-1 1 0 0,-1 1-1 0 0,0-1 1 0 0,0 1 0 0 0,0-1-1 0 0,0 1 1 0 0,0-1-1 0 0,0 0 1 0 0,-2 2 0 0 0,-3 3 271 0 0,-1 0 1 0 0,0 0 0 0 0,-11 8 0 0 0,17-14-325 0 0,-39 24 208 0 0,0-2 1 0 0,-80 31-1 0 0,107-48-358 0 0,-3 0-1055 0 0,0 0-4567 0 0,3-2-1777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6447 0 0,'5'-6'12141'0'0,"-4"20"-9705"0"0,-1 24-3988 0 0,0-27 2423 0 0,-1 47-650 0 0,0-11-42 0 0,2 0 0 0 0,2 0-1 0 0,9 53 1 0 0,-12-99-159 0 0,0 0-1 0 0,1-1 1 0 0,-1 1-1 0 0,0 0 1 0 0,0 0-1 0 0,0-1 1 0 0,1 1-1 0 0,-1 0 1 0 0,0-1-1 0 0,0 1 1 0 0,1-1 0 0 0,-1 1-1 0 0,1 0 1 0 0,-1-1-1 0 0,1 1 1 0 0,-1-1-1 0 0,1 1 1 0 0,-1-1-1 0 0,1 1 1 0 0,-1-1-1 0 0,1 1 1 0 0,-1-1-1 0 0,1 0 1 0 0,0 1-1 0 0,-1-1 1 0 0,2 1 0 0 0,-1-1 8 0 0,1 0 0 0 0,-1 0 1 0 0,0-1-1 0 0,0 1 1 0 0,0 0-1 0 0,1 0 1 0 0,-1-1-1 0 0,0 1 1 0 0,0 0-1 0 0,0-1 0 0 0,0 1 1 0 0,0-1-1 0 0,0 0 1 0 0,2 0-1 0 0,2-3 95 0 0,1-1 0 0 0,0 0 0 0 0,9-11-1 0 0,-1-1-41 0 0,-1-2 0 0 0,13-22-1 0 0,-17 25-96 0 0,0 1 0 0 0,1 0-1 0 0,1 1 1 0 0,18-20-1 0 0,7-1-420 0 0,-30 57 373 0 0,0 13 19 0 0,-5-20 24 0 0,2-1-1 0 0,0 1 1 0 0,9 25-1 0 0,-10-35 26 0 0,0 0-1 0 0,0 0 1 0 0,1-1-1 0 0,0 0 1 0 0,0 1-1 0 0,0-1 1 0 0,1 0-1 0 0,-1 0 1 0 0,1-1-1 0 0,0 1 1 0 0,0-1-1 0 0,0 0 1 0 0,0 0-1 0 0,1 0 1 0 0,4 2-1 0 0,-1-2 18 0 0,-1 0 0 0 0,1 0 0 0 0,0 0-1 0 0,0-1 1 0 0,0 0 0 0 0,0-1-1 0 0,13 1 1 0 0,-17-2 2 0 0,1 0-1 0 0,0 0 1 0 0,0 0 0 0 0,-1-1 0 0 0,1 1-1 0 0,0-1 1 0 0,-1 0 0 0 0,1-1 0 0 0,-1 1-1 0 0,1-1 1 0 0,-1 0 0 0 0,0 0 0 0 0,0-1-1 0 0,6-3 1 0 0,-7 3 19 0 0,0 0 0 0 0,0-1 1 0 0,0 1-1 0 0,0 0 0 0 0,-1-1 0 0 0,0 0 0 0 0,0 0 0 0 0,0 0 0 0 0,0 0 0 0 0,1-5 1 0 0,11-46 299 0 0,-10 37-268 0 0,9-44 0 0 0,21-73 116 0 0,-29 119-336 0 0,1 0 1 0 0,1 1-1 0 0,0 0 1 0 0,1 0-1 0 0,1 0 1 0 0,12-15-1 0 0,-19 27 56 0 0,0 1 0 0 0,0 0 0 0 0,0 0 0 0 0,0 0 0 0 0,0 1 0 0 0,1-1 0 0 0,-1 0 0 0 0,1 1 0 0 0,-1-1 0 0 0,1 1 0 0 0,-1 0 0 0 0,1 0 0 0 0,0 0-1 0 0,3-1 1 0 0,0 1-326 0 0,-1 1 0 0 0,1 0 0 0 0,0 0 0 0 0,-1 0 0 0 0,1 0 0 0 0,8 2 0 0 0,0 1-1246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241 128 12959 0 0,'0'0'1172'0'0,"-5"8"-944"0"0,5-7-123 0 0,-1 0 1 0 0,1-1-1 0 0,-1 1 0 0 0,1 0 0 0 0,-1 0 0 0 0,1 0 0 0 0,0 0 0 0 0,-1 0 0 0 0,1 0 0 0 0,0 0 1 0 0,0 0-1 0 0,-1 0 0 0 0,1 0 0 0 0,0 0 0 0 0,0 0 0 0 0,0 0 0 0 0,1 0 0 0 0,-1 0 0 0 0,0 0 1 0 0,0 0-1 0 0,0 0 0 0 0,1 0 0 0 0,-1 0 0 0 0,0 0 0 0 0,1 0 0 0 0,-1 0 0 0 0,1-1 0 0 0,-1 1 1 0 0,1 0-1 0 0,0 0 0 0 0,-1 0 0 0 0,1-1 0 0 0,0 1 0 0 0,-1 0 0 0 0,1-1 0 0 0,0 1 0 0 0,0 0 1 0 0,0-1-1 0 0,0 1 0 0 0,1 0 0 0 0,0 0 61 0 0,2 1 3 0 0,-1 0 0 0 0,1 0 0 0 0,0 0 0 0 0,0-1 0 0 0,0 1 0 0 0,0-1-1 0 0,0 0 1 0 0,1 0 0 0 0,-1-1 0 0 0,0 1 0 0 0,7-1 0 0 0,-1 0 87 0 0,1-1 1 0 0,-1 0-1 0 0,17-4 0 0 0,-12 1-157 0 0,0-1-1 0 0,0-1 1 0 0,-1 0-1 0 0,0 0 1 0 0,0-2 0 0 0,0 0-1 0 0,-1 0 1 0 0,0-1-1 0 0,-1-1 1 0 0,0 0-1 0 0,-1-1 1 0 0,0 0 0 0 0,12-15-1 0 0,-22 24-119 0 0,0 1 1 0 0,0 0-1 0 0,-1 0 1 0 0,1-1-1 0 0,0 1 0 0 0,-1 0 1 0 0,1-1-1 0 0,-1 1 0 0 0,1 0 1 0 0,-1-1-1 0 0,1 1 0 0 0,-1-1 1 0 0,0 1-1 0 0,0-1 0 0 0,0 1 1 0 0,0-3-1 0 0,0 3-19 0 0,-1-1 0 0 0,1 1 0 0 0,0 0 0 0 0,-1 0 1 0 0,1 0-1 0 0,-1 0 0 0 0,0 0 0 0 0,1 0 0 0 0,-1 1 0 0 0,0-1 0 0 0,1 0 0 0 0,-1 0 0 0 0,0 0 1 0 0,0 1-1 0 0,0-1 0 0 0,0 0 0 0 0,-1 0 0 0 0,-1-1-78 0 0,-1 1 0 0 0,1-1 0 0 0,-1 1 1 0 0,1 0-1 0 0,-1 0 0 0 0,1 1 0 0 0,-1-1 0 0 0,1 1 0 0 0,-1-1 0 0 0,0 1 1 0 0,1 0-1 0 0,-5 1 0 0 0,-33 7-539 0 0,2 2 1 0 0,-1 2-1 0 0,-72 32 0 0 0,73-26 781 0 0,0 1-1 0 0,-57 42 1 0 0,84-53 3 0 0,0 1-1 0 0,1 0 1 0 0,-13 17 0 0 0,19-22-35 0 0,2 1 1 0 0,-1 0-1 0 0,0 0 1 0 0,1 0 0 0 0,0 0-1 0 0,0 1 1 0 0,1-1-1 0 0,0 1 1 0 0,0-1 0 0 0,-3 12-1 0 0,5-14-37 0 0,0-1-1 0 0,-1 0 0 0 0,1 1 1 0 0,1-1-1 0 0,-1 0 0 0 0,0 0 1 0 0,0 1-1 0 0,1-1 0 0 0,0 0 1 0 0,-1 0-1 0 0,1 1 0 0 0,0-1 1 0 0,0 0-1 0 0,0 0 0 0 0,0 0 1 0 0,2 2-1 0 0,0 0 24 0 0,0-1 1 0 0,0 0-1 0 0,0 1 0 0 0,1-1 1 0 0,-1 0-1 0 0,1-1 1 0 0,6 5-1 0 0,4 0 26 0 0,-1-1 0 0 0,1-1 1 0 0,0 0-1 0 0,16 4 0 0 0,1-2-331 0 0,58 5 1 0 0,-7-8-6307 0 0,-43-3 63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0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31 415 8751 0 0,'0'0'12898'0'0,"0"-1"-12313"0"0,-7-16-278 0 0,1 0 0 0 0,1 0 0 0 0,-5-28 0 0 0,9 37-227 0 0,0 0-1 0 0,1 1 1 0 0,0-1-1 0 0,0 0 0 0 0,1 1 1 0 0,0-1-1 0 0,0 0 1 0 0,0 1-1 0 0,1-1 0 0 0,1 1 1 0 0,3-9-1 0 0,0 5-117 0 0,0 0 0 0 0,1 0 0 0 0,1 0 0 0 0,0 1-1 0 0,0 0 1 0 0,1 0 0 0 0,1 1 0 0 0,-1 0 0 0 0,1 1 0 0 0,21-13-1 0 0,-5 5-94 0 0,1 2 0 0 0,1 0-1 0 0,42-14 1 0 0,-54 23-111 0 0,1 0 0 0 0,-1 0 1 0 0,1 2-1 0 0,25-3 0 0 0,-33 6-43 0 0,-1 0 0 0 0,0 0 0 0 0,0 1 0 0 0,1 0 0 0 0,-1 0 0 0 0,0 1 0 0 0,0 0 0 0 0,0 0 0 0 0,0 1 0 0 0,-1 0 0 0 0,10 6 0 0 0,-6-3-658 0 0,-1 0 1 0 0,0 1-1 0 0,-1 1 0 0 0,1 0 0 0 0,-1 0 0 0 0,13 16 1 0 0,-17-17 1789 0 0,1 1 0 0 0,7 15 0 0 0,-11-19-565 0 0,1-1 0 0 0,-1 0 1 0 0,1 0-1 0 0,-1 0 1 0 0,1 0-1 0 0,0 0 0 0 0,0-1 1 0 0,0 1-1 0 0,1-1 1 0 0,-1 0-1 0 0,0 0 0 0 0,1 0 1 0 0,0 0-1 0 0,-1-1 1 0 0,1 1-1 0 0,0-1 0 0 0,0 0 1 0 0,0 0-1 0 0,0 0 0 0 0,5 0 1 0 0,11 0 493 0 0,0 0-1 0 0,37-3 1 0 0,-44 1-508 0 0,18-1-24 0 0,54-11 0 0 0,-75 11-211 0 0,-1-1 0 0 0,1 0 0 0 0,-1 0 0 0 0,0-1 0 0 0,1 0 1 0 0,-2 0-1 0 0,1-1 0 0 0,0-1 0 0 0,12-9 0 0 0,-19 13-82 0 0,0 0 0 0 0,0-1 1 0 0,0 1-1 0 0,0 0 0 0 0,0-1 0 0 0,0 1 0 0 0,-1-1 0 0 0,1 0 1 0 0,-1 0-1 0 0,0 0 0 0 0,2-4 0 0 0,-3 6 26 0 0,0-1 0 0 0,0 1-1 0 0,1 0 1 0 0,-1-1 0 0 0,0 1 0 0 0,-1 0 0 0 0,1 0-1 0 0,0-1 1 0 0,0 1 0 0 0,0 0 0 0 0,-1 0-1 0 0,1-1 1 0 0,-1 1 0 0 0,1 0 0 0 0,-1 0 0 0 0,1 0-1 0 0,-1 0 1 0 0,0 0 0 0 0,0 0 0 0 0,1 0-1 0 0,-1 0 1 0 0,0 0 0 0 0,0 0 0 0 0,0 0 0 0 0,0 0-1 0 0,0 0 1 0 0,0 1 0 0 0,0-1 0 0 0,0 0-1 0 0,-2 0 1 0 0,-2-1-114 0 0,-1 0 0 0 0,0 0 0 0 0,1 0 0 0 0,-1 0 0 0 0,0 1 0 0 0,0 0 0 0 0,-9 0-1 0 0,-46 2-477 0 0,37 0 613 0 0,5 0-6 0 0,-1 0 1 0 0,1 2 0 0 0,0 0-1 0 0,0 2 1 0 0,0 0 0 0 0,-26 11-1 0 0,32-11 44 0 0,1 1 0 0 0,-1 1-1 0 0,2 0 1 0 0,-1 0-1 0 0,1 2 1 0 0,0-1-1 0 0,1 1 1 0 0,0 1 0 0 0,-17 20-1 0 0,12-9 108 0 0,0 0-1 0 0,2 1 1 0 0,-13 30-1 0 0,19-37-20 0 0,1 2-1 0 0,0-1 0 0 0,2 0 0 0 0,0 1 0 0 0,-4 31 0 0 0,8-44-100 0 0,0 0-1 0 0,0 1 1 0 0,0-1-1 0 0,0 0 1 0 0,1 0-1 0 0,0 0 1 0 0,-1 0-1 0 0,1 0 1 0 0,1 0-1 0 0,-1 0 1 0 0,1 0-1 0 0,0 0 1 0 0,-1-1-1 0 0,2 1 1 0 0,3 6-1 0 0,-2-6 20 0 0,0 0 0 0 0,1 0 0 0 0,-1 0 0 0 0,1 0 0 0 0,0-1 0 0 0,0 1 0 0 0,0-1 0 0 0,0 0 0 0 0,12 3 0 0 0,0 0 99 0 0,1-1 0 0 0,1-1 0 0 0,-1-1 0 0 0,1 0 0 0 0,-1-2 0 0 0,20 0 0 0 0,-8-2 42 0 0,-1-2 0 0 0,1-1 0 0 0,-1-1 0 0 0,0-2 0 0 0,0-1 0 0 0,-1-1 0 0 0,32-15 0 0 0,-47 19-247 0 0,0 0 0 0 0,17-4 0 0 0,-29 9-107 0 0,-1 8-2310 0 0,0-2 1718 0 0,0 0-1 0 0,-2 10 1 0 0,-4-1-5432 0 0,2-8 100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 14655 0 0,'0'0'671'0'0,"-1"0"-14"0"0,-9 2-553 0 0,1 1-1 0 0,0 0 0 0 0,-1 0 1 0 0,2 1-1 0 0,-1 0 0 0 0,0 1 1 0 0,1 0-1 0 0,0 0 0 0 0,-13 11 1 0 0,-6 8 635 0 0,-30 34 1 0 0,52-53-687 0 0,-30 36 556 0 0,1 2 1 0 0,-37 59 0 0 0,-44 100 481 0 0,36-60-610 0 0,63-115-463 0 0,-193 299-616 0 0,199-314-903 0 0,0-3-3491 0 0,0-1-1422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146 100 7975 0 0,'0'0'364'0'0,"-8"4"122"0"0,-6 3-1871 0 0,-3 2 14989 0 0,27-13-12993 0 0,147-44 262 0 0,-43 15-686 0 0,-23 7-108 0 0,-78 23-69 0 0,0 1 0 0 0,0 0 1 0 0,1 1-1 0 0,-1 0 0 0 0,15 2 0 0 0,-26-1-10 0 0,0 0 0 0 0,0 0 0 0 0,0 1 0 0 0,0-1 0 0 0,0 0 0 0 0,0 1 0 0 0,0-1 0 0 0,0 1 0 0 0,0 0 0 0 0,-1 0 0 0 0,1-1 0 0 0,0 1 0 0 0,-1 0 0 0 0,1 0 0 0 0,0 1 0 0 0,-1-1 0 0 0,1 0 0 0 0,-1 1 0 0 0,0-1 0 0 0,1 0 0 0 0,-1 1 0 0 0,0 0 0 0 0,0-1 0 0 0,0 1 0 0 0,0 0 0 0 0,0-1 0 0 0,0 1 0 0 0,-1 0 0 0 0,1 0 0 0 0,0 0 0 0 0,-1 0 0 0 0,0-1 0 0 0,1 1 0 0 0,-1 0 0 0 0,0 0 0 0 0,0 0 0 0 0,0 0 0 0 0,0 0 0 0 0,0 0 0 0 0,-1 0 0 0 0,1 0 0 0 0,-1 0 0 0 0,1 0 0 0 0,-1 0 0 0 0,1-1 0 0 0,-1 1 0 0 0,-2 3 0 0 0,-2 4 0 0 0,-1 0 0 0 0,0 0 0 0 0,0-1 0 0 0,-1 0 0 0 0,0 0 0 0 0,0-1 0 0 0,-14 11 0 0 0,-63 40 0 0 0,80-55 0 0 0,-68 38-236 0 0,-139 58 0 0 0,182-88 236 0 0,-29 14 0 0 0,77-33 0 0 0,1-1 0 0 0,1 2 0 0 0,-1 1 0 0 0,1 1 0 0 0,0 0 0 0 0,23-1 0 0 0,-8 2 0 0 0,1 2 0 0 0,-1 2 0 0 0,40 4 0 0 0,-69-4 0 0 0,0 1 0 0 0,0 0 0 0 0,0 1 0 0 0,0 0 0 0 0,-1 0 0 0 0,1 0-1 0 0,-1 1 1 0 0,7 3 0 0 0,-9-3 1 0 0,-1-1 0 0 0,1 1 0 0 0,-1 0-1 0 0,0 0 1 0 0,0 0 0 0 0,0 0 0 0 0,0 0-1 0 0,0 1 1 0 0,-1-1 0 0 0,0 1 0 0 0,0 0-1 0 0,0 0 1 0 0,0-1 0 0 0,1 6 0 0 0,-2-6 18 0 0,1 0-14 0 0,-1 0 0 0 0,0 0 0 0 0,0 0 0 0 0,0 0 0 0 0,-1 0 0 0 0,1 1 0 0 0,-1-1-1 0 0,0 0 1 0 0,0 0 0 0 0,0 0 0 0 0,0 1 0 0 0,0-1 0 0 0,-1 0 0 0 0,0 0 0 0 0,1 0 0 0 0,-1 0 0 0 0,0 0 0 0 0,-3 6 0 0 0,1-3 17 0 0,-1 0 0 0 0,0 0 0 0 0,0 0 0 0 0,0-1 0 0 0,-1 1 0 0 0,0-1 0 0 0,0 0 0 0 0,0-1 0 0 0,-1 1 0 0 0,1-1 0 0 0,-1 0 0 0 0,-7 4 0 0 0,-10 4-4 0 0,-47 17 1 0 0,52-22-26 0 0,-34 11 23 0 0,0-1 0 0 0,-1-4 0 0 0,-91 13 0 0 0,130-25-16 0 0,1 0 0 0 0,-21-2 0 0 0,33 1-4 0 0,1 0-1 0 0,0 0 0 0 0,0 0 1 0 0,-1 0-1 0 0,1 0 0 0 0,0 0 1 0 0,-1 0-1 0 0,1 0 0 0 0,0 0 1 0 0,0 0-1 0 0,-1 0 1 0 0,1-1-1 0 0,0 1 0 0 0,0 0 1 0 0,-1 0-1 0 0,1 0 0 0 0,0 0 1 0 0,0-1-1 0 0,-1 1 1 0 0,1 0-1 0 0,0 0 0 0 0,0-1 1 0 0,0 1-1 0 0,-1 0 0 0 0,1 0 1 0 0,0-1-1 0 0,0 1 0 0 0,0 0 1 0 0,0 0-1 0 0,0-1 1 0 0,0 1-1 0 0,0 0 0 0 0,0-1 1 0 0,-1 1-1 0 0,1 0 0 0 0,0 0 1 0 0,0-1-1 0 0,0 1 1 0 0,0 0-1 0 0,1-1 0 0 0,-1 1 1 0 0,0 0-1 0 0,0-1 0 0 0,0 1 1 0 0,0 0-1 0 0,0 0 1 0 0,0-1-1 0 0,0 1 0 0 0,0 0 1 0 0,1 0-1 0 0,-1-1 0 0 0,0 1 1 0 0,0 0-1 0 0,1-1 0 0 0,0-1-147 0 0,0 0-1 0 0,0 0 0 0 0,0-1 1 0 0,0 1-1 0 0,0 0 0 0 0,1 0 0 0 0,-1 1 1 0 0,1-1-1 0 0,-1 0 0 0 0,1 0 0 0 0,0 1 1 0 0,0-1-1 0 0,0 1 0 0 0,0-1 0 0 0,0 1 1 0 0,0 0-1 0 0,3-2 0 0 0,-3 3-821 0 0,-1 0-180 0 0,7 3-960 0 0,1 0-3712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 10591 0 0,'2'-5'12880'0'0,"-5"8"-12860"0"0,-2 2 17 0 0,0 0 0 0 0,0 1 0 0 0,0 0 0 0 0,1-1 0 0 0,-1 2-1 0 0,1-1 1 0 0,1 1 0 0 0,-5 11 0 0 0,5-12-90 0 0,2-4-219 0 0,11-6-4347 0 0,5-5 2665 0 0,1-5-20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3679 0 0,'1'-1'284'0'0,"12"-17"15252"0"0,-13 20-15037 0 0,-2 7-325 0 0,-1 1 0 0 0,0-1 0 0 0,0 1 0 0 0,-1-1 0 0 0,0 0 0 0 0,-6 9 0 0 0,-37 52 265 0 0,21-32-377 0 0,-26 29-4 0 0,0 0-42 0 0,44-51 55 0 0,8-15 105 0 0,14 10 82 0 0,-8-9-230 0 0,-1 0 0 0 0,0-1-1 0 0,0 0 1 0 0,1 0 0 0 0,-1 0-1 0 0,1-1 1 0 0,-1 1 0 0 0,11-2-1 0 0,45-8 223 0 0,-49 7-238 0 0,9-1-17 0 0,0-1-1 0 0,0-1 1 0 0,0-1 0 0 0,-1-1-1 0 0,30-15 1 0 0,-1-7-1630 0 0,-30 15-4956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12407 0 0,'0'0'4346'0'0,"-1"2"-3865"0"0,-2 20 120 0 0,-1-1-1 0 0,-1 0 1 0 0,-15 38-1 0 0,-33 61 637 0 0,-1 2-271 0 0,40-82-373 0 0,-10 43-1 0 0,19-64-430 0 0,2 1 0 0 0,1-1 0 0 0,0 1 0 0 0,2 30 0 0 0,5-13-324 0 0,-4-36-96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52 12407 0 0,'12'-8'585'0'0,"0"1"0"0"0,1 0 0 0 0,20-9 0 0 0,-3 2 7728 0 0,-42 28-7815 0 0,-10 2-408 0 0,0-2 1 0 0,-1-1 0 0 0,-1-1-1 0 0,-37 14 1 0 0,59-25-87 0 0,-22 8-46 0 0,0-1-1 0 0,0 0 1 0 0,-1-2-1 0 0,0-1 1 0 0,0-1-1 0 0,0-1 1 0 0,-40-1-1 0 0,54-3-179 0 0,0 0-1 0 0,1 0 0 0 0,-1-1 1 0 0,1 0-1 0 0,-1-1 1 0 0,1-1-1 0 0,0 1 1 0 0,0-2-1 0 0,0 1 1 0 0,0-1-1 0 0,1-1 0 0 0,-10-7 1 0 0,18 12-169 0 0,-6 6-1027 0 0,3-1 1399 0 0,0 1 0 0 0,0 0 1 0 0,0 0-1 0 0,0 0 0 0 0,1 0 1 0 0,-5 9-1 0 0,-11 17-32 0 0,8-19 72 0 0,-22 21-1 0 0,1-3 3 0 0,18-17 15 0 0,11-11-3 0 0,0 0 0 0 0,0 1 0 0 0,0-1 0 0 0,1 1 0 0 0,-4 4 0 0 0,6-6 45 0 0,-1-1-63 0 0,1 1 0 0 0,0-1 0 0 0,0 0 0 0 0,-1 0 0 0 0,1 1 1 0 0,0-1-1 0 0,0 0 0 0 0,-1 1 0 0 0,1-1 0 0 0,0 0 0 0 0,0 1 0 0 0,0-1 0 0 0,-1 0 0 0 0,1 1 0 0 0,0-1 0 0 0,0 0 0 0 0,0 1 0 0 0,0-1 0 0 0,0 1 0 0 0,0-1 0 0 0,0 0 0 0 0,0 1 0 0 0,0-1 0 0 0,0 1 1 0 0,0-1-1 0 0,0 0 0 0 0,0 1 0 0 0,0-1 0 0 0,0 0 0 0 0,0 1 0 0 0,1-1 0 0 0,-1 0 0 0 0,0 1 0 0 0,0-1 0 0 0,1 1 0 0 0,6 12 465 0 0,-5-11-433 0 0,0 0 0 0 0,1-1-1 0 0,-1 1 1 0 0,1-1 0 0 0,-1 0 0 0 0,1 1-1 0 0,0-1 1 0 0,-1 0 0 0 0,1-1 0 0 0,0 1-1 0 0,0 0 1 0 0,-1-1 0 0 0,5 0-1 0 0,40 0 298 0 0,-37 0-320 0 0,17-3 45 0 0,37-7 1 0 0,12-2-41 0 0,-65 11-31 0 0,0 0-1 0 0,0 1 0 0 0,0 1 1 0 0,0 0-1 0 0,11 2 0 0 0,-7 0-11 0 0,0 1 0 0 0,0 1 0 0 0,0 0 0 0 0,0 1 0 0 0,22 12 0 0 0,-32-15 9 0 0,-1 0-1 0 0,1 0 0 0 0,-1 0 1 0 0,1 1-1 0 0,-1 0 1 0 0,0 0-1 0 0,-1 0 0 0 0,1 0 1 0 0,-1 1-1 0 0,0-1 1 0 0,0 1-1 0 0,0 0 0 0 0,0 0 1 0 0,-1 0-1 0 0,0 0 1 0 0,0 0-1 0 0,0 1 0 0 0,-1-1 1 0 0,1 7-1 0 0,3 15 76 0 0,-3-18-21 0 0,-1 0 0 0 0,1 0 1 0 0,-1 0-1 0 0,-1 13 0 0 0,-1-18-9 0 0,0-1 0 0 0,0 0-1 0 0,0 0 1 0 0,0 0 0 0 0,0 0-1 0 0,-1 0 1 0 0,1 0 0 0 0,-1-1 0 0 0,0 1-1 0 0,0 0 1 0 0,0-1 0 0 0,0 1-1 0 0,0-1 1 0 0,-1 0 0 0 0,1 1-1 0 0,-1-1 1 0 0,-2 1 0 0 0,-8 6 144 0 0,1-2 0 0 0,-20 9 1 0 0,27-13-140 0 0,-25 10 83 0 0,-1-1 0 0 0,0-1-1 0 0,-1-2 1 0 0,0-1-1 0 0,0-1 1 0 0,-66 4-1 0 0,91-11-113 0 0,1 1 1 0 0,-1-2-1 0 0,1 1 0 0 0,-1-1 0 0 0,1 1 0 0 0,-1-2 0 0 0,1 1 1 0 0,0-1-1 0 0,-1 0 0 0 0,1 0 0 0 0,0-1 0 0 0,0 0 1 0 0,-7-4-1 0 0,13 7-31 0 0,-1-1-1 0 0,1 1 1 0 0,-1 0 0 0 0,1-1 0 0 0,-1 1-1 0 0,1 0 1 0 0,-1-1 0 0 0,1 1-1 0 0,0 0 1 0 0,-1-1 0 0 0,1 1 0 0 0,0-1-1 0 0,-1 1 1 0 0,1 0 0 0 0,0-1 0 0 0,0 1-1 0 0,-1-1 1 0 0,1 1 0 0 0,0-1 0 0 0,0 1-1 0 0,0-1 1 0 0,0 1 0 0 0,-1-1 0 0 0,1 0-1 0 0,0 1 1 0 0,0-1 0 0 0,0 1 0 0 0,0-1-1 0 0,0 1 1 0 0,0-1 0 0 0,1 1 0 0 0,-1-1-1 0 0,0 1 1 0 0,0-1 0 0 0,0 1 0 0 0,0-1-1 0 0,1 1 1 0 0,-1-1 0 0 0,0 1 0 0 0,0-1-1 0 0,1 1 1 0 0,-1-1 0 0 0,0 1-1 0 0,1 0 1 0 0,-1-1 0 0 0,1 1 0 0 0,-1 0-1 0 0,0-1 1 0 0,1 1 0 0 0,-1 0 0 0 0,1-1-1 0 0,-1 1 1 0 0,1 0 0 0 0,-1 0 0 0 0,1-1-1 0 0,-1 1 1 0 0,1 0 0 0 0,-1 0 0 0 0,1 0-1 0 0,1 0 1 0 0,3 1-413 0 0,0 0-1 0 0,0 1 1 0 0,0-1-1 0 0,0 1 1 0 0,0 0-1 0 0,0 0 0 0 0,0 1 1 0 0,-1 0-1 0 0,8 5 1 0 0,-2-2-911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0,'0'0'128'0'0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69 3223 0 0,'-1'1'394'0'0,"-21"6"3348"0"0,-35 5 1 0 0,-25-2 338 0 0,60-5 1410 0 0,24-4-5311 0 0,4 0-105 0 0,0 0-1 0 0,0-1 1 0 0,0 1 0 0 0,1-1-1 0 0,-1 0 1 0 0,0-1 0 0 0,0 1-1 0 0,0-1 1 0 0,0 0 0 0 0,8-3-1 0 0,10-4 87 0 0,27-12 0 0 0,-42 16-135 0 0,9-4 18 0 0,20-8 16 0 0,61-18 0 0 0,-88 31-52 0 0,1 0 1 0 0,-1 1-1 0 0,1 1 0 0 0,0 0 1 0 0,0 0-1 0 0,-1 1 1 0 0,1 1-1 0 0,0 0 0 0 0,0 0 1 0 0,13 4-1 0 0,-24-5-9 0 0,0 1 0 0 0,0-1-1 0 0,1 0 1 0 0,-1 1-1 0 0,0-1 1 0 0,0 0 0 0 0,0 1-1 0 0,1 0 1 0 0,-1-1 0 0 0,0 1-1 0 0,0 0 1 0 0,0 0 0 0 0,0-1-1 0 0,0 1 1 0 0,0 0 0 0 0,0 0-1 0 0,0 0 1 0 0,-1 0 0 0 0,1 0-1 0 0,0 0 1 0 0,-1 0 0 0 0,1 1-1 0 0,0-1 1 0 0,-1 0 0 0 0,0 0-1 0 0,1 0 1 0 0,-1 1 0 0 0,0-1-1 0 0,1 0 1 0 0,-1 1 0 0 0,0-1-1 0 0,0 0 1 0 0,0 0 0 0 0,0 1-1 0 0,0-1 1 0 0,0 0 0 0 0,-1 1-1 0 0,1-1 1 0 0,0 0 0 0 0,-1 2-1 0 0,-1 2 1 0 0,0-1-1 0 0,0 0 0 0 0,-1 1 0 0 0,1-1 1 0 0,-1 0-1 0 0,0 0 0 0 0,0-1 1 0 0,0 1-1 0 0,-6 5 0 0 0,-6 3 15 0 0,-1-1-1 0 0,-29 15 0 0 0,15-9 23 0 0,-156 82 117 0 0,169-91-173 0 0,-1-1-1 0 0,1-1 1 0 0,-1 0 0 0 0,0-2-1 0 0,-21 4 1 0 0,29-8 21 0 0,6-2-3 0 0,7-2-18 0 0,6-3-35 0 0,1 1 34 0 0,1 1 0 0 0,0 0 0 0 0,0 1 0 0 0,0 0 0 0 0,16-3 0 0 0,60-7-86 0 0,-68 13 108 0 0,0 0 0 0 0,1 1 0 0 0,-1 0 0 0 0,0 2 0 0 0,0 0 0 0 0,0 2 0 0 0,0 0 0 0 0,0 1 0 0 0,24 10 0 0 0,-40-14 2 0 0,-1 0 0 0 0,1 0 1 0 0,-1 1-1 0 0,1-1 0 0 0,-1 1 0 0 0,0 0 0 0 0,1-1 0 0 0,-1 1 0 0 0,0 0 0 0 0,0 0 1 0 0,0 1-1 0 0,-1-1 0 0 0,1 0 0 0 0,0 1 0 0 0,-1-1 0 0 0,0 0 0 0 0,1 1 1 0 0,-1 0-1 0 0,0-1 0 0 0,0 1 0 0 0,-1 0 0 0 0,1 0 0 0 0,0-1 0 0 0,-1 1 0 0 0,0 0 1 0 0,0 0-1 0 0,0 0 0 0 0,0 0 0 0 0,-1 5 0 0 0,0-2 3 0 0,0 1 1 0 0,-1-1-1 0 0,1 1 0 0 0,-1-1 1 0 0,-1 0-1 0 0,0 1 0 0 0,1-2 1 0 0,-2 1-1 0 0,1 0 1 0 0,-1 0-1 0 0,-8 9 0 0 0,-1-3 1 0 0,-2 1 1 0 0,1-2-1 0 0,-1 0 0 0 0,-1-1 0 0 0,0-1 0 0 0,-1 0 1 0 0,1-1-1 0 0,-2 0 0 0 0,1-2 0 0 0,-1 0 1 0 0,-28 5-1 0 0,22-7 22 0 0,0 0-1 0 0,-30-1 1 0 0,42-3-39 0 0,-1 0 0 0 0,1-2 0 0 0,0 1 0 0 0,-1-2 0 0 0,1 1 0 0 0,-22-9 0 0 0,43 4-574 0 0,2 2 55 0 0,0 1-1 0 0,0 0 0 0 0,20-4 1 0 0,-12 3-377 0 0,9-2-392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 8751 0 0,'11'-9'412'0'0,"0"1"0"0"0,15-8 9115 0 0,-26 16-9463 0 0,1 1-1 0 0,-1-1 1 0 0,0 1 0 0 0,0 0-1 0 0,0-1 1 0 0,0 1 0 0 0,0-1-1 0 0,0 1 1 0 0,0-1 0 0 0,-1 1-1 0 0,1-1 1 0 0,0 1 0 0 0,0-1 0 0 0,0 1-1 0 0,0 0 1 0 0,-1-1 0 0 0,1 1-1 0 0,0-1 1 0 0,-1 0 0 0 0,1 1-1 0 0,-9 13 414 0 0,8-13-307 0 0,-10 15 514 0 0,6-9-566 0 0,0-1 0 0 0,1 1 0 0 0,-1 0 0 0 0,2 0 0 0 0,-1 1 0 0 0,1-1 0 0 0,-3 9 0 0 0,6-15-94 0 0,2 4-464 0 0,-2-1-1829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55 6911 0 0,'1'-1'528'0'0,"6"-7"-252"0"0,12-17 12330 0 0,-19 27-12543 0 0,0-1 0 0 0,0 1 1 0 0,0 0-1 0 0,-1 0 1 0 0,1 0-1 0 0,0-1 1 0 0,-1 1-1 0 0,1 0 0 0 0,-2 2 1 0 0,1-1 19 0 0,-3 9-33 0 0,-1-1 1 0 0,0 0-1 0 0,-1 0 0 0 0,0-1 1 0 0,-13 18-1 0 0,-44 45 319 0 0,25-30-279 0 0,20-22-58 0 0,-36 45 136 0 0,53-65-99 0 0,21 9 139 0 0,-14-8-197 0 0,1 0-1 0 0,0-1 0 0 0,0 0 1 0 0,0-1-1 0 0,0 0 0 0 0,10 0 0 0 0,44-8 56 0 0,-58 7-65 0 0,172-32 58 0 0,-138 26-75 0 0,2 2-1393 0 0,-15 6-3562 0 0,-22-1 3630 0 0,20-11-3421 0 0,-19 8 4199 0 0,-1 0-1 0 0,1 0 0 0 0,-1-1 1 0 0,0 1-1 0 0,0-1 0 0 0,0 0 1 0 0,0 1-1 0 0,-1-1 1 0 0,2-7-1 0 0,7-40-975 0 0,-4 17 2060 0 0,-3 18 67 0 0,1-4-14 0 0,0 1-1 0 0,2 0 0 0 0,0 1 0 0 0,1-1 0 0 0,16-25 7064 0 0,-29 63-5357 0 0,-8 27-893 0 0,-137 412 3866 0 0,125-352-4954 0 0,21-90-1007 0 0,4-15 207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83 182 4143 0 0,'0'0'191'0'0,"-8"0"26"0"0,-7-2-924 0 0,8 2 2442 0 0,0 0 0 0 0,-1-1-1 0 0,1 0 1 0 0,0-1 0 0 0,0 1 0 0 0,-10-5 4589 0 0,29-6-5015 0 0,-4 8-1185 0 0,0 0 1 0 0,0 1-1 0 0,1 0 0 0 0,-1 0 1 0 0,1 1-1 0 0,0 0 1 0 0,14-1-1 0 0,6-2 50 0 0,12-3 21 0 0,97-25 410 0 0,36-15 75 0 0,-25 13-120 0 0,-141 33-560 0 0,-8 2-1 0 0,0 0 0 0 0,1 0 0 0 0,-1-1 0 0 0,0 1 0 0 0,0 0 0 0 0,1 0 0 0 0,-1 0 0 0 0,0 0 0 0 0,1 0 0 0 0,-1 0 0 0 0,0 0 0 0 0,1 0 0 0 0,-1 0 0 0 0,0 0 0 0 0,1 0 0 0 0,-1 0 0 0 0,0 0 0 0 0,1 0 0 0 0,-1 0 0 0 0,0 0 0 0 0,1 0 0 0 0,-1 0 0 0 0,0 1 0 0 0,1-1 0 0 0,-1 0 0 0 0,0 0 0 0 0,0 0 0 0 0,1 0 0 0 0,-1 1 0 0 0,0-1 0 0 0,0 0 0 0 0,1 0 0 0 0,-1 1 0 0 0,0-1 0 0 0,0 0 0 0 0,0 0 0 0 0,1 1 0 0 0,-1-1 0 0 0,0 0 0 0 0,0 1 0 0 0,0-1 0 0 0,0 0 0 0 0,0 1 0 0 0,0-1 0 0 0,1 0 0 0 0,-1 1 0 0 0,0-1 0 0 0,0 0 0 0 0,0 1 0 0 0,0-1 0 0 0,0 0 0 0 0,-1 1 0 0 0,1 0-6 0 0,1 2 0 0 0,-1 0 0 0 0,0 0 1 0 0,0 0-1 0 0,-1 0 0 0 0,1 0 0 0 0,-1 0 0 0 0,1 0 0 0 0,-1 0 0 0 0,0 0 0 0 0,0 0 1 0 0,0 0-1 0 0,-3 4 0 0 0,-22 34-37 0 0,22-35 25 0 0,-148 188 5 0 0,-1 3 32 0 0,145-184 32 0 0,0 1 0 0 0,2 0 0 0 0,-1 1 0 0 0,2 0 0 0 0,0-1 0 0 0,1 2 0 0 0,-3 20 0 0 0,7-36-50 0 0,-1 3 2 0 0,1 0 1 0 0,-1-1-1 0 0,0 1 0 0 0,0 0 1 0 0,0 0-1 0 0,-1-1 0 0 0,1 1 0 0 0,-1 0 1 0 0,1-1-1 0 0,-1 1 0 0 0,0-1 1 0 0,-3 3-1 0 0,-9 13 0 0 0,14-17-157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12895 0 0,'0'0'998'0'0,"1"-1"-462"0"0,2-4-9 0 0,1 0 0 0 0,0 1 1 0 0,0 0-1 0 0,1-1 1 0 0,-1 2-1 0 0,1-1 1 0 0,0 0-1 0 0,0 1 0 0 0,0 0 1 0 0,0 0-1 0 0,0 1 1 0 0,8-4-1 0 0,11-2 236 0 0,37-9 0 0 0,-56 16-635 0 0,194-34 940 0 0,-94 19-924 0 0,-38 5-648 0 0,140-23 1169 0 0,-69 18-8986 0 0,-113 14 1425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87 9415 0 0,'0'0'852'0'0,"-1"1"-704"0"0,-37 3 7674 0 0,59-15-6780 0 0,5-2-745 0 0,1 0 0 0 0,1 2 0 0 0,0 1 0 0 0,0 1 0 0 0,1 2 0 0 0,0 1 0 0 0,52-5 0 0 0,-76 11-297 0 0,-1 0 0 0 0,1 0 0 0 0,0 0 0 0 0,0 1 0 0 0,0 0 0 0 0,-1 0 0 0 0,1 0 0 0 0,0 0 0 0 0,-1 1 0 0 0,1 0 0 0 0,-1 0 0 0 0,8 4 0 0 0,1 6 0 0 0,-12-10 0 0 0,0-1 0 0 0,-1 0 0 0 0,1-1 0 0 0,-1 1 0 0 0,1 0 0 0 0,-1-1 0 0 0,1 1 0 0 0,-1 0 0 0 0,0 0 0 0 0,1 0 0 0 0,-1-1 0 0 0,0 1 0 0 0,1 0 0 0 0,-1 0 0 0 0,0 0 0 0 0,0 0 0 0 0,0 0 0 0 0,0-1 0 0 0,0 1 0 0 0,0 0 0 0 0,0 0 0 0 0,0 0 0 0 0,0 0 0 0 0,0 0 0 0 0,-1 0 0 0 0,1-1 0 0 0,0 1 0 0 0,0 0 0 0 0,-1 1 0 0 0,0 0 0 0 0,-1 1 0 0 0,1 0 0 0 0,-1-1 0 0 0,1 1 0 0 0,-1 0 0 0 0,0-1 0 0 0,0 1 0 0 0,0-1 0 0 0,-1 1 0 0 0,1-1 0 0 0,0 0 0 0 0,-5 3 0 0 0,-35 19 0 0 0,21-13 0 0 0,-40 23-80 0 0,-1-2-1 0 0,-96 35 1 0 0,96-48-263 0 0,60-19 274 0 0,13-4-679 0 0,11-2 642 0 0,36-7 0 0 0,-49 12 111 0 0,16-4 70 0 0,0 2 0 0 0,1 1 0 0 0,40 2 0 0 0,-54 0-48 0 0,-1 1 1 0 0,0 1-1 0 0,0 0 0 0 0,0 1 1 0 0,0 0-1 0 0,0 0 0 0 0,-1 1 0 0 0,0 1 1 0 0,1-1-1 0 0,14 11 0 0 0,-20-12-27 0 0,-3-2 0 0 0,-1 0 0 0 0,0 0 0 0 0,1 0 0 0 0,-1 0 0 0 0,0 0 0 0 0,1 0 0 0 0,-1 1 0 0 0,0-1 0 0 0,0 0 0 0 0,0 1 0 0 0,0-1 0 0 0,0 1 0 0 0,0-1 0 0 0,-1 1 0 0 0,2 2 0 0 0,-1-2 4 0 0,1 1 1 0 0,-1 0-1 0 0,0-1 0 0 0,0 1 0 0 0,0 0 0 0 0,0 0 0 0 0,-1 0 1 0 0,1 0-1 0 0,-1 0 0 0 0,0 0 0 0 0,0-1 0 0 0,0 1 1 0 0,0 0-1 0 0,0 0 0 0 0,-1 0 0 0 0,1 0 0 0 0,-2 4 1 0 0,0-3 10 0 0,1 0 0 0 0,-2 0 0 0 0,1 0 0 0 0,0 0 1 0 0,-1 0-1 0 0,0 0 0 0 0,1-1 0 0 0,-2 1 0 0 0,1-1 1 0 0,-4 4-1 0 0,-5 2 28 0 0,0-1 0 0 0,-1 1 0 0 0,0-2 0 0 0,0 0 0 0 0,-26 9 1 0 0,2-3-25 0 0,-1-3 1 0 0,-1-1 0 0 0,0-2 0 0 0,0-2 0 0 0,0-1-1 0 0,-49-2 1 0 0,83-2-24 0 0,0-1 1 0 0,0 1-1 0 0,-1-1 0 0 0,-9-2 1 0 0,13 3-84 0 0,4-2-93 0 0,-1 1 106 0 0,0-1 0 0 0,1 0 0 0 0,-1 1 0 0 0,1 0 0 0 0,-1-1 0 0 0,1 1-1 0 0,0 0 1 0 0,2-2 0 0 0,5-1-574 0 0,1 0 0 0 0,-1 0 1 0 0,14-2-1 0 0,-22 5 570 0 0,22-5-1229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1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 16039 0 0,'0'0'1452'0'0,"6"-6"3751"0"0,-6 12-5150 0 0,-1-1 0 0 0,0 1 1 0 0,0 0-1 0 0,0-1 0 0 0,-4 9 0 0 0,3-9-22 0 0,0 1 0 0 0,1 0 0 0 0,-1-1 0 0 0,1 1 0 0 0,0 9 0 0 0,1-6-43 0 0,2-2-103 0 0,2-2-117 0 0,-3-3-867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2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11975 0 0,'0'0'923'0'0,"10"0"5305"0"0,-11 5-6118 0 0,-1 0 0 0 0,1 0 0 0 0,-1 0 1 0 0,0 0-1 0 0,0 0 0 0 0,-1-1 0 0 0,1 1 0 0 0,-1-1 1 0 0,0 0-1 0 0,0 0 0 0 0,0 0 0 0 0,-1 0 0 0 0,0 0 0 0 0,1-1 1 0 0,-1 1-1 0 0,0-1 0 0 0,-1 0 0 0 0,1 0 0 0 0,0-1 1 0 0,-8 4-1 0 0,-9 3-91 0 0,-1-1-1 0 0,0-1 1 0 0,-32 6 0 0 0,12-3 105 0 0,-27 10-148 0 0,-56 13-292 0 0,95-26 36 0 0,-1-2 1 0 0,-34 2 0 0 0,39-9-221 0 0,25 2 455 0 0,-1 0-1 0 0,1-1 1 0 0,0 1-1 0 0,0-1 0 0 0,0 1 1 0 0,0-1-1 0 0,0 1 1 0 0,0-1-1 0 0,0 0 0 0 0,0 0 1 0 0,0 1-1 0 0,0-1 1 0 0,0 0-1 0 0,0 0 1 0 0,0 0-1 0 0,1 0 0 0 0,-1 0 1 0 0,-1-1-1 0 0,2 0-12 0 0,0 1-1 0 0,1-1 1 0 0,-1 0 0 0 0,0 1-1 0 0,0-1 1 0 0,1 0 0 0 0,-1 1-1 0 0,0-1 1 0 0,1 1-1 0 0,0-1 1 0 0,-1 1 0 0 0,1-1-1 0 0,0 1 1 0 0,0-1-1 0 0,0 1 1 0 0,2-3 0 0 0,-1 2-52 0 0,3-5-162 0 0,1 1 0 0 0,0 0 1 0 0,0 0-1 0 0,0 0 1 0 0,11-6-1 0 0,-16 11 47 0 0,-2 3-636 0 0,0 0 802 0 0,0 0 1 0 0,0 0-1 0 0,-1 0 0 0 0,1 0 1 0 0,0-1-1 0 0,-1 1 1 0 0,-2 2-1 0 0,3-3 20 0 0,-20 19 235 0 0,0-1 1 0 0,-33 22-1 0 0,-11 10 837 0 0,49-39-727 0 0,11-7-196 0 0,-1-1-1 0 0,1 0 1 0 0,0 1 0 0 0,0 0 0 0 0,1 0 0 0 0,-1 1-1 0 0,-3 6 1 0 0,7-11-99 0 0,1 0-1 0 0,-1 0 1 0 0,1-1-1 0 0,0 1 1 0 0,0 0 0 0 0,0 0-1 0 0,-1 0 1 0 0,1 0-1 0 0,0-1 1 0 0,0 1-1 0 0,0 0 1 0 0,0 0-1 0 0,0 0 1 0 0,1 0 0 0 0,-1-1-1 0 0,0 3 1 0 0,1-1-9 0 0,-1-1 2 0 0,0 0 1 0 0,0-1 0 0 0,0 1-1 0 0,1 0 1 0 0,-1 0 0 0 0,0 0-1 0 0,1 0 1 0 0,-1 0 0 0 0,1 0-1 0 0,-1-1 1 0 0,1 1 0 0 0,-1 0-1 0 0,1 0 1 0 0,0 0 0 0 0,-1-1-1 0 0,1 1 1 0 0,0-1 0 0 0,0 1 0 0 0,-1 0-1 0 0,1-1 1 0 0,0 1 0 0 0,0-1-1 0 0,0 0 1 0 0,0 1 0 0 0,1 0-1 0 0,1 0 5 0 0,3 2 0 0 0,0-1 0 0 0,1 0 0 0 0,-1 0 0 0 0,0 0 0 0 0,1-1 0 0 0,0 1 0 0 0,10-1 0 0 0,50-1 100 0 0,-48-1-92 0 0,9 0 31 0 0,2-1-77 0 0,0 2-1 0 0,50 6 1 0 0,-71-5 83 0 0,1 1-1 0 0,-1 0 0 0 0,0 1 0 0 0,0 0 0 0 0,0 1 0 0 0,0 0 1 0 0,0 0-1 0 0,-1 1 0 0 0,0 0 0 0 0,0 0 0 0 0,0 1 0 0 0,11 10 1 0 0,-16-13 40 0 0,-1 0 0 0 0,0 0 0 0 0,1 0 0 0 0,-1 0 0 0 0,0 0 0 0 0,-1 0 0 0 0,1 0 0 0 0,0 1 0 0 0,-1-1 0 0 0,0 1 0 0 0,0-1 1 0 0,0 1-1 0 0,0-1 0 0 0,0 6 0 0 0,0-4 27 0 0,-1 0-1 0 0,-1 1 1 0 0,1-1 0 0 0,-1 0 0 0 0,0 1 0 0 0,0-1-1 0 0,0 0 1 0 0,-1 0 0 0 0,-2 6 0 0 0,0-2-36 0 0,-1-1 1 0 0,0 1-1 0 0,0-1 0 0 0,0 0 1 0 0,-1-1-1 0 0,0 1 1 0 0,-1-1-1 0 0,0 0 0 0 0,0-1 1 0 0,-12 10-1 0 0,5-8-28 0 0,0 0-1 0 0,-1-1 1 0 0,1-1 0 0 0,-1 0-1 0 0,-18 4 1 0 0,-79 14 110 0 0,95-21-162 0 0,-1-1 0 0 0,1 0 1 0 0,0-1-1 0 0,-1-1 0 0 0,-28-4 1 0 0,45 4-37 0 0,0 0-1 0 0,0 0 1 0 0,0 0 0 0 0,0 0 0 0 0,-1 0 0 0 0,1 0-1 0 0,0-1 1 0 0,1 1 0 0 0,-1-1 0 0 0,0 1-1 0 0,0 0 1 0 0,0-1 0 0 0,0 1 0 0 0,0-1 0 0 0,0 0-1 0 0,0 1 1 0 0,1-1 0 0 0,-1 0 0 0 0,0 0 0 0 0,0 1-1 0 0,1-1 1 0 0,-1 0 0 0 0,1 0 0 0 0,-1 0-1 0 0,1 0 1 0 0,-1 0 0 0 0,1 0 0 0 0,-1-1 0 0 0,1 0-198 0 0,0 1 0 0 0,0-1 0 0 0,1 0 0 0 0,-1 1 0 0 0,1-1 1 0 0,-1 1-1 0 0,1-1 0 0 0,-1 1 0 0 0,1-1 0 0 0,0 1 1 0 0,-1-1-1 0 0,1 1 0 0 0,0-1 0 0 0,0 1 0 0 0,0 0 1 0 0,1 0-1 0 0,0-2 0 0 0,14-11-6390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2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176 163 10943 0 0,'-92'28'1181'0'0,"49"-13"372"0"0,27-10-1223 0 0,-8 3 5990 0 0,37-15-5577 0 0,43-15 390 0 0,1 3 0 0 0,98-21 0 0 0,-104 28-907 0 0,353-94 110 0 0,-360 95-272 0 0,-44 10-64 0 0,1 1 0 0 0,-1 0 0 0 0,0 0 0 0 0,0 0 0 0 0,0 0 0 0 0,1 0 0 0 0,-1 0 0 0 0,0 0 0 0 0,0 0 0 0 0,0 0 0 0 0,1 0 0 0 0,-1-1 0 0 0,0 1 0 0 0,0 0 0 0 0,1 0 0 0 0,-1 0 0 0 0,0 1 0 0 0,0-1 0 0 0,1 0 0 0 0,-1 0 0 0 0,0 0 0 0 0,0 0 0 0 0,0 0 0 0 0,1 0 0 0 0,-1 0 0 0 0,0 0 0 0 0,0 0 0 0 0,0 0 0 0 0,1 1 0 0 0,-1-1 0 0 0,0 0 0 0 0,0 0 0 0 0,0 0 0 0 0,0 0 0 0 0,1 1 0 0 0,-1-1 0 0 0,0 0 0 0 0,0 0 0 0 0,0 0 0 0 0,0 1 0 0 0,0-1 0 0 0,0 0 0 0 0,0 0 0 0 0,0 0 0 0 0,0 1 0 0 0,1-1 0 0 0,-1 0 0 0 0,0 0 0 0 0,0 0 0 0 0,0 1 0 0 0,0-1 0 0 0,-3 8 0 0 0,3-8 0 0 0,-5 12-3 0 0,0-1 0 0 0,-1 0 0 0 0,0 0 0 0 0,0 0 1 0 0,-2-1-1 0 0,-12 15 0 0 0,-60 54-37 0 0,45-46 24 0 0,-3 4 2 0 0,-127 125-32 0 0,139-135 73 0 0,-66 74 332 0 0,82-88-317 0 0,1 0 0 0 0,1 0 0 0 0,-1 1 0 0 0,2 0 0 0 0,0 0 0 0 0,-7 23 0 0 0,12-29 11 0 0,1-1-66 0 0,1-6-110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2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147 104 4607 0 0,'-15'2'488'0'0,"-9"4"3410"0"0,22-5-4077 0 0,-10 3 9916 0 0,15-9-8645 0 0,-1 2-1021 0 0,1 1 0 0 0,-1 0-1 0 0,0 0 1 0 0,1 0 0 0 0,-1 0-1 0 0,1 0 1 0 0,0 1 0 0 0,0-1-1 0 0,-1 1 1 0 0,5-1 0 0 0,33-11 396 0 0,-20 8-268 0 0,149-37 406 0 0,-124 32-466 0 0,-13 3 109 0 0,63-6 0 0 0,-92 13-240 0 0,-1 0 0 0 0,1 0 0 0 0,-1 0 0 0 0,1 0 0 0 0,-1 0 0 0 0,0 1 0 0 0,1-1 0 0 0,-1 1-1 0 0,0-1 1 0 0,1 1 0 0 0,-1 0 0 0 0,0 0 0 0 0,0 0 0 0 0,0 1 0 0 0,0-1 0 0 0,0 0 0 0 0,0 1 0 0 0,0-1 0 0 0,3 4 0 0 0,-4-3-8 0 0,0 0 0 0 0,0-1 1 0 0,0 1-1 0 0,0 0 0 0 0,0 0 1 0 0,-1 0-1 0 0,1-1 1 0 0,-1 1-1 0 0,1 0 0 0 0,-1 0 1 0 0,0 0-1 0 0,0 0 0 0 0,0 0 1 0 0,0 0-1 0 0,0 0 0 0 0,0 0 1 0 0,-1 0-1 0 0,1 0 1 0 0,0-1-1 0 0,-1 1 0 0 0,0 0 1 0 0,1 0-1 0 0,-1 0 0 0 0,0-1 1 0 0,-1 3-1 0 0,-2 3 3 0 0,-1-1 1 0 0,1 1-1 0 0,-2-1 0 0 0,1 0 0 0 0,0 0 0 0 0,-1-1 1 0 0,0 0-1 0 0,0 0 0 0 0,-11 7 0 0 0,-7 1 13 0 0,-34 16 0 0 0,8-9-653 0 0,-1-3-1 0 0,-82 18 0 0 0,15-6-73 0 0,106-23 551 0 0,12-6 156 0 0,0 0 0 0 0,0 1-1 0 0,0-1 1 0 0,0 0 0 0 0,0 0 0 0 0,0 0 0 0 0,0 0 0 0 0,0 0 0 0 0,-1 1 0 0 0,1-1-1 0 0,0 0 1 0 0,0 0 0 0 0,0 0 0 0 0,0 1 0 0 0,1-1 0 0 0,-1 0 0 0 0,0 0-1 0 0,0 0 1 0 0,0 0 0 0 0,0 1 0 0 0,0-1 0 0 0,0 0 0 0 0,0 0 0 0 0,0 0 0 0 0,0 0-1 0 0,0 0 1 0 0,0 1 0 0 0,0-1 0 0 0,1 0 0 0 0,-1 0 0 0 0,0 0 0 0 0,0 0 0 0 0,0 0-1 0 0,0 0 1 0 0,0 0 0 0 0,1 1 0 0 0,-1-1 0 0 0,0 0 0 0 0,3 1 4 0 0,0 1-1 0 0,1-1 1 0 0,-1 0 0 0 0,0 1 0 0 0,5-1 0 0 0,16 3 77 0 0,-1-1 0 0 0,1-2 0 0 0,47-2 0 0 0,-54 0-59 0 0,47-2 20 0 0,-31 0 2 0 0,0 2 1 0 0,57 4-1 0 0,-87-2-16 0 0,1-1 0 0 0,0 1 1 0 0,0 0-1 0 0,0 0 0 0 0,0 1 0 0 0,0-1 1 0 0,-1 1-1 0 0,1-1 0 0 0,-1 1 0 0 0,1 1 0 0 0,-1-1 1 0 0,5 4-1 0 0,-7-4 9 0 0,1-1 0 0 0,-1 1 0 0 0,0-1 0 0 0,0 1 0 0 0,0 0 0 0 0,0 0 0 0 0,0-1 0 0 0,0 1 0 0 0,-1 0 0 0 0,1 0 0 0 0,-1 0 0 0 0,1 0 0 0 0,-1 0 0 0 0,1 0 0 0 0,-1 0-1 0 0,0 0 1 0 0,0 0 0 0 0,0 0 0 0 0,-1 0 0 0 0,1 0 0 0 0,0 0 0 0 0,-1 0 0 0 0,1 0 0 0 0,-1 0 0 0 0,1 0 0 0 0,-2 2 0 0 0,-2 4 22 0 0,-1 1 0 0 0,0-1 0 0 0,0 0 0 0 0,0-1 0 0 0,-1 1-1 0 0,-1-1 1 0 0,1 0 0 0 0,-1 0 0 0 0,0-1 0 0 0,0 0 0 0 0,-1 0 0 0 0,-8 4 0 0 0,-8 5-28 0 0,-1-2 1 0 0,-47 19-1 0 0,32-17-4 0 0,-49 11-1 0 0,68-22-108 0 0,0 0-1 0 0,0-1 0 0 0,0-1 1 0 0,-29-1-1 0 0,46-1 63 0 0,0-1 0 0 0,1 1 0 0 0,-1-1 0 0 0,0 1 0 0 0,0-1 0 0 0,0 0 0 0 0,0-1 0 0 0,1 1-1 0 0,-1-1 1 0 0,1 1 0 0 0,-5-4 0 0 0,7 4-7 0 0,0 0 0 0 0,0 0 0 0 0,0 0-1 0 0,0 0 1 0 0,0 0 0 0 0,0 0 0 0 0,1 0-1 0 0,-1-1 1 0 0,0 1 0 0 0,1 0 0 0 0,-1 0 0 0 0,1-1-1 0 0,-1 1 1 0 0,1-1 0 0 0,-1 1 0 0 0,1 0-1 0 0,0-1 1 0 0,0 1 0 0 0,0-1 0 0 0,0 1-1 0 0,0 0 1 0 0,0-1 0 0 0,0 1 0 0 0,0-1 0 0 0,1 1-1 0 0,-1-1 1 0 0,1 1 0 0 0,-1 0 0 0 0,1-1-1 0 0,-1 1 1 0 0,1 0 0 0 0,0 0 0 0 0,0-2 0 0 0,1 0-320 0 0,0-1 0 0 0,0 1 0 0 0,0 0 0 0 0,0-1 0 0 0,1 1 0 0 0,-1 0 0 0 0,1 1 0 0 0,0-1 0 0 0,0 0 0 0 0,0 1 1 0 0,0 0-1 0 0,0-1 0 0 0,1 1 0 0 0,-1 0 0 0 0,4-1 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2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16039 0 0,'0'0'1452'0'0,"-1"1"-1100"0"0,-2 1-118 0 0,-1 1 0 0 0,1 0 0 0 0,0 0 0 0 0,0 0-1 0 0,0 0 1 0 0,1 1 0 0 0,-1-1 0 0 0,1 1 0 0 0,-1-1 0 0 0,1 1-1 0 0,1 0 1 0 0,-1 0 0 0 0,0 0 0 0 0,1 0 0 0 0,0 0 0 0 0,0 0-1 0 0,0 1 1 0 0,0-1 0 0 0,1 0 0 0 0,0 8 0 0 0,1 10 506 0 0,0-11-1867 0 0,0 0-5950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2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13 7831 0 0,'0'0'603'0'0,"1"-1"-396"0"0,5-5-1299 0 0,11 0 13414 0 0,-16 7-12063 0 0,-1-1-207 0 0,1 1 0 0 0,-1 0 0 0 0,0-1 0 0 0,1 1 0 0 0,-1-1 0 0 0,0 1 1 0 0,0 0-1 0 0,0-1 0 0 0,1 1 0 0 0,-1 0 0 0 0,0-1 0 0 0,0 1 0 0 0,0 0 0 0 0,0-1 0 0 0,0 2 0 0 0,-1 0 1 0 0,0 0-1 0 0,1 0 1 0 0,-1 0-1 0 0,0 0 1 0 0,-1-1-1 0 0,1 1 0 0 0,0 0 1 0 0,0 0-1 0 0,-1-1 1 0 0,1 1-1 0 0,-1-1 1 0 0,-2 3-1 0 0,2-3-19 0 0,-6 5 33 0 0,0-1-1 0 0,0 0 1 0 0,-1-1 0 0 0,1 0 0 0 0,-1 0-1 0 0,-1-1 1 0 0,-14 4 0 0 0,8-2-23 0 0,-29 7-349 0 0,0-2-1 0 0,0-2 0 0 0,-1-2 1 0 0,0-3-1 0 0,-70-1 0 0 0,107-3-83 0 0,0 0 0 0 0,1 0 0 0 0,-1 0 0 0 0,0-1 0 0 0,0 0 0 0 0,-15-7 0 0 0,23 9 348 0 0,1 0 0 0 0,0-1 0 0 0,0 1 0 0 0,0 0 0 0 0,0-1 0 0 0,-1 1 0 0 0,1 0 1 0 0,0 0-1 0 0,0-1 0 0 0,0 1 0 0 0,0 0 0 0 0,0-1 0 0 0,0 1 0 0 0,0 0 0 0 0,0-1 0 0 0,0 1 1 0 0,0 0-1 0 0,0-1 0 0 0,0 1 0 0 0,0 0 0 0 0,0-1 0 0 0,0 1 0 0 0,0 0 0 0 0,0 0 1 0 0,0-1-1 0 0,1 1 0 0 0,-1 0 0 0 0,0-1 0 0 0,0 1 0 0 0,0 0 0 0 0,1 0 0 0 0,-1-1 1 0 0,0 1-1 0 0,7-9-669 0 0,-4 6 553 0 0,-1 1 0 0 0,1-1 1 0 0,0 1-1 0 0,0 0 0 0 0,1 0 0 0 0,-1 0 0 0 0,0 0 1 0 0,1 1-1 0 0,-1 0 0 0 0,1-1 0 0 0,-1 1 1 0 0,1 0-1 0 0,-1 1 0 0 0,1-1 0 0 0,0 1 1 0 0,-1-1-1 0 0,1 1 0 0 0,0 0 0 0 0,0 1 0 0 0,4 0 1 0 0,-7-1 186 0 0,0 1 0 0 0,-1 0 1 0 0,1-1-1 0 0,-1 1 0 0 0,1 0 1 0 0,-1-1-1 0 0,1 1 0 0 0,-1 0 1 0 0,1 0-1 0 0,-1 0 0 0 0,0-1 1 0 0,0 1-1 0 0,1 0 0 0 0,-1 0 1 0 0,0 0-1 0 0,0 0 0 0 0,0 0 1 0 0,0-1-1 0 0,0 1 0 0 0,0 0 1 0 0,0 0-1 0 0,0 1 0 0 0,-1 3 120 0 0,0 0 0 0 0,0 0 0 0 0,-1 0-1 0 0,1 0 1 0 0,-1 0 0 0 0,0-1 0 0 0,0 1 0 0 0,-1 0-1 0 0,1-1 1 0 0,-1 0 0 0 0,0 0 0 0 0,-6 7 0 0 0,-5 4 442 0 0,-30 23 0 0 0,24-21-292 0 0,-24 19 381 0 0,-40 38 536 0 0,83-73-1173 0 0,-1 1 0 0 0,1-1 0 0 0,-1 1 0 0 0,1 0 0 0 0,-1-1 0 0 0,1 1 0 0 0,0 0 0 0 0,0 0 0 0 0,-1 2 0 0 0,2-3-29 0 0,0-1 0 0 0,0 0 0 0 0,0 1 0 0 0,0-1 0 0 0,0 0 0 0 0,0 1 0 0 0,0-1 0 0 0,0 1 0 0 0,0-1 0 0 0,0 0 0 0 0,0 1 0 0 0,0-1 0 0 0,0 0 0 0 0,0 1-1 0 0,0-1 1 0 0,1 0 0 0 0,-1 1 0 0 0,0-1 0 0 0,0 0 0 0 0,0 1 0 0 0,1-1 0 0 0,11 7 161 0 0,-4-4-152 0 0,1-2-1 0 0,-1 1 1 0 0,0-1-1 0 0,0 0 1 0 0,1 0-1 0 0,9-2 1 0 0,52-6-50 0 0,-32 2 18 0 0,-11 2-133 0 0,0 2 1 0 0,40 2 0 0 0,-55 0 218 0 0,0 1 1 0 0,-1 0-1 0 0,0 0 0 0 0,0 1 0 0 0,1 0 1 0 0,-2 1-1 0 0,1 1 0 0 0,14 7 1 0 0,-22-10-3 0 0,0 0 0 0 0,0 0-1 0 0,-1 0 1 0 0,1 1 0 0 0,-1-1 0 0 0,0 1 0 0 0,1-1 0 0 0,-1 1 0 0 0,0 0 0 0 0,-1 0 0 0 0,1 0 0 0 0,0 0 0 0 0,-1 0 0 0 0,0 0 0 0 0,0 0 0 0 0,1 0 0 0 0,-2 1 0 0 0,2 5 0 0 0,-2-6-44 0 0,0-1 1 0 0,0 1-1 0 0,0-1 0 0 0,0 1 0 0 0,0-1 0 0 0,-1 1 1 0 0,1-1-1 0 0,-1 1 0 0 0,0-1 0 0 0,1 1 0 0 0,-1-1 1 0 0,0 0-1 0 0,-1 1 0 0 0,1-1 0 0 0,0 0 0 0 0,-1 0 1 0 0,1 0-1 0 0,-1 0 0 0 0,0 0 0 0 0,1 0 0 0 0,-1 0 1 0 0,0-1-1 0 0,0 1 0 0 0,0-1 0 0 0,-4 2 1 0 0,-21 11 115 0 0,-1-2 1 0 0,-44 13-1 0 0,28-10-102 0 0,-27 9 21 0 0,-92 34 10 0 0,125-44-184 0 0,36-13 5 0 0,13-8-2087 0 0,5-1-45 0 0,6-2-4332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2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261 178 8287 0 0,'-92'5'1138'0'0,"37"-5"8203"0"0,56-2-9267 0 0,0 0 0 0 0,0 1 0 0 0,0 0 0 0 0,0-1 1 0 0,1 1-1 0 0,-1 0 0 0 0,0-1 0 0 0,1 1 0 0 0,-1 0 0 0 0,1 0 0 0 0,-1 0 0 0 0,4-1 1 0 0,-1-1 34 0 0,28-18 375 0 0,1 2 1 0 0,38-17-1 0 0,-34 18-79 0 0,64-28 827 0 0,-88 41-1026 0 0,0 1 1 0 0,0 1 0 0 0,0 0-1 0 0,1 0 1 0 0,-1 1-1 0 0,16 1 1 0 0,-25 0-146 0 0,13 5 169 0 0,-12 0-162 0 0,0 10-43 0 0,-4-10-25 0 0,0-2 0 0 0,-1 0 0 0 0,1 0 0 0 0,-1 0 0 0 0,0 0 0 0 0,0 0 0 0 0,0 0 0 0 0,0 0 0 0 0,0 0 0 0 0,0 0 0 0 0,0 0 0 0 0,-1 0 0 0 0,1 0 0 0 0,-1 0 0 0 0,0 0 0 0 0,0 2 0 0 0,-4 10 0 0 0,-1-1 0 0 0,0 0 0 0 0,-1 0 0 0 0,0-1 0 0 0,0 0 0 0 0,-2 0 0 0 0,1-1 0 0 0,-14 13 0 0 0,1-2 0 0 0,-2-1 0 0 0,-45 32 0 0 0,-6-6-27 0 0,39-26 5 0 0,-33 27-1 0 0,-92 81-30 0 0,136-110-70 0 0,47-17 43 0 0,35-1 406 0 0,82 12 0 0 0,-107-9-80 0 0,-1-2 0 0 0,1-1-1 0 0,53-5 1 0 0,97-25 663 0 0,-174 27-925 0 0,-7 2-72 0 0,5 9-2068 0 0,-5-1-93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2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29 1375 0 0,'-13'9'1443'0'0,"5"-5"-985"0"0,1-1 1 0 0,-1-1-1 0 0,0 1 0 0 0,0-1 1 0 0,0-1-1 0 0,0 1 0 0 0,-1-1 1 0 0,1-1-1 0 0,0 1 0 0 0,-10-2 0 0 0,14 1-252 0 0,-19 0 1415 0 0,0 2 1 0 0,1 0 0 0 0,-33 8-1 0 0,54-10-1165 0 0,-6 1 1566 0 0,0 0 2759 0 0,3-3-4536 0 0,3 2 163 0 0,3-1-312 0 0,28-10-40 0 0,0 0 1 0 0,45-8-1 0 0,66-3 14 0 0,-125 20-29 0 0,-8 0-23 0 0,0 1-1 0 0,0 1 1 0 0,1 0-1 0 0,-1 0 1 0 0,0 0-1 0 0,10 3 1 0 0,-8-1 24 0 0,-3 3-15 0 0,-6-4 48 0 0,-14 22 141 0 0,2-9-213 0 0,0 0-1 0 0,-1-1 1 0 0,0-1 0 0 0,-1 0 0 0 0,-25 17-1 0 0,-77 42-5 0 0,36-34 33 0 0,53-27-13 0 0,-36 21 0 0 0,32-17-17 0 0,-19-2-15 0 0,48-12-54 0 0,45-2-40 0 0,50-8 0 0 0,18-2 198 0 0,-94 11-33 0 0,0 1 0 0 0,-1 0 0 0 0,1 2 0 0 0,21 4 0 0 0,-33-5-44 0 0,-4-1-6 0 0,0 0-1 0 0,0 1 0 0 0,0-1 1 0 0,0 1-1 0 0,-1-1 1 0 0,1 1-1 0 0,0 0 0 0 0,0 0 1 0 0,-1-1-1 0 0,1 1 1 0 0,-1 0-1 0 0,1 0 0 0 0,-1 1 1 0 0,2 0-1 0 0,0-1-4 0 0,0 2-3 0 0,4 10 14 0 0,-6-12-8 0 0,0 1 1 0 0,-1-1-1 0 0,1 0 1 0 0,0 1-1 0 0,-1-1 1 0 0,1 0-1 0 0,-1 1 1 0 0,0-1-1 0 0,1 1 0 0 0,-1-1 1 0 0,0 0-1 0 0,0 1 1 0 0,0-1-1 0 0,0 1 1 0 0,0-1-1 0 0,0 1 1 0 0,0 1-1 0 0,-1 3 22 0 0,0-2-5 0 0,1-1-1 0 0,-1 1 0 0 0,1 0 1 0 0,-1-1-1 0 0,0 1 0 0 0,-1-1 1 0 0,1 1-1 0 0,0-1 0 0 0,-1 0 0 0 0,0 1 1 0 0,0-1-1 0 0,0 0 0 0 0,0 0 1 0 0,0 0-1 0 0,-1 0 0 0 0,1-1 1 0 0,-1 1-1 0 0,0-1 0 0 0,0 0 0 0 0,0 1 1 0 0,0-1-1 0 0,-4 2 0 0 0,-9 4-1 0 0,0 0-1 0 0,-1-1 0 0 0,-23 7 1 0 0,21-8-5 0 0,-170 43-28 0 0,141-39-44 0 0,-103 14-102 0 0,202-35-1926 0 0,-23 7-3752 0 0,-5 0-1078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2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 10591 0 0,'5'-4'12600'0'0,"-6"12"-12591"0"0,0-1 0 0 0,0 0 1 0 0,0 0-1 0 0,-1 0 0 0 0,0 0 0 0 0,-1 0 0 0 0,0 0 0 0 0,-4 9 0 0 0,-5 9-210 0 0,12-23 88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262 131 6447 0 0,'6'-2'6595'0'0,"-5"8"-6103"0"0,-1-1-1 0 0,0 1 1 0 0,-1 0 0 0 0,1-1-1 0 0,-1 1 1 0 0,0-1 0 0 0,-1 1 0 0 0,1-1-1 0 0,-1 1 1 0 0,0-1 0 0 0,-1 0-1 0 0,-3 6 1 0 0,-6 11 465 0 0,-21 26-1 0 0,33-47-922 0 0,-23 31 554 0 0,-128 168 874 0 0,122-160-1585 0 0,28-38-511 0 0,20-10-13473 0 0</inkml:trace>
  <inkml:trace contextRef="#ctx0" brushRef="#br0" timeOffset="1">499 0 9215 0 0,'0'0'8328'0'0,"-1"11"-7960"0"0,1 2-8 0 0,1 2-680 0 0,3 3-144 0 0,2 1-24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2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20 11055 0 0,'0'0'506'0'0,"-1"-19"11161"0"0,-4 27-11772 0 0,-1 5 13 0 0,-35 49 726 0 0,-24 33-232 0 0,53-79-357 0 0,-1 0 0 0 0,-1-1 0 0 0,-25 21 0 0 0,12-19-45 0 0,22-14-11 0 0,32-16-15 0 0,1 2-1 0 0,0 0 0 0 0,1 2 0 0 0,35-7 0 0 0,-45 12 12 0 0,1 1 0 0 0,0 1 0 0 0,0 1 0 0 0,0 1 1 0 0,0 1-1 0 0,0 0 0 0 0,27 6 0 0 0,55 11-1196 0 0,-100-18 109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3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 11519 0 0,'0'0'887'0'0,"-8"-2"-550"0"0,5 2-200 0 0,0 1 0 0 0,0-1 0 0 0,0 1 0 0 0,0-1 0 0 0,0 1 0 0 0,0 0-1 0 0,1 0 1 0 0,-1 0 0 0 0,0 0 0 0 0,1 0 0 0 0,-1 1 0 0 0,0-1 0 0 0,1 1-1 0 0,0 0 1 0 0,-1 0 0 0 0,1 0 0 0 0,-3 3 0 0 0,-5 6 851 0 0,0 0 0 0 0,-9 16 0 0 0,17-25-937 0 0,-75 120 1598 0 0,-63 137 0 0 0,89-160-1546 0 0,16-29-48 0 0,16-30 8 0 0,-39 61 1 0 0,48-83 19 0 0,6-10-4340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3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54 9215 0 0,'-2'1'4851'0'0,"-14"15"-3431"0"0,-23 22-159 0 0,2 2 1 0 0,-44 60-1 0 0,70-84-1208 0 0,-21 33 329 0 0,29-44-258 0 0,0 1 0 0 0,1-1-1 0 0,0 1 1 0 0,0 0 0 0 0,0-1 0 0 0,0 1-1 0 0,0 8 1 0 0,2-11-59 0 0,-1-1-1 0 0,1 1 1 0 0,0 0-1 0 0,1-1 1 0 0,-1 1-1 0 0,0 0 1 0 0,1-1-1 0 0,-1 1 1 0 0,1-1-1 0 0,0 1 1 0 0,0-1-1 0 0,0 1 1 0 0,0-1-1 0 0,1 1 1 0 0,-1-1-1 0 0,0 0 1 0 0,4 4-1 0 0,-2-3 10 0 0,0 0 0 0 0,0-1-1 0 0,0 1 1 0 0,1-1 0 0 0,-1 0-1 0 0,1 0 1 0 0,0 0 0 0 0,-1-1 0 0 0,1 1-1 0 0,7 1 1 0 0,-2-1 1 0 0,1 0 0 0 0,-1-1-1 0 0,1 0 1 0 0,0 0 0 0 0,0-1 0 0 0,0-1 0 0 0,-1 1 0 0 0,1-2-1 0 0,10-1 1 0 0,-5-2-13 0 0,1-1-1 0 0,-1 0 1 0 0,0-1 0 0 0,-1-1-1 0 0,0 0 1 0 0,20-15-1 0 0,-6 1 36 0 0,48-49-1 0 0,-69 64-80 0 0,0-1-1 0 0,0-1 0 0 0,-1 1 1 0 0,0-1-1 0 0,-1 0 1 0 0,0 0-1 0 0,0-1 1 0 0,-1 1-1 0 0,4-16 0 0 0,-6 20-44 0 0,-1 0 0 0 0,0-1 0 0 0,-1 1 0 0 0,1 0 0 0 0,-1-1 0 0 0,0 1 0 0 0,0 0 0 0 0,0-1 0 0 0,-1 1 0 0 0,0 0 0 0 0,0 0 0 0 0,-1-1 0 0 0,1 1 0 0 0,-1 0 0 0 0,0 0-1 0 0,0 1 1 0 0,-1-1 0 0 0,1 0 0 0 0,-1 1 0 0 0,-4-6 0 0 0,0 2-151 0 0,-1 0-1 0 0,0 0 0 0 0,0 0 1 0 0,-17-11-1 0 0,22 17 110 0 0,0-1 0 0 0,-1 1 0 0 0,1 0 0 0 0,-1 1 0 0 0,0-1 0 0 0,1 0-1 0 0,-1 1 1 0 0,0 0 0 0 0,0 0 0 0 0,0 0 0 0 0,0 1 0 0 0,0-1 0 0 0,0 1 0 0 0,0 0-1 0 0,0 0 1 0 0,-5 1 0 0 0,7 0-37 0 0,-1-1 0 0 0,1 1 0 0 0,0 0 0 0 0,0 0 0 0 0,0 1 0 0 0,0-1 0 0 0,0 0 0 0 0,0 1 0 0 0,0-1 0 0 0,1 1 0 0 0,-1-1-1 0 0,0 1 1 0 0,1 0 0 0 0,-1 0 0 0 0,1 0 0 0 0,0 0 0 0 0,0 0 0 0 0,-1 0 0 0 0,1 0 0 0 0,1 0 0 0 0,-1 0 0 0 0,-1 5 0 0 0,-1 7-6727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4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59 1375 0 0,'0'0'10944'0'0,"-9"3"-9521"0"0,-31 12 689 0 0,-29 12 2545 0 0,70-27-4626 0 0,1-1-1 0 0,-1 1 0 0 0,0-1 1 0 0,0 1-1 0 0,1-1 0 0 0,-1 0 1 0 0,0 0-1 0 0,0 0 0 0 0,2-2 1 0 0,5-3 161 0 0,5-1-173 0 0,1 0 0 0 0,1 1 0 0 0,-1 0 0 0 0,1 1 0 0 0,0 1 0 0 0,0 0 0 0 0,16-2 0 0 0,205-36 120 0 0,-229 41-76 0 0,0 1 1 0 0,0-1-1 0 0,10 2 0 0 0,-4 2 29 0 0,-10 2-102 0 0,-2-4 16 0 0,6 10-6 0 0,-6-7 0 0 0,-1-2 0 0 0,0-1 0 0 0,0 0 0 0 0,0 0 0 0 0,0 0 0 0 0,1 0 0 0 0,-1 0 0 0 0,0 0 0 0 0,0 0 0 0 0,0 0 0 0 0,0 0 0 0 0,-1 0 0 0 0,1 0 0 0 0,0 0 0 0 0,0 0 0 0 0,-1 0 0 0 0,1 0 0 0 0,0 0 0 0 0,-1 0 0 0 0,1 0 0 0 0,-1 0 0 0 0,1 0 0 0 0,-2 1 0 0 0,0 0 0 0 0,-1 3 3 0 0,0-1 0 0 0,0 0-1 0 0,-1 1 1 0 0,0-2-1 0 0,0 1 1 0 0,0 0 0 0 0,0-1-1 0 0,0 0 1 0 0,-10 5 0 0 0,-4 1 52 0 0,-25 9 0 0 0,8-4 27 0 0,-74 37 4 0 0,-72 30 25 0 0,173-78-124 0 0,6-2-1 0 0,-1 0-1 0 0,0 0 1 0 0,0 0 0 0 0,1 1-1 0 0,-1-1 1 0 0,0 1 0 0 0,1 0-1 0 0,0 0 1 0 0,-1-1 0 0 0,-2 5-1 0 0,4-5-96 0 0,28-3-301 0 0,45-7 368 0 0,-52 6 30 0 0,0 0 0 0 0,1 1 0 0 0,-1 1 0 0 0,28 2 0 0 0,-35 0 65 0 0,0 1 0 0 0,0 1-1 0 0,-1 0 1 0 0,1 1 0 0 0,-1 0-1 0 0,0 0 1 0 0,0 2 0 0 0,17 9-1 0 0,-28-14-47 0 0,0-1-1 0 0,0 1 1 0 0,0-1 0 0 0,0 1-1 0 0,0 0 1 0 0,0-1-1 0 0,0 1 1 0 0,0 0 0 0 0,-1 0-1 0 0,1 0 1 0 0,0-1-1 0 0,0 1 1 0 0,-1 0 0 0 0,1 0-1 0 0,0 0 1 0 0,-1 0-1 0 0,1 0 1 0 0,-1 0 0 0 0,0 1-1 0 0,1-1 1 0 0,-1 2-1 0 0,1 0 5 0 0,0-1-2 0 0,-1 0 0 0 0,0 0 0 0 0,0-1 0 0 0,0 1 0 0 0,0 0 0 0 0,0 0 0 0 0,0 0 0 0 0,0 0 0 0 0,0 0 0 0 0,-1 0 0 0 0,1 0 0 0 0,-1 0-1 0 0,1-1 1 0 0,-1 1 0 0 0,0 0 0 0 0,0 0 0 0 0,0-1 0 0 0,0 1 0 0 0,0 0 0 0 0,0-1 0 0 0,0 1 0 0 0,-2 1 0 0 0,-5 4 82 0 0,1 1-1 0 0,-18 11 1 0 0,12-8 38 0 0,0-2-100 0 0,1 0 1 0 0,-1-1 0 0 0,-1 0-1 0 0,1-1 1 0 0,-1 0 0 0 0,0-1-1 0 0,-22 5 1 0 0,-11 1 70 0 0,-49 5 0 0 0,92-17-96 0 0,-137 27 125 0 0,96-16-143 0 0,68-25-521 0 0,-11 8-820 0 0,1 1 0 0 0,26-8 0 0 0,-22 9-5316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4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3223 0 0,'0'0'15844'0'0,"-7"17"-14161"0"0,-6 15-706 0 0,13-31-799 0 0,-3 9 269 0 0,-1 2-1438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4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59 1839 0 0,'1'-2'134'0'0,"26"-17"754"0"0,19-8 12491 0 0,-24 16-10045 0 0,-26 22-3241 0 0,1-6-82 0 0,0 1 0 0 0,-1-2 0 0 0,0 1 0 0 0,0 0 0 0 0,0-1-1 0 0,0 0 1 0 0,-1 0 0 0 0,-8 6 0 0 0,-45 25 91 0 0,47-29-98 0 0,-133 70-4 0 0,92-49 0 0 0,26-15 0 0 0,0 2 0 0 0,0 1 0 0 0,2 1 0 0 0,-39 32 0 0 0,55-41 0 0 0,-4 4 2 0 0,1 1-1 0 0,0 0 1 0 0,0 0-1 0 0,2 1 1 0 0,-1 0-1 0 0,-7 16 1 0 0,16-28 139 0 0,23 34 534 0 0,-16-30-602 0 0,0-1 1 0 0,0 1-1 0 0,0-1 1 0 0,0 0 0 0 0,1 0-1 0 0,-1-1 1 0 0,1 0-1 0 0,0 0 1 0 0,0 0-1 0 0,12 2 1 0 0,7 0 325 0 0,43 2 0 0 0,-41-4-230 0 0,11 0-40 0 0,0-1 1 0 0,1-1-1 0 0,-1-3 1 0 0,0-1-1 0 0,0-2 1 0 0,57-15-1 0 0,-77 14-176 0 0,1-1 0 0 0,-1-1 0 0 0,-1-1-1 0 0,1-1 1 0 0,-2 0 0 0 0,1-2-1 0 0,-1 0 1 0 0,-1 0 0 0 0,0-2 0 0 0,-1 0-1 0 0,-1-1 1 0 0,0 0 0 0 0,-1-1-1 0 0,14-22 1 0 0,-25 36 5 0 0,0-1-1 0 0,-1 1 1 0 0,1-1 0 0 0,-1 0-1 0 0,0 1 1 0 0,0-1 0 0 0,0 0-1 0 0,0 0 1 0 0,0 0 0 0 0,-1 0-1 0 0,0 0 1 0 0,1 0 0 0 0,-1 1-1 0 0,0-1 1 0 0,-1-6-1 0 0,1 7 10 0 0,-1 0 0 0 0,0 0-1 0 0,0 1 1 0 0,1-1-1 0 0,-2 0 1 0 0,1 0-1 0 0,0 1 1 0 0,0-1 0 0 0,0 0-1 0 0,-1 1 1 0 0,1-1-1 0 0,-1 1 1 0 0,1 0-1 0 0,-1-1 1 0 0,0 1 0 0 0,1 0-1 0 0,-1 0 1 0 0,0 0-1 0 0,0 0 1 0 0,0 0-1 0 0,0 1 1 0 0,0-1 0 0 0,-2 0-1 0 0,-4-1 1 0 0,1 1 0 0 0,0 0 0 0 0,-1 0 0 0 0,1 0 0 0 0,0 1 0 0 0,-1 0 0 0 0,1 1 0 0 0,-1 0 0 0 0,-9 2 0 0 0,-10 4 29 0 0,-30 11-1 0 0,22-6 0 0 0,27-10 16 0 0,1 1 1 0 0,-1 0-1 0 0,1 0 0 0 0,0 1 0 0 0,0 0 1 0 0,0 0-1 0 0,0 1 0 0 0,-6 5 1 0 0,11-7 33 0 0,-1-1 0 0 0,0 1 1 0 0,1 0-1 0 0,0 0 1 0 0,0 0-1 0 0,0 0 0 0 0,0 1 1 0 0,0-1-1 0 0,1 0 1 0 0,-1 1-1 0 0,1-1 0 0 0,0 1 1 0 0,0 0-1 0 0,0-1 1 0 0,0 1-1 0 0,1 0 0 0 0,0-1 1 0 0,0 1-1 0 0,0 5 1 0 0,1-2 53 0 0,0 0 1 0 0,0 0-1 0 0,1 0 1 0 0,0 0-1 0 0,0-1 1 0 0,0 1-1 0 0,5 7 1 0 0,4 6 249 0 0,18 24 0 0 0,-24-37-484 0 0,-4-6-163 0 0,0 0 0 0 0,1 0 0 0 0,-1 0-1 0 0,0 0 1 0 0,0 0 0 0 0,1 0 0 0 0,-1 0-1 0 0,1-1 1 0 0,-1 1 0 0 0,1 0 0 0 0,-1-1-1 0 0,3 1 1 0 0,6 0-6810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4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164 106 2303 0 0,'-50'-10'16490'0'0,"50"10"-16371"0"0,18-8 5473 0 0,-9 5-6948 0 0,53-19 1531 0 0,0 3-1 0 0,80-13 0 0 0,-111 26-174 0 0,1 3 0 0 0,-1 0 0 0 0,62 4 0 0 0,-91-1 0 0 0,-1 0 0 0 0,1 0 1 0 0,-1 0-1 0 0,1 1 0 0 0,-1-1 0 0 0,1 0 0 0 0,-1 1 0 0 0,1-1 0 0 0,-1 1 0 0 0,0-1 1 0 0,1 1-1 0 0,-1 0 0 0 0,0 0 0 0 0,0 0 0 0 0,1-1 0 0 0,-1 1 0 0 0,0 0 0 0 0,0 1 1 0 0,0-1-1 0 0,0 0 0 0 0,0 0 0 0 0,0 0 0 0 0,1 2 0 0 0,-2-1 0 0 0,0-1-1 0 0,0 1 0 0 0,1-1 1 0 0,-1 1-1 0 0,0-1 0 0 0,0 1 1 0 0,0-1-1 0 0,-1 1 1 0 0,1-1-1 0 0,0 0 0 0 0,-1 1 1 0 0,1-1-1 0 0,0 1 0 0 0,-1-1 1 0 0,0 0-1 0 0,1 1 1 0 0,-1-1-1 0 0,0 0 0 0 0,0 0 1 0 0,1 1-1 0 0,-1-1 0 0 0,0 0 1 0 0,-2 2-1 0 0,-12 10-17 0 0,0 0-1 0 0,-32 21 1 0 0,30-22 13 0 0,-13 6 21 0 0,0-2 0 0 0,-2-1 0 0 0,-38 13-1 0 0,59-23-14 0 0,-178 74 63 0 0,187-79-64 0 0,-11 6-32 0 0,0 0 1 0 0,-1-2-1 0 0,1 1 0 0 0,-1-2 1 0 0,0 0-1 0 0,0-1 0 0 0,-26 2 1 0 0,38-4-44 0 0,4-1 47 0 0,-1 1-1 0 0,1-1 0 0 0,0 1 1 0 0,-1-1-1 0 0,1 1 1 0 0,-1 0-1 0 0,1 0 1 0 0,0 0-1 0 0,1 0 0 0 0,2 0-29 0 0,36-3-12 0 0,1 2-1 0 0,-1 2 1 0 0,0 1 0 0 0,78 16-1 0 0,-102-15 150 0 0,0 1 1 0 0,-1 1-1 0 0,0 1 0 0 0,0 0 1 0 0,20 11-1 0 0,-30-14-52 0 0,-1 0-1 0 0,0 0 0 0 0,1 1 1 0 0,-1 0-1 0 0,0 0 1 0 0,-1 1-1 0 0,1-1 1 0 0,-1 1-1 0 0,0 0 1 0 0,0 0-1 0 0,0 0 0 0 0,-1 1 1 0 0,0-1-1 0 0,0 1 1 0 0,0 0-1 0 0,-1 0 1 0 0,3 8-1 0 0,-5-10-13 0 0,1-1-1 0 0,-1 1 1 0 0,0 0 0 0 0,0 0-1 0 0,-1-1 1 0 0,1 1-1 0 0,-1 0 1 0 0,1-1 0 0 0,-1 1-1 0 0,0 0 1 0 0,-1-1-1 0 0,1 1 1 0 0,0-1-1 0 0,-1 0 1 0 0,0 1 0 0 0,0-1-1 0 0,0 0 1 0 0,-3 4-1 0 0,0-1 23 0 0,0 0-1 0 0,-1-1 1 0 0,1 0-1 0 0,-1 0 1 0 0,0 0-1 0 0,0 0 0 0 0,-14 6 1 0 0,-64 38 218 0 0,51-29-109 0 0,-35 16 0 0 0,59-32-137 0 0,1 0-1 0 0,-1-1 0 0 0,0 0 1 0 0,0-1-1 0 0,0 0 1 0 0,0-1-1 0 0,0 0 0 0 0,0 0 1 0 0,0 0-1 0 0,0-2 1 0 0,0 1-1 0 0,-1-1 0 0 0,1 0 1 0 0,0-1-1 0 0,0 0 1 0 0,1 0-1 0 0,-1-1 0 0 0,0 0 1 0 0,-13-8-1 0 0,-29-14 58 0 0,45 21-64 0 0,-1 4-19 0 0,6 1-67 0 0,4 7-320 0 0,7 5-940 0 0,-1-6-4495 0 0,0-2-1565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72 6767 0 0,'0'0'608'0'0,"2"-1"-500"0"0,48-30 2262 0 0,-37 22 81 0 0,2 0-1 0 0,25-12 2891 0 0,-44 32-5038 0 0,1-5-253 0 0,-1 0-1 0 0,1 0 1 0 0,-1-1 0 0 0,-1 1 0 0 0,1-1 0 0 0,-11 9-1 0 0,-36 27 146 0 0,26-23-169 0 0,-36 25-26 0 0,-1-2 0 0 0,-129 60 0 0 0,151-78 74 0 0,44-13 28 0 0,-3-7-73 0 0,1 0 0 0 0,0-1 0 0 0,-1 1-1 0 0,1-1 1 0 0,1 0 0 0 0,-1 1 0 0 0,0-1 0 0 0,0 0 0 0 0,1-1-1 0 0,-1 1 1 0 0,1 0 0 0 0,0-1 0 0 0,-1 1 0 0 0,6 1-1 0 0,4 2 88 0 0,1-1 1 0 0,13 2-1 0 0,-21-5-73 0 0,155 29 674 0 0,-135-28-692 0 0,0 0 1 0 0,0-2-1 0 0,0-1 1 0 0,37-5-1 0 0,-49 2-22 0 0,-2 0-1099 0 0,-3 3-3691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10423 0 0,'0'0'942'0'0,"0"1"-774"0"0,0 10 355 0 0,1-1 0 0 0,-1 1 0 0 0,2-1 0 0 0,-1 0 0 0 0,1 0-1 0 0,1 1 1 0 0,0-1 0 0 0,1-1 0 0 0,0 1 0 0 0,0 0 0 0 0,1-1 0 0 0,0 0 0 0 0,0 0 0 0 0,1-1 0 0 0,0 1 0 0 0,14 13 0 0 0,-17-19-464 0 0,107 113 616 0 0,-107-112-1127 0 0,5 7 81 0 0,-3-8-3544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11887 0 0,'-7'4'1083'0'0,"-3"3"-880"0"0,1 0 0 0 0,0 1-1 0 0,0 0 1 0 0,0 0 0 0 0,1 0 0 0 0,1 1-1 0 0,-9 12 1 0 0,-40 72 2443 0 0,-47 102-311 0 0,-10 18-1501 0 0,-45 38-1279 0 0,142-229 277 0 0,1 1 0 0 0,2 1 0 0 0,-21 47 0 0 0,34-69-600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3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13791 0 0,'0'0'3284'0'0,"-2"0"-2302"0"0,-4 0-762 0 0,0 1 1 0 0,0 0 0 0 0,-1 0 0 0 0,1 1-1 0 0,0 0 1 0 0,0 0 0 0 0,1 0 0 0 0,-1 1-1 0 0,0 0 1 0 0,1 0 0 0 0,0 0 0 0 0,-6 5-1 0 0,-8 7 51 0 0,-30 31-1 0 0,42-40-253 0 0,-67 73 212 0 0,64-67-109 0 0,0 1-1 0 0,1 0 1 0 0,1 0 0 0 0,-12 24-1 0 0,20-36-85 0 0,0-1-1 0 0,0 0 0 0 0,0 0 1 0 0,-1 1-1 0 0,1-1 0 0 0,0 0 1 0 0,0 0-1 0 0,0 1 0 0 0,0-1 1 0 0,0 0-1 0 0,0 0 0 0 0,0 1 1 0 0,0-1-1 0 0,0 0 1 0 0,0 0-1 0 0,0 1 0 0 0,0-1 1 0 0,0 0-1 0 0,0 0 0 0 0,0 1 1 0 0,0-1-1 0 0,0 0 0 0 0,0 0 1 0 0,0 1-1 0 0,1-1 1 0 0,-1 0-1 0 0,0 0 0 0 0,0 1 1 0 0,0-1-1 0 0,0 0 0 0 0,0 0 1 0 0,1 0-1 0 0,-1 1 0 0 0,0-1 1 0 0,0 0-1 0 0,0 0 0 0 0,1 0 1 0 0,12 1 583 0 0,18-8-182 0 0,-27 6-308 0 0,21-6-104 0 0,0 1 0 0 0,1 1 0 0 0,0 1 1 0 0,30-1-1 0 0,-41 5-397 0 0,0-1 0 0 0,0 0 0 0 0,22-6 0 0 0,-29 5 212 0 0,-1 0 0 0 0,0 0 0 0 0,0-1 0 0 0,-1 0 0 0 0,1 0 0 0 0,0-1-1 0 0,-1 0 1 0 0,12-9 0 0 0,-2-1 122 0 0,0-1 0 0 0,0-1 0 0 0,-2 0 0 0 0,0-1 0 0 0,15-23 0 0 0,-26 35 39 0 0,-1 1-1 0 0,0-1 1 0 0,0 0-1 0 0,0 1 1 0 0,-1-1-1 0 0,1 0 1 0 0,0-7-1 0 0,-2 11-11 0 0,0 0 1 0 0,0 1-1 0 0,0-1 0 0 0,0 1 1 0 0,0-1-1 0 0,0 1 0 0 0,0-1 1 0 0,0 0-1 0 0,0 1 0 0 0,0-1 1 0 0,0 1-1 0 0,0-1 0 0 0,0 1 1 0 0,0-1-1 0 0,0 1 0 0 0,-1-1 1 0 0,1 0-1 0 0,0 1 0 0 0,0-1 1 0 0,-1 1-1 0 0,1 0 0 0 0,0-1 1 0 0,-1 1-1 0 0,1-1 0 0 0,-1 1 1 0 0,1-1-1 0 0,0 1 0 0 0,-1 0 1 0 0,1-1-1 0 0,-1 1 0 0 0,1 0 0 0 0,-1-1 1 0 0,1 1-1 0 0,-1 0 0 0 0,1 0 1 0 0,-1 0-1 0 0,0 0 0 0 0,1-1 1 0 0,-1 1-1 0 0,1 0 0 0 0,-1 0 1 0 0,1 0-1 0 0,-1 0 0 0 0,1 0 1 0 0,-1 0-1 0 0,0 0 0 0 0,1 0 1 0 0,-1 0-1 0 0,1 1 0 0 0,-1-1 1 0 0,1 0-1 0 0,-1 0 0 0 0,-2 1-100 0 0,-1-1-409 0 0,0 1 1 0 0,0 0-1 0 0,0 1 0 0 0,1-1 1 0 0,-1 1-1 0 0,0-1 1 0 0,1 1-1 0 0,-1 0 1 0 0,-6 5-1 0 0,9-6-253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 11055 0 0,'0'0'1002'0'0,"-4"-6"3910"0"0,2 6-4812 0 0,-1 0 0 0 0,1 1-1 0 0,-1-1 1 0 0,1 1 0 0 0,-1 0 0 0 0,1 0 0 0 0,0 0 0 0 0,0 0 0 0 0,-1 0 0 0 0,1 0 0 0 0,-3 3 0 0 0,-25 21 98 0 0,13-10-101 0 0,-80 52 184 0 0,67-49 63 0 0,2 2 0 0 0,1 0-1 0 0,-37 35 1 0 0,59-49-195 0 0,0-1-1 0 0,1 1 1 0 0,-1-1 0 0 0,-4 10-1 0 0,8-13-120 0 0,0-1-1 0 0,0 1 1 0 0,1-1-1 0 0,-1 1 0 0 0,1-1 1 0 0,-1 1-1 0 0,1-1 1 0 0,-1 1-1 0 0,1 0 0 0 0,0-1 1 0 0,0 1-1 0 0,0-1 1 0 0,0 1-1 0 0,0 0 1 0 0,0-1-1 0 0,1 1 0 0 0,-1 0 1 0 0,0-1-1 0 0,1 1 1 0 0,-1-1-1 0 0,1 1 0 0 0,0-1 1 0 0,-1 1-1 0 0,1-1 1 0 0,1 2-1 0 0,2 2 11 0 0,0-1 0 0 0,0 0 0 0 0,1-1 0 0 0,-1 1 0 0 0,1-1 0 0 0,0 0 0 0 0,0 0 0 0 0,0 0 0 0 0,0-1 0 0 0,1 1 0 0 0,-1-1 0 0 0,1-1 0 0 0,-1 1 0 0 0,8 0 0 0 0,9 2 121 0 0,1-1 1 0 0,27 0-1 0 0,-23-3-1103 0 0,33-3 0 0 0,-50 2 561 0 0,1-1 0 0 0,0 0 1 0 0,-1-1-1 0 0,0 0 0 0 0,1 0 0 0 0,9-6 0 0 0,2-3-1249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13935 0 0,'0'0'1262'0'0,"-1"1"-1037"0"0,-4 0-139 0 0,1 0 0 0 0,0 0 0 0 0,0 1 0 0 0,0-1 0 0 0,0 1 0 0 0,0 0 0 0 0,0 1 0 0 0,0-1 0 0 0,1 0 0 0 0,-1 1 0 0 0,1 0 0 0 0,-1 0 0 0 0,1 0 0 0 0,0 0 0 0 0,0 1 0 0 0,-2 4 0 0 0,-5 7 399 0 0,1 0 1 0 0,-13 30 0 0 0,14-27-380 0 0,-42 93 863 0 0,-68 139 525 0 0,85-190-1249 0 0,-2-1 0 0 0,-44 56-1 0 0,22-47-173 0 0,34-42-32 0 0,2 1 0 0 0,0 0 0 0 0,-26 47 0 0 0,45-71-9 0 0,-2 13-372 0 0,5-13-939 0 0,7 1-398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23 5527 0 0,'0'2'250'0'0,"-11"25"-112"0"0,-4 12 2827 0 0,11-14 3281 0 0,5-24-6109 0 0,-1 0 0 0 0,0 0 0 0 0,0 0 0 0 0,1 0 0 0 0,-1 0 1 0 0,0 0-1 0 0,1 0 0 0 0,-1 0 0 0 0,1-1 0 0 0,-1 1 0 0 0,1 0 0 0 0,0 0 0 0 0,-1 0 0 0 0,1-1 1 0 0,0 1-1 0 0,0 0 0 0 0,-1-1 0 0 0,1 1 0 0 0,0 0 0 0 0,0-1 0 0 0,0 1 0 0 0,0-1 0 0 0,0 0 1 0 0,0 1-1 0 0,-1-1 0 0 0,3 1 0 0 0,1 0 82 0 0,-1 0 0 0 0,1 0 0 0 0,0 0 0 0 0,0-1 0 0 0,5 1 0 0 0,8-3 231 0 0,0 0-1 0 0,0 0 1 0 0,18-7 0 0 0,-11 4-280 0 0,7-2 23 0 0,57-21-1 0 0,-76 23-264 0 0,1-1 0 0 0,-1 0-1 0 0,0-1 1 0 0,-1 0 0 0 0,0 0-1 0 0,0-1 1 0 0,10-10 0 0 0,-20 17 38 0 0,-1 1 0 0 0,1-1 0 0 0,-1 1 0 0 0,1-1 1 0 0,-1 1-1 0 0,1-1 0 0 0,-1 1 0 0 0,0-1 0 0 0,1 0 0 0 0,-1 1 1 0 0,0-1-1 0 0,1 1 0 0 0,-1-1 0 0 0,0 0 0 0 0,0 1 0 0 0,1-1 1 0 0,-1 0-1 0 0,0 1 0 0 0,0-2 0 0 0,0 1-2 0 0,0 1 0 0 0,-1-1 1 0 0,1 1-1 0 0,0 0 0 0 0,0-1 0 0 0,-1 1 0 0 0,1 0 0 0 0,0-1 1 0 0,-1 1-1 0 0,1 0 0 0 0,0-1 0 0 0,-1 1 0 0 0,1 0 0 0 0,0 0 1 0 0,-1-1-1 0 0,1 1 0 0 0,-1 0 0 0 0,1 0 0 0 0,0 0 1 0 0,-1-1-1 0 0,1 1 0 0 0,-1 0 0 0 0,-3 0-107 0 0,0-1 0 0 0,0 1 0 0 0,1 0 0 0 0,-1 0-1 0 0,0 0 1 0 0,-4 1 0 0 0,-28 5-82 0 0,1 2-1 0 0,0 1 1 0 0,-61 25-1 0 0,74-24 341 0 0,1 0 1 0 0,0 1-1 0 0,1 2 0 0 0,0 0 0 0 0,1 1 0 0 0,-33 32 0 0 0,45-39-1 0 0,1 0-1 0 0,0 1 1 0 0,0 0-1 0 0,1 0 1 0 0,0 0-1 0 0,0 0 1 0 0,1 1-1 0 0,-4 14 1 0 0,6-19-56 0 0,1 1 0 0 0,0-1 0 0 0,0 1 0 0 0,0 0 0 0 0,1 0 0 0 0,-1 0 0 0 0,1-1 1 0 0,0 1-1 0 0,1 0 0 0 0,-1 0 0 0 0,1 0 0 0 0,0-1 0 0 0,0 1 0 0 0,1 0 0 0 0,-1-1 0 0 0,1 1 0 0 0,0-1 0 0 0,5 8 1 0 0,-4-8-27 0 0,0 0 1 0 0,1-1 0 0 0,-1 0 0 0 0,1 1 0 0 0,0-1 0 0 0,0 0 0 0 0,0-1 0 0 0,0 1 0 0 0,1-1-1 0 0,-1 0 1 0 0,1 0 0 0 0,0 0 0 0 0,-1-1 0 0 0,10 2 0 0 0,-1 0 4 0 0,1-1 1 0 0,0 0-1 0 0,28-1 0 0 0,64-12-1834 0 0,-70 5 746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12463 0 0,'0'0'572'0'0,"-1"2"-10"0"0,-9 26-253 0 0,2-3 1262 0 0,-4 37 0 0 0,7-35-673 0 0,-8 29-1 0 0,-2-15 51 0 0,-2 0 0 0 0,-37 66 0 0 0,-57 70 531 0 0,-107 143-246 0 0,181-261-1101 0 0,-59 124 1 0 0,54-74-9468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19 248 14743 0 0,'-2'-4'229'0'0,"1"3"-142"0"0,1 1-1 0 0,-1-1 1 0 0,0 0-1 0 0,1 1 1 0 0,-1-1-1 0 0,0 0 1 0 0,1 1-1 0 0,-1-1 1 0 0,0 1 0 0 0,0-1-1 0 0,1 1 1 0 0,-1-1-1 0 0,-7-1 5904 0 0,10 1-5179 0 0,238-34 2354 0 0,165-7-2466 0 0,-337 35-750 0 0,-1-3 0 0 0,83-23-1 0 0,-94 13-2622 0 0,68-33 0 0 0,-73 30-917 0 0,-30 14 1801 0 0</inkml:trace>
  <inkml:trace contextRef="#ctx0" brushRef="#br0" timeOffset="1">1181 103 5471 0 0,'-79'73'1260'0'0,"63"-60"1993"0"0,-25 15 1 0 0,35-23-2592 0 0,0 1 0 0 0,0-1 0 0 0,1 1 0 0 0,-1 0 0 0 0,1 1 0 0 0,1-1 0 0 0,-1 1 0 0 0,1 0 0 0 0,-4 10 0 0 0,-1-1 226 0 0,-78 152 3829 0 0,51-84-4226 0 0,36-83-557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87 130 8751 0 0,'0'0'399'0'0,"-2"1"-4"0"0,-20 25-564 0 0,13-13 1939 0 0,0 0 1 0 0,1 1-1 0 0,1 0 0 0 0,-8 20 0 0 0,2 5-928 0 0,13-38-642 0 0,0 1 0 0 0,-1-1 0 0 0,1 1 0 0 0,0-1 1 0 0,0 0-1 0 0,0 1 0 0 0,0-1 0 0 0,0 1 1 0 0,1 2-1 0 0,-1-4-135 0 0,0 0 0 0 0,0 0-1 0 0,0 1 1 0 0,0-1 0 0 0,0 0 0 0 0,1 0 0 0 0,-1 0 0 0 0,0 1 0 0 0,0-1-1 0 0,0 0 1 0 0,0 0 0 0 0,1 0 0 0 0,-1 1 0 0 0,0-1 0 0 0,0 0 0 0 0,1 0-1 0 0,-1 0 1 0 0,0 0 0 0 0,0 0 0 0 0,1 1 0 0 0,-1-1 0 0 0,0 0 0 0 0,0 0-1 0 0,1 0 1 0 0,-1 0 0 0 0,0 0 0 0 0,0 0 0 0 0,1 0 0 0 0,-1 0 0 0 0,0 0-1 0 0,0 0 1 0 0,1 0 0 0 0,-1 0 0 0 0,0 0 0 0 0,1 0 0 0 0,-1 0 0 0 0,0-1-1 0 0,0 1 1 0 0,1 0 0 0 0,-1 0 0 0 0,0 0 0 0 0,0 0 0 0 0,0 0 0 0 0,1-1-1 0 0,-1 1 1 0 0,0 0 0 0 0,0 0 0 0 0,0 0 0 0 0,1-1 0 0 0,9-7 124 0 0,-1 0-1 0 0,0-1 1 0 0,0 0 0 0 0,0 0 0 0 0,7-13-1 0 0,-4 7-155 0 0,18-19-1 0 0,-13 18-49 0 0,0 1-1 0 0,0 1 1 0 0,2 0 0 0 0,-1 2-1 0 0,2 0 1 0 0,0 1 0 0 0,26-11-1 0 0,-43 21 8 0 0,-3 0 6 0 0,1 1 1 0 0,0-1 0 0 0,-1 1 0 0 0,1-1 0 0 0,0 1 0 0 0,0 0 0 0 0,-1 0 0 0 0,1-1 0 0 0,0 1 0 0 0,0 0 0 0 0,0 0 0 0 0,-1 0 0 0 0,1 0 0 0 0,0 0 0 0 0,0 0 0 0 0,0 0 0 0 0,0 0 0 0 0,-1 0 0 0 0,1 0 0 0 0,0 0 0 0 0,1 1 0 0 0,5 2-61 0 0,-5-1 56 0 0,0-1 0 0 0,0 1 0 0 0,0 0 0 0 0,-1 0 0 0 0,1-1-1 0 0,-1 1 1 0 0,0 1 0 0 0,1-1 0 0 0,-1 0 0 0 0,0 0 0 0 0,0 0 0 0 0,0 0 0 0 0,-1 1 0 0 0,1-1-1 0 0,0 0 1 0 0,-1 1 0 0 0,1-1 0 0 0,-1 3 0 0 0,0 3 16 0 0,0-1-1 0 0,-1 1 1 0 0,0-1 0 0 0,0 1-1 0 0,-5 14 1 0 0,-26 63 257 0 0,31-84-95 0 0,3-1-102 0 0,1 1-78 0 0,0-1 0 0 0,1 0 0 0 0,-1-1 0 0 0,0 1 1 0 0,0-1-1 0 0,1 1 0 0 0,-1-1 0 0 0,0 0 0 0 0,0 0 0 0 0,0 0 0 0 0,0-1 1 0 0,0 1-1 0 0,0-1 0 0 0,5-3 0 0 0,6-5-93 0 0,21-21 0 0 0,-15 13-26 0 0,23-18-165 0 0,2 2 0 0 0,1 2 0 0 0,57-30 0 0 0,-96 58 245 0 0,-3 2 40 0 0,0 0 0 0 0,0 0 1 0 0,0 0-1 0 0,0 0 0 0 0,1 1 0 0 0,-1-1 0 0 0,1 1 0 0 0,-1 0 1 0 0,1 1-1 0 0,-1-1 0 0 0,1 1 0 0 0,0 0 0 0 0,-1 0 1 0 0,9 1-1 0 0,-13 0 14 0 0,1-1 0 0 0,0 0 1 0 0,-1 0-1 0 0,1 1 0 0 0,-1-1 1 0 0,1 0-1 0 0,-1 1 0 0 0,1-1 1 0 0,-1 1-1 0 0,1-1 1 0 0,-1 0-1 0 0,0 1 0 0 0,1-1 1 0 0,-1 1-1 0 0,1-1 0 0 0,-1 1 1 0 0,0 0-1 0 0,0-1 0 0 0,1 1 1 0 0,-1-1-1 0 0,0 1 0 0 0,0 1 1 0 0,3 12 71 0 0,-3-7 31 0 0,-1 0 0 0 0,0-1-1 0 0,0 1 1 0 0,-1 0 0 0 0,0 0 0 0 0,0-1 0 0 0,0 1 0 0 0,-1-1 0 0 0,0 0-1 0 0,-6 10 1 0 0,-6 14 42 0 0,4-3-102 0 0,-26 67-63 0 0,37-93-97 0 0,4 8-640 0 0,0-8 242 0 0,1 0 0 0 0,-1 0 0 0 0,1-1 1 0 0,-1 1-1 0 0,0-1 0 0 0,1 0 0 0 0,-1 0 0 0 0,1-1 0 0 0,-1 1 0 0 0,1-1 0 0 0,-1 0 0 0 0,0 0 0 0 0,7-3 1 0 0,10-4-1397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330 172 2759 0 0,'1'0'6531'0'0,"50"-9"3628"0"0,68-18-6370 0 0,-73 13-3561 0 0,0-2 0 0 0,-1-2 1 0 0,-1-2-1 0 0,49-30 0 0 0,-91 49-108 0 0,10-8-713 0 0,-12 9 579 0 0,0 0 1 0 0,0 0-1 0 0,0 0 0 0 0,0 0 1 0 0,0-1-1 0 0,1 1 1 0 0,-1 0-1 0 0,0 0 1 0 0,0 0-1 0 0,0-1 1 0 0,0 1-1 0 0,0 0 1 0 0,0 0-1 0 0,0 0 0 0 0,0 0 1 0 0,0-1-1 0 0,0 1 1 0 0,0 0-1 0 0,0 0 1 0 0,0 0-1 0 0,0-1 1 0 0,0 1-1 0 0,0 0 0 0 0,0 0 1 0 0,0 0-1 0 0,0-1 1 0 0,0 1-1 0 0,-1 0 1 0 0,1 0-1 0 0,0 0 1 0 0,0 0-1 0 0,0-1 1 0 0,0 1-1 0 0,0 0 0 0 0,0 0 1 0 0,-1 0-1 0 0,1 0 1 0 0,0 0-1 0 0,0 0 1 0 0,0-1-1 0 0,0 1 1 0 0,-1 0-1 0 0,1 0 1 0 0,0 0-1 0 0,0 0 0 0 0,0 0 1 0 0,-1 0-1 0 0,1 0 1 0 0,0 0-1 0 0,0 0 1 0 0,0 0-1 0 0,0 0 1 0 0,-1 0-1 0 0,1 0 0 0 0,0 0 1 0 0,0 0-1 0 0,0 0 1 0 0,-1 0-1 0 0,1 0 1 0 0,0 0-1 0 0,-9 0-91 0 0,0-1 1 0 0,0 1-1 0 0,0 1 0 0 0,0 0 0 0 0,0 0 1 0 0,0 1-1 0 0,0 0 0 0 0,-9 4 0 0 0,4-3 17 0 0,-26 9 38 0 0,0 2 0 0 0,1 1-1 0 0,-40 23 1 0 0,-107 68 933 0 0,157-88-711 0 0,28-17-165 0 0,-118 74 716 0 0,96-59-459 0 0,1 2-1 0 0,-39 39 1 0 0,56-52-175 0 0,1 0 0 0 0,-1 1 0 0 0,1 0 0 0 0,0 0 0 0 0,0 0 0 0 0,1 1 0 0 0,-5 12 0 0 0,7-17-51 0 0,1 0 1 0 0,-1 0-1 0 0,1 0 1 0 0,-1 0-1 0 0,1 0 0 0 0,0 0 1 0 0,0 0-1 0 0,0 0 1 0 0,0 1-1 0 0,0-1 1 0 0,1 0-1 0 0,-1 0 0 0 0,0 0 1 0 0,1 0-1 0 0,0 0 1 0 0,-1 0-1 0 0,1 0 0 0 0,0-1 1 0 0,0 1-1 0 0,0 0 1 0 0,0 0-1 0 0,0 0 1 0 0,1-1-1 0 0,-1 1 0 0 0,0-1 1 0 0,1 1-1 0 0,-1-1 1 0 0,1 0-1 0 0,0 1 1 0 0,-1-1-1 0 0,4 1 0 0 0,6 4 111 0 0,0-1-1 0 0,0 0 1 0 0,1-1 0 0 0,-1-1-1 0 0,1 0 1 0 0,0 0-1 0 0,15 1 1 0 0,6-1 62 0 0,48-3 0 0 0,-55 0-201 0 0,1-2 1 0 0,-1-1-1 0 0,0-1 1 0 0,36-10-1 0 0,-47 7-139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88 10911 0 0,'116'-74'3753'0'0,"-115"73"-3648"0"0,4-2-470 0 0,4-6 6089 0 0,-17 9-5230 0 0,-2 1-426 0 0,0 2 0 0 0,0 0 0 0 0,0 0 0 0 0,1 0 0 0 0,-1 1 0 0 0,1 1 0 0 0,-14 8 0 0 0,4-3-19 0 0,-118 61-5 0 0,-98 51-16 0 0,173-87-4 0 0,2 3-1 0 0,1 2 1 0 0,2 3-1 0 0,-67 64 1 0 0,110-93-20 0 0,-23 23-1 0 0,-64 80 0 0 0,96-109-3 0 0,-1 1 0 0 0,2-1 0 0 0,-8 18 0 0 0,11-23 0 0 0,0 1 0 0 0,-1 0 0 0 0,1 0 0 0 0,1-1 0 0 0,-1 1 0 0 0,0 0 0 0 0,1 0 0 0 0,0 0 0 0 0,0 0 0 0 0,0 0 0 0 0,1 0 0 0 0,0 5 0 0 0,1-6 10 0 0,-1-1-1 0 0,0 1 0 0 0,1-1 1 0 0,0 1-1 0 0,0-1 1 0 0,0 0-1 0 0,0 1 1 0 0,0-1-1 0 0,0 0 0 0 0,0 0 1 0 0,1 0-1 0 0,-1-1 1 0 0,1 1-1 0 0,-1-1 1 0 0,1 1-1 0 0,0-1 0 0 0,3 1 1 0 0,4 2 115 0 0,1 0 1 0 0,0-1 0 0 0,15 2-1 0 0,4-1 8 0 0,0-2-1 0 0,0-1 1 0 0,37-3-1 0 0,92-17 431 0 0,-125 15-536 0 0,5-3-1353 0 0,49-15-1 0 0,-72 18 188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82 11255 0 0,'10'-7'505'0'0,"21"-15"27"0"0,-30 21-442 0 0,1 0 1 0 0,-1-1-1 0 0,0 1 1 0 0,0 0-1 0 0,0-1 0 0 0,1 1 1 0 0,-1-1-1 0 0,-1 1 1 0 0,1-1-1 0 0,0 0 0 0 0,0 1 1 0 0,-1-1-1 0 0,1 0 1 0 0,-1 0-1 0 0,1 1 0 0 0,-1-1 1 0 0,0-2-1 0 0,0 3-16 0 0,0 1-1 0 0,0-1 1 0 0,0 1 0 0 0,0-1-1 0 0,-1 0 1 0 0,1 1 0 0 0,0-1-1 0 0,-1 1 1 0 0,1-1-1 0 0,0 1 1 0 0,-1-1 0 0 0,1 1-1 0 0,-1-1 1 0 0,1 1-1 0 0,0 0 1 0 0,-1-1 0 0 0,1 1-1 0 0,-1-1 1 0 0,0 1-1 0 0,1 0 1 0 0,-2-1 0 0 0,-11-4 672 0 0,12 4-624 0 0,-7-1 103 0 0,1 1 0 0 0,0 0-1 0 0,-1 0 1 0 0,1 0 0 0 0,-1 1-1 0 0,1 0 1 0 0,-1 1 0 0 0,1-1-1 0 0,-9 3 1 0 0,-12 3 135 0 0,-27 10 0 0 0,48-13-303 0 0,-30 10 18 0 0,2 2 0 0 0,-1 2-1 0 0,2 1 1 0 0,0 2 0 0 0,2 1-1 0 0,0 1 1 0 0,-39 37 0 0 0,70-59-75 0 0,-13 13 85 0 0,-25 29 0 0 0,35-38-37 0 0,2-1 0 0 0,-1 1 0 0 0,0 0 0 0 0,1 0 1 0 0,0 0-1 0 0,0 0 0 0 0,0 0 0 0 0,0 1 1 0 0,1-1-1 0 0,0 0 0 0 0,0 1 0 0 0,0-1 0 0 0,0 1 1 0 0,0 6-1 0 0,1-9-44 0 0,0-1-1 0 0,1 1 1 0 0,-1 0 0 0 0,1 0 0 0 0,-1 0 0 0 0,1-1 0 0 0,-1 1-1 0 0,1 0 1 0 0,0-1 0 0 0,0 1 0 0 0,0-1 0 0 0,0 1 0 0 0,0 0-1 0 0,0-1 1 0 0,0 0 0 0 0,0 1 0 0 0,1-1 0 0 0,-1 0-1 0 0,1 0 1 0 0,-1 0 0 0 0,1 0 0 0 0,-1 0 0 0 0,1 0 0 0 0,-1 0-1 0 0,1 0 1 0 0,0-1 0 0 0,-1 1 0 0 0,1 0 0 0 0,0-1 0 0 0,0 0-1 0 0,0 1 1 0 0,-1-1 0 0 0,1 0 0 0 0,2 0 0 0 0,7 0 11 0 0,0 0 1 0 0,0-1 0 0 0,0 0 0 0 0,14-3 0 0 0,-20 3-16 0 0,40-10-52 0 0,0-3 1 0 0,66-28-1 0 0,-72 26 15 0 0,-16 6-148 0 0,0 0-1 0 0,24-15 1 0 0,-35 17 99 0 0,0 0 1 0 0,-1-1-1 0 0,-1 0 1 0 0,1-1-1 0 0,17-21 1 0 0,-27 29 384 0 0,-11 9 55 0 0,0 0-262 0 0,1 0 0 0 0,-1 1-1 0 0,1 1 1 0 0,-12 14 0 0 0,18-20-124 0 0,1 0 0 0 0,-1 1 0 0 0,1-1 0 0 0,0 1 0 0 0,0 0 0 0 0,0-1 0 0 0,0 1 0 0 0,0 0 0 0 0,1 0 0 0 0,0 1 0 0 0,0-1 0 0 0,0 0 0 0 0,1 0 0 0 0,-1 0 0 0 0,1 1 0 0 0,0 6 0 0 0,0-9-116 0 0,1-1 1 0 0,-1 1-1 0 0,0-1 0 0 0,1 1 1 0 0,0-1-1 0 0,-1 1 1 0 0,1-1-1 0 0,0 0 0 0 0,-1 1 1 0 0,1-1-1 0 0,2 2 1 0 0,8 6-4615 0 0,2-2-1228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23 331 6447 0 0,'-1'1'499'0'0,"-6"12"-1502"0"0,-6 10 5948 0 0,11-15 532 0 0,16-24-3187 0 0,17-23-1672 0 0,2 1-1 0 0,1 1 0 0 0,2 2 1 0 0,42-31-1 0 0,-47 43-610 0 0,1 1 1 0 0,0 1-1 0 0,2 2 0 0 0,0 1 1 0 0,46-17-1 0 0,-75 34 64 0 0,0-1 1 0 0,-1 1-1 0 0,1 0 1 0 0,0 0 0 0 0,8 1-1 0 0,-12 0-59 0 0,-1 0 0 0 0,1 0 0 0 0,0 0 0 0 0,-1 1 0 0 0,1-1 1 0 0,-1 0-1 0 0,1 1 0 0 0,0-1 0 0 0,-1 0 0 0 0,1 1 0 0 0,-1-1 0 0 0,1 1 0 0 0,-1-1 0 0 0,0 1 0 0 0,1-1 0 0 0,-1 1 0 0 0,0-1 0 0 0,1 1 0 0 0,-1 0 0 0 0,0-1 1 0 0,1 1-1 0 0,-1-1 0 0 0,0 2 0 0 0,4 14 74 0 0,-4-12-59 0 0,0 0 0 0 0,-1 0 0 0 0,1 0-1 0 0,-1 0 1 0 0,0 0 0 0 0,0 1 0 0 0,0-2 0 0 0,-3 7 0 0 0,-18 31 159 0 0,10-18-123 0 0,6-11-58 0 0,1 1 0 0 0,0-1 0 0 0,0 1 0 0 0,2 0 0 0 0,-1 0 0 0 0,2 0 0 0 0,0 1 0 0 0,0-1 0 0 0,1 16 0 0 0,7-1-2140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1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 3679 0 0,'0'0'483'0'0,"16"-3"8650"0"0,-27 12-8758 0 0,0 0-1 0 0,-1-1 0 0 0,0 0 1 0 0,0-1-1 0 0,-19 8 0 0 0,-12 7 156 0 0,38-19-530 0 0,1 1 11 0 0,2-3 32 0 0,-2 4-33 0 0,0 1-10 0 0,1 5 0 0 0,4-9 0 0 0,-7 17 0 0 0,5-17 0 0 0,-1-1 0 0 0,-2 17 0 0 0,3-13 12 0 0,1-3 50 0 0,12 13 503 0 0,-4-8-353 0 0,-3-4-157 0 0,-1 0 0 0 0,1-1 1 0 0,-1 1-1 0 0,1-1 0 0 0,0 0 0 0 0,6 2 1 0 0,-9-2-48 0 0,1 1 28 0 0,18 1 112 0 0,-16-1-135 0 0,1-1 1 0 0,17-4 87 0 0,-19 2-90 0 0,7-1 10 0 0,0-1 0 0 0,-1 0 0 0 0,1-1 1 0 0,-1 1-1 0 0,12-6 0 0 0,-16 5-21 0 0,3-1 0 0 0,-9 4 0 0 0,10-10 0 0 0,-6 6-9 0 0,0-1-1 0 0,0 1 1 0 0,-1-1-1 0 0,1 0 1 0 0,-1 0 0 0 0,4-9-1 0 0,-2 3 4 0 0,5-9 6 0 0,-9 14-10 0 0,0 1-44 0 0,-2 3 1 0 0,-1-2 42 0 0,-1-2 11 0 0,0 2 0 0 0,0 1 0 0 0,-3-1 0 0 0,5 3-3 0 0,0 1 0 0 0,-1-1 0 0 0,1 0 0 0 0,0 1 0 0 0,-1-1 0 0 0,1 1 0 0 0,-1-1 0 0 0,1 1 0 0 0,-1 0 0 0 0,1 0 0 0 0,-1 0 0 0 0,1 0 0 0 0,-1 0-1 0 0,1 0 1 0 0,-1 0 0 0 0,1 0 0 0 0,-1 0 0 0 0,1 1 0 0 0,-2 0 0 0 0,-12 2 0 0 0,9-3 3 0 0,-22 8 0 0 0,14-3 66 0 0,4 2-49 0 0,6-4 26 0 0,-1 2-33 0 0,0 0-10 0 0,4-4 24 0 0,0 0 1 0 0,1 0-1 0 0,-1 0 0 0 0,0 0 0 0 0,0 0 0 0 0,1 0 1 0 0,-1 1-1 0 0,1-1 0 0 0,-1 0 0 0 0,1 0 0 0 0,-1 0 0 0 0,1 1 1 0 0,0-1-1 0 0,-1 0 0 0 0,1 0 0 0 0,0 1 0 0 0,0-1 1 0 0,0 0-1 0 0,0 1 0 0 0,0-1 0 0 0,0 0 0 0 0,1 0 1 0 0,-1 1-1 0 0,0-1 0 0 0,1 2 0 0 0,2 7 410 0 0,-3-6-350 0 0,3 0-75 0 0,2 2 63 0 0,-3-4-24 0 0,3 1-24 0 0,-3-3-159 0 0,0 1 0 0 0,-1-1 0 0 0,1 0-1 0 0,0 1 1 0 0,0-1 0 0 0,0 0 0 0 0,0 0 0 0 0,0-1-1 0 0,0 1 1 0 0,0 0 0 0 0,0 0 0 0 0,0-1-1 0 0,0 0 1 0 0,0 1 0 0 0,0-1 0 0 0,2-1 0 0 0,2 0-1731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4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57 209 11167 0 0,'-2'11'1196'0'0,"0"-5"-1062"0"0,-1 0 0 0 0,1 0 0 0 0,-1-1 0 0 0,-4 8 0 0 0,-31 42 9280 0 0,41-56-8769 0 0,21-8 47 0 0,-1-1 0 0 0,45-26 0 0 0,-25 11-520 0 0,131-77 121 0 0,13-7-311 0 0,-180 105-10 0 0,-2 1-12 0 0,0 1-1 0 0,1-1 1 0 0,-1 1 0 0 0,10-2 0 0 0,-13 4-52 0 0,-2 2 77 0 0,0 0 0 0 0,0 0 1 0 0,1 0-1 0 0,-1 0 0 0 0,0 0 1 0 0,-1 0-1 0 0,1 0 0 0 0,0 0 1 0 0,0 0-1 0 0,-1 0 0 0 0,-1 3 1 0 0,-3 12-31 0 0,-2-1-1 0 0,-15 30 1 0 0,12-27 10 0 0,-11 30-1 0 0,18-41 39 0 0,1 1 0 0 0,0-1-1 0 0,0 1 1 0 0,1-1 0 0 0,0 1 0 0 0,0-1-1 0 0,1 1 1 0 0,0-1 0 0 0,2 10-1 0 0,-1-11 2 0 0,1 0 0 0 0,0 0 0 0 0,0 0 0 0 0,1-1 0 0 0,-1 1 0 0 0,1-1 0 0 0,1 0 0 0 0,0 0 0 0 0,-1 0 0 0 0,2 0 0 0 0,6 7 0 0 0,0-1-5 0 0,1 0 0 0 0,1-1 0 0 0,-1-1 0 0 0,2 0 0 0 0,0-1 0 0 0,0 0 0 0 0,0-1 0 0 0,20 8 0 0 0,-23-12-508 0 0,1 0 0 0 0,-1-1-1 0 0,1 0 1 0 0,11 1 0 0 0,5-2-7587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0,'0'2'2426'0'0,"37"86"6450"0"0,7-1-5697 0 0,-21-46-2954 0 0,-2 2 0 0 0,24 70 0 0 0,-44-105-193 0 0,8 20-217 0 0,-8-27-582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16 2303 0 0,'0'0'102'0'0,"2"-1"-1"0"0,13-14 11478 0 0,-18 20-8909 0 0,-25 32-2303 0 0,-36 67-1 0 0,38-59-261 0 0,-189 280-27 0 0,48-92-78 0 0,101-129 71 0 0,-59 123 0 0 0,55-94-278 0 0,68-130 80 0 0,0 0 1 0 0,1 0-1 0 0,-1 0 0 0 0,1 0 1 0 0,0 0-1 0 0,0 0 0 0 0,0 0 1 0 0,0 1-1 0 0,1-1 0 0 0,-1 0 1 0 0,1 1-1 0 0,0 3 0 0 0,2-6-933 0 0,9-1-40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12095 0 0,'-8'-1'1091'0'0,"1"2"-1036"0"0,1-1 0 0 0,-1 1 0 0 0,1 1 0 0 0,-1-1 0 0 0,1 1 0 0 0,-12 6 0 0 0,-35 19 781 0 0,38-18-633 0 0,1 1 0 0 0,0 1 0 0 0,0 0 0 0 0,1 1 0 0 0,0 0 0 0 0,1 1 0 0 0,-18 25 0 0 0,23-28-104 0 0,1-1 0 0 0,0 1 0 0 0,1 0 0 0 0,0 0 0 0 0,0 1 0 0 0,1 0 0 0 0,1-1 0 0 0,0 1 0 0 0,0 1 0 0 0,1-1 0 0 0,0 0 0 0 0,1 0 0 0 0,1 13 0 0 0,0-22-41 0 0,0 1-1 0 0,0 0 1 0 0,0 0 0 0 0,1 0 0 0 0,0-1 0 0 0,-1 1 0 0 0,1 0 0 0 0,0-1 0 0 0,0 1 0 0 0,1 0 0 0 0,-1-1 0 0 0,0 0 0 0 0,1 1 0 0 0,0-1 0 0 0,-1 0 0 0 0,1 0 0 0 0,0 0-1 0 0,0 0 1 0 0,4 3 0 0 0,-3-3 9 0 0,0 0-1 0 0,0-1 0 0 0,0 0 1 0 0,0 0-1 0 0,0 0 0 0 0,1 0 1 0 0,-1 0-1 0 0,0-1 0 0 0,0 1 1 0 0,1-1-1 0 0,-1 0 0 0 0,0 0 1 0 0,0 0-1 0 0,1 0 1 0 0,-1-1-1 0 0,6 0 0 0 0,0-2 43 0 0,-1 1-1 0 0,1-1 1 0 0,-1-1-1 0 0,0 1 1 0 0,1-1 0 0 0,-2-1-1 0 0,1 0 1 0 0,0 0-1 0 0,-1 0 1 0 0,0-1-1 0 0,0 0 1 0 0,-1 0-1 0 0,8-10 1 0 0,-9 10-83 0 0,-1 1 0 0 0,-1-1 0 0 0,1 0 0 0 0,-1 0 1 0 0,0 0-1 0 0,-1 0 0 0 0,1 0 0 0 0,-1 0 0 0 0,0-1 0 0 0,-1 1 0 0 0,1-1 0 0 0,-1 0 0 0 0,-1 1 1 0 0,1-1-1 0 0,-1 0 0 0 0,-1 1 0 0 0,1-1 0 0 0,-2-9 0 0 0,-1 5-144 0 0,0 1 0 0 0,-1-1-1 0 0,0 1 1 0 0,0 0 0 0 0,-8-13-1 0 0,7 15-721 0 0,-1 0-1 0 0,0 1 0 0 0,-9-11 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12 3223 0 0,'14'-11'11139'0'0,"-15"12"-9987"0"0,-92 122 1560 0 0,79-100-2464 0 0,0 0-1 0 0,2 1 0 0 0,-17 45 0 0 0,28-65-202 0 0,-1 0 0 0 0,2 0 1 0 0,-1 0-1 0 0,0 0 0 0 0,1 0 0 0 0,-1 0 0 0 0,1 0 0 0 0,0 0 0 0 0,1 0 0 0 0,-1 0 1 0 0,1 0-1 0 0,1 6 0 0 0,-2-8-10 0 0,1-1-1 0 0,0 1 1 0 0,0 0 0 0 0,-1-1 0 0 0,1 0 0 0 0,0 1-1 0 0,0-1 1 0 0,1 1 0 0 0,-1-1 0 0 0,0 0 0 0 0,0 0-1 0 0,0 0 1 0 0,1 0 0 0 0,-1 0 0 0 0,1 0 0 0 0,-1 0-1 0 0,1 0 1 0 0,-1 0 0 0 0,1-1 0 0 0,-1 1-1 0 0,1-1 1 0 0,0 1 0 0 0,-1-1 0 0 0,1 0 0 0 0,0 1-1 0 0,-1-1 1 0 0,1 0 0 0 0,0 0 0 0 0,0 0 0 0 0,-1 0-1 0 0,4-1 1 0 0,3-1 74 0 0,1 0 0 0 0,-1 0-1 0 0,0 0 1 0 0,0-1 0 0 0,0-1 0 0 0,0 1-1 0 0,0-1 1 0 0,7-6 0 0 0,7-5 45 0 0,27-23 0 0 0,-24 15-166 0 0,-1-2 0 0 0,-1 0 0 0 0,33-49 0 0 0,-29 38-207 0 0,-27 35 155 0 0,2 1-60 0 0,-2 0 124 0 0,1 0 0 0 0,-1 0-1 0 0,1 0 1 0 0,-1 0 0 0 0,1 0-1 0 0,-1 0 1 0 0,1 0 0 0 0,-1 0-1 0 0,1 0 1 0 0,-1 0 0 0 0,1 0 0 0 0,-1 0-1 0 0,0 0 1 0 0,1 1 0 0 0,-1-1-1 0 0,1 0 1 0 0,-1 0 0 0 0,1 1 0 0 0,-1-1-1 0 0,0 0 1 0 0,1 0 0 0 0,-1 1-1 0 0,0-1 1 0 0,1 0 0 0 0,-1 1-1 0 0,0-1 1 0 0,1 0 0 0 0,-1 1 0 0 0,0-1-1 0 0,0 1 1 0 0,1-1 0 0 0,-1 0-1 0 0,0 1 1 0 0,0-1 0 0 0,0 1-1 0 0,1 0 1 0 0,-1 0-1 0 0,1 2 1 0 0,1 1 0 0 0,-1-1 0 0 0,0 0 0 0 0,0 1 0 0 0,-1-1 0 0 0,1 1 0 0 0,-1-1 0 0 0,0 1 0 0 0,0-1 0 0 0,0 1 0 0 0,0 4 0 0 0,-10 43 0 0 0,4-26 0 0 0,3-11 5 0 0,1 0-1 0 0,0-1 1 0 0,2 1-1 0 0,0 18 1 0 0,0-29-9 0 0,0 0 1 0 0,1 1 0 0 0,0-1 0 0 0,-1 0 0 0 0,1 0 0 0 0,0 0 0 0 0,1 0 0 0 0,-1 0-1 0 0,0-1 1 0 0,1 1 0 0 0,1 3 0 0 0,-1-5-9 0 0,-1 0 0 0 0,1 1 0 0 0,-1-1 0 0 0,1 0 0 0 0,-1 1 0 0 0,1-1 0 0 0,0 0 0 0 0,0 0 0 0 0,-1-1 0 0 0,1 1 0 0 0,0 0 0 0 0,0 0 0 0 0,0-1 0 0 0,0 1 0 0 0,0-1 0 0 0,0 0 0 0 0,0 0 0 0 0,0 1 0 0 0,2-1 1 0 0,17-1-394 0 0,0-1 1 0 0,36-7-1 0 0,-16-1-5343 0 0,-16 2-500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6911 0 0,'0'0'528'0'0,"3"0"-341"0"0,29 3 7160 0 0,-37 3-6369 0 0,-3 1-617 0 0,1-1 0 0 0,-1-1 0 0 0,0 1-1 0 0,-11 4 1 0 0,-14 10 266 0 0,-16 14-300 0 0,-127 96-221 0 0,151-109-27 0 0,1 2-1 0 0,1 1 0 0 0,0 0 1 0 0,-28 42-1 0 0,48-61-11 0 0,0 0 0 0 0,0 1 0 0 0,1-1 0 0 0,-1 0 0 0 0,1 1 0 0 0,-1 6 0 0 0,2-10-50 0 0,1-1-1 0 0,-1 1 1 0 0,1-1-1 0 0,0 1 0 0 0,0 0 1 0 0,0-1-1 0 0,0 1 1 0 0,0 0-1 0 0,0-1 1 0 0,0 1-1 0 0,0 0 0 0 0,1-1 1 0 0,-1 1-1 0 0,1-1 1 0 0,-1 1-1 0 0,1 0 0 0 0,-1-1 1 0 0,1 1-1 0 0,0-1 1 0 0,0 0-1 0 0,0 1 1 0 0,0-1-1 0 0,0 0 0 0 0,0 1 1 0 0,2 0-1 0 0,2 2-1 0 0,0-2 0 0 0,0 1 0 0 0,1 0 0 0 0,-1-1 0 0 0,1 0 0 0 0,0-1 0 0 0,-1 1 0 0 0,1-1 0 0 0,9 1 0 0 0,8 0-410 0 0,24-2-1 0 0,-29 0-500 0 0,9 0-5767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9671 0 0,'0'0'748'0'0,"-1"0"-328"0"0,-10 4 205 0 0,1 1-1 0 0,0 0 0 0 0,0 1 0 0 0,1-1 1 0 0,-1 2-1 0 0,1-1 0 0 0,1 2 0 0 0,-1-1 1 0 0,-10 12-1 0 0,-8 13-632 0 0,-27 42 0 0 0,24-32 347 0 0,15-21-271 0 0,-17 30 0 0 0,28-43 119 0 0,-1 1 0 0 0,2 0-1 0 0,-1 0 1 0 0,1 0-1 0 0,1 0 1 0 0,-4 19-1 0 0,6-27-147 0 0,0 0 0 0 0,0 0-1 0 0,0 0 1 0 0,0 0 0 0 0,0 0-1 0 0,0 0 1 0 0,0 0 0 0 0,0 0-1 0 0,0 0 1 0 0,0 1 0 0 0,1-1-1 0 0,-1 0 1 0 0,0 0 0 0 0,1 0 0 0 0,-1 0-1 0 0,1 0 1 0 0,-1 0 0 0 0,1 0-1 0 0,0-1 1 0 0,-1 1 0 0 0,1 0-1 0 0,0 0 1 0 0,-1 0 0 0 0,1-1-1 0 0,0 1 1 0 0,0 0 0 0 0,0-1-1 0 0,0 1 1 0 0,0-1 0 0 0,0 1-1 0 0,0-1 1 0 0,1 1 0 0 0,2 0 21 0 0,-1 0 0 0 0,0-1 0 0 0,0 0 0 0 0,0 0 0 0 0,0 0-1 0 0,0 0 1 0 0,0 0 0 0 0,0 0 0 0 0,0-1 0 0 0,6-1 0 0 0,7-4 28 0 0,-1 0 0 0 0,1 0 0 0 0,24-17 0 0 0,41-31 184 0 0,-70 46-626 0 0,1-1 0 0 0,11-13-1 0 0,-20 19 258 0 0,0 0-1 0 0,0 0 0 0 0,-1 0 1 0 0,1-1-1 0 0,-1 1 1 0 0,0-1-1 0 0,0 1 0 0 0,0-1 1 0 0,0 0-1 0 0,-1 0 0 0 0,1 0 1 0 0,0-6-1 0 0,-2 8 12 0 0,0-1 0 0 0,0 1 0 0 0,0 0 0 0 0,-1-1-1 0 0,1 1 1 0 0,-1-1 0 0 0,1 1 0 0 0,-1 0 0 0 0,0 0 0 0 0,0-1-1 0 0,0 1 1 0 0,0 0 0 0 0,-1 0 0 0 0,1 0 0 0 0,0 0 0 0 0,-1 0-1 0 0,1 0 1 0 0,-1 1 0 0 0,-4-4 0 0 0,-3-2 3 0 0,0 0 1 0 0,-21-11 0 0 0,14 8 64 0 0,-4-3-172 0 0,-11-6 388 0 0,10 7-4694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55 363 8287 0 0,'0'0'639'0'0,"-1"1"-415"0"0,-6 5-162 0 0,-14 11 2128 0 0,19-17-1603 0 0,1 1 1 0 0,0 0 0 0 0,-1-1-1 0 0,1 1 1 0 0,0-1-1 0 0,-1 1 1 0 0,1-1 0 0 0,-1 0-1 0 0,-2 1 1 0 0,4-1-513 0 0,0 0 0 0 0,-1 0 1 0 0,1 0-1 0 0,0 0 0 0 0,-1 0 0 0 0,1 0 1 0 0,0 0-1 0 0,-1-1 0 0 0,1 1 0 0 0,0 0 1 0 0,-1 0-1 0 0,1 0 0 0 0,0 0 0 0 0,0 0 1 0 0,-1-1-1 0 0,1 1 0 0 0,0 0 0 0 0,-1 0 1 0 0,1 0-1 0 0,0-1 0 0 0,0 1 0 0 0,-1 0 1 0 0,1 0-1 0 0,0-1 0 0 0,0 1 0 0 0,0 0 1 0 0,0-1-1 0 0,-1 1 0 0 0,1 0 0 0 0,0-1 1 0 0,0 1-1 0 0,1-14 826 0 0,10-12-451 0 0,-3 13-342 0 0,1 0 1 0 0,1 1 0 0 0,0 1-1 0 0,18-17 1 0 0,51-36-154 0 0,-56 46 64 0 0,-19 15-28 0 0,199-141-529 0 0,-194 138 513 0 0,1 0 0 0 0,0 1 0 0 0,0 0 0 0 0,0 1 0 0 0,1 0 0 0 0,-1 1 0 0 0,21-4 0 0 0,-21 9 39 0 0,-9-1-3 0 0,1 0 0 0 0,-1 0 0 0 0,0 1 0 0 0,0-1 0 0 0,0 1 1 0 0,0-1-1 0 0,0 1 0 0 0,0-1 0 0 0,0 1 0 0 0,-1 0 0 0 0,1-1 1 0 0,-1 1-1 0 0,1 0 0 0 0,-1-1 0 0 0,1 1 0 0 0,-1 0 0 0 0,0 0 1 0 0,0-1-1 0 0,0 1 0 0 0,0 0 0 0 0,0 0 0 0 0,-1 3 0 0 0,0 3 72 0 0,0-1 0 0 0,-1 1 0 0 0,-5 14-1 0 0,-19 40 333 0 0,16-41-318 0 0,1 1 1 0 0,1-1 0 0 0,1 2-1 0 0,-5 24 1 0 0,11-37-528 0 0,0 0-1 0 0,0 0 1 0 0,1 1-1 0 0,0-1 1 0 0,3 18 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10591 0 0,'-2'1'6048'0'0,"-35"28"-3416"0"0,-55 38-2336 0 0,-51 40-232 0 0,122-92-56 0 0,2 1 0 0 0,-1 1 0 0 0,2 1 0 0 0,0 1 0 0 0,2 0 0 0 0,0 1 0 0 0,-16 26 0 0 0,28-39 90 0 0,1 1 1 0 0,0 0-1 0 0,0-1 0 0 0,0 1 0 0 0,-2 16 1 0 0,5-23-71 0 0,0 0 1 0 0,0 0-1 0 0,1 0 1 0 0,-1 0-1 0 0,0 0 1 0 0,0 0-1 0 0,1 0 1 0 0,-1 0 0 0 0,0 0-1 0 0,1 0 1 0 0,-1-1-1 0 0,1 1 1 0 0,-1 0-1 0 0,1 0 1 0 0,-1 0-1 0 0,1 0 1 0 0,0-1 0 0 0,0 1-1 0 0,-1 0 1 0 0,2 0-1 0 0,0 1 29 0 0,0 0 0 0 0,0-1 0 0 0,0 1-1 0 0,1-1 1 0 0,-1 0 0 0 0,4 2 0 0 0,3-1 72 0 0,0 0 0 0 0,1-1 1 0 0,-1 0-1 0 0,0 0 0 0 0,1-1 0 0 0,11-1 1 0 0,2-1 57 0 0,31-7 1 0 0,-30 3-286 0 0,-1 0 1 0 0,42-19-1 0 0,-42 14-1765 0 0,24-15 0 0 0,-22 9-4961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3679 0 0,'0'0'167'0'0,"-1"2"-7"0"0,-11 22 2700 0 0,-1 0-1 0 0,-18 24 1 0 0,-2 3-302 0 0,-27 51-886 0 0,-97 151 779 0 0,8-33-1265 0 0,22 12-2244 0 0,123-224-38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68 1375 0 0,'-6'5'3331'0'0,"-11"11"4856"0"0,2 3-4323 0 0,-23 42-2950 0 0,30-49-50 0 0,0 2-678 0 0,1-1 0 0 0,0 2 0 0 0,0-1 0 0 0,2 0-1 0 0,0 1 1 0 0,1 0 0 0 0,0 1 0 0 0,1-1 0 0 0,1 0 0 0 0,0 1-1 0 0,1 0 1 0 0,1 17 0 0 0,0-30-145 0 0,0 0 0 0 0,1 0 0 0 0,-1 0-1 0 0,1 0 1 0 0,0 0 0 0 0,0 0 0 0 0,0-1 0 0 0,0 1-1 0 0,0 0 1 0 0,0 0 0 0 0,3 3 0 0 0,-3-5-6 0 0,0 0-1 0 0,0 0 1 0 0,0 0 0 0 0,0 0-1 0 0,0 0 1 0 0,0 0 0 0 0,1 0-1 0 0,-1-1 1 0 0,0 1 0 0 0,0 0 0 0 0,1-1-1 0 0,-1 1 1 0 0,0-1 0 0 0,1 0-1 0 0,-1 1 1 0 0,1-1 0 0 0,-1 0 0 0 0,1 0-1 0 0,-1 0 1 0 0,0 0 0 0 0,1 0-1 0 0,-1 0 1 0 0,1 0 0 0 0,-1 0-1 0 0,3-1 1 0 0,7-2 152 0 0,-1-1 0 0 0,0 0-1 0 0,1 0 1 0 0,-1-1 0 0 0,-1-1 0 0 0,1 1-1 0 0,12-11 1 0 0,0-2-20 0 0,34-35-1 0 0,-46 41-158 0 0,0 0 1 0 0,0 0 0 0 0,-2-1-1 0 0,12-21 1 0 0,21-58 208 0 0,-28 59-1094 0 0,28-50-1 0 0,-19 51-2182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4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50 866 1839 0 0,'-2'1'134'0'0,"-5"7"-177"0"0,2-3 2177 0 0,-1 0 0 0 0,0-1 0 0 0,0 0-1 0 0,-11 9 6269 0 0,51-37-7078 0 0,49-46 0 0 0,25-37-1061 0 0,123-121-146 0 0,-205 201-125 0 0,48-47-152 0 0,95-74 0 0 0,-155 137 115 0 0,-4 2 41 0 0,1 1-1 0 0,1-1 1 0 0,0 2 0 0 0,0 0-1 0 0,0 0 1 0 0,1 1 0 0 0,14-4-1 0 0,-18 8 5 0 0,-2 2 12 0 0,-6 0 47 0 0,5 9 80 0 0,-5-6-134 0 0,0 0 0 0 0,-1-1 1 0 0,1 1-1 0 0,-1 0 1 0 0,1 0-1 0 0,-1-1 1 0 0,0 1-1 0 0,0 0 1 0 0,0 0-1 0 0,0 0 0 0 0,-1-1 1 0 0,0 5-1 0 0,-12 34 72 0 0,7-26-66 0 0,-46 128 141 0 0,22-66 21 0 0,-22 87 1 0 0,46-132-127 0 0,3-15-13 0 0,-1 0-1 0 0,-1 0 1 0 0,-9 22-1 0 0,13-38 887 0 0,0-3-892 0 0,0 1 0 0 0,1-1 0 0 0,-1 0 0 0 0,0 1 0 0 0,0-1-1 0 0,1 0 1 0 0,-1 0 0 0 0,1 0 0 0 0,-1 0 0 0 0,1 1 0 0 0,0-4 0 0 0,0 2-19 0 0,0 0 0 0 0,0 1 1 0 0,1-1-1 0 0,-1 0 0 0 0,1 0 1 0 0,-1 1-1 0 0,1-1 0 0 0,0 0 0 0 0,0 1 1 0 0,0-1-1 0 0,1 1 0 0 0,-1-1 1 0 0,1 1-1 0 0,1-3 0 0 0,5-5-11 0 0,17-16 0 0 0,-15 16 15 0 0,134-118 37 0 0,-109 100-47 0 0,131-119-313 0 0,65-51-227 0 0,-205 179 457 0 0,17-13-104 0 0,64-62 0 0 0,-105 93 94 0 0,2-3 14 0 0,-3 4-12 0 0,10 62-419 0 0,-10-55 517 0 0,0 0-1 0 0,-1 0 0 0 0,0 0 1 0 0,-1 0-1 0 0,0 0 1 0 0,0 0-1 0 0,-2 10 0 0 0,-19 48 123 0 0,18-55-115 0 0,-17 39 407 0 0,-46 76-1 0 0,17-34-62 0 0,32-55-228 0 0,-68 147 331 0 0,85-179-446 0 0,0 0-1 0 0,-1 1 0 0 0,1-1 1 0 0,1 0-1 0 0,-1 8 0 0 0,2-9 49 0 0,0-2-80 0 0,0 0 1 0 0,0 0 0 0 0,0 0 0 0 0,0 0-1 0 0,0 0 1 0 0,0 0 0 0 0,0-1-1 0 0,1 1 1 0 0,-1-1 0 0 0,0 1-1 0 0,1 0 1 0 0,-1-1 0 0 0,0 0-1 0 0,1 1 1 0 0,-1-1 0 0 0,0 0 0 0 0,1 0-1 0 0,-1 0 1 0 0,1 0 0 0 0,-1 0-1 0 0,0 0 1 0 0,1 0 0 0 0,-1 0-1 0 0,0-1 1 0 0,1 1 0 0 0,-1 0-1 0 0,0-1 1 0 0,1 1 0 0 0,-1-1-1 0 0,2-1 1 0 0,0 1-136 0 0,0 0-181 0 0,-1 0-1 0 0,1 0 1 0 0,-1 0-1 0 0,0 0 1 0 0,0-1 0 0 0,0 1-1 0 0,3-2 1 0 0,3-6-1240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131 342 9671 0 0,'0'0'875'0'0,"0"1"-719"0"0,1 2 206 0 0,-1 0 0 0 0,0-1 1 0 0,-1 1-1 0 0,1 0 0 0 0,0-1 0 0 0,-1 1 0 0 0,1-1 1 0 0,-1 1-1 0 0,0-1 0 0 0,0 1 0 0 0,0-1 0 0 0,0 1 0 0 0,0-1 1 0 0,0 0-1 0 0,-1 1 0 0 0,1-1 0 0 0,-1 0 0 0 0,0 0 1 0 0,0 0-1 0 0,1 0 0 0 0,-1-1 0 0 0,0 1 0 0 0,-5 2 1 0 0,4-2-203 0 0,1 0 1 0 0,-1 0 0 0 0,0-1 0 0 0,1 0 0 0 0,-1 0 0 0 0,0 1 0 0 0,0-2 0 0 0,0 1 0 0 0,0 0 0 0 0,0 0 0 0 0,-1-1 0 0 0,1 0 0 0 0,0 0 0 0 0,0 0 0 0 0,0 0 0 0 0,0 0 0 0 0,0 0 0 0 0,0-1 0 0 0,0 0 0 0 0,-6-1 0 0 0,6 0-138 0 0,1 1 0 0 0,0-1 1 0 0,0 0-1 0 0,0 1 0 0 0,0-1 0 0 0,0 0 0 0 0,0 0 0 0 0,0 0 0 0 0,1 0 0 0 0,-1-1 0 0 0,1 1 1 0 0,-1 0-1 0 0,1-1 0 0 0,0 1 0 0 0,0-1 0 0 0,0 1 0 0 0,0-1 0 0 0,1 1 0 0 0,-1-1 1 0 0,0 0-1 0 0,1-3 0 0 0,-1-2 23 0 0,0 0 0 0 0,1 0-1 0 0,0 0 1 0 0,1 0 0 0 0,2-15 0 0 0,1 12-20 0 0,-1-1 1 0 0,1 1-1 0 0,1 0 0 0 0,0 1 1 0 0,1-1-1 0 0,0 1 0 0 0,9-12 1 0 0,7-5-127 0 0,29-30 1 0 0,-37 42-81 0 0,1 2 0 0 0,0 0-1 0 0,1 0 1 0 0,0 2 0 0 0,20-11 0 0 0,-29 18 126 0 0,0 0 1 0 0,1 1-1 0 0,0 0 1 0 0,-1 0-1 0 0,1 0 1 0 0,0 1-1 0 0,0 1 1 0 0,1-1-1 0 0,-1 1 1 0 0,0 1-1 0 0,0-1 1 0 0,1 1-1 0 0,-1 1 1 0 0,0 0-1 0 0,9 1 1 0 0,-14-1 77 0 0,0 0 0 0 0,-1 0 0 0 0,1 0 0 0 0,-1 0 0 0 0,1 0 0 0 0,-1 0 0 0 0,1 1 0 0 0,-1 0 1 0 0,0-1-1 0 0,1 1 0 0 0,-1 0 0 0 0,0 0 0 0 0,0 0 0 0 0,0 0 0 0 0,-1 0 0 0 0,3 3 0 0 0,-2-1 38 0 0,0-1-1 0 0,-1 1 1 0 0,1 0 0 0 0,-1 0-1 0 0,0 0 1 0 0,0 0 0 0 0,0 0-1 0 0,-1 0 1 0 0,1 8-1 0 0,-2 3 99 0 0,0-1 0 0 0,-1 1 0 0 0,0-1 0 0 0,-1 0 0 0 0,-6 15 0 0 0,-3 4-36 0 0,-1 0-1 0 0,-2-1 1 0 0,-19 30 0 0 0,33-60-115 0 0,-1 1 0 0 0,1-1-1 0 0,0 0 1 0 0,-1 0 0 0 0,0-1 0 0 0,1 1 0 0 0,-1 0 0 0 0,0-1-1 0 0,0 1 1 0 0,0-1 0 0 0,0 1 0 0 0,0-1 0 0 0,-1 0 0 0 0,1 0 0 0 0,0 0-1 0 0,0 0 1 0 0,-1 0 0 0 0,1-1 0 0 0,-1 1 0 0 0,-3 0 0 0 0,4-1-192 0 0,1 0 1 0 0,-1 0-1 0 0,0 0 1 0 0,0-1-1 0 0,0 1 1 0 0,0 0-1 0 0,0-1 1 0 0,0 1-1 0 0,1-1 1 0 0,-1 0-1 0 0,0 0 1 0 0,0 0-1 0 0,1 1 1 0 0,-1-2-1 0 0,1 1 1 0 0,-1 0-1 0 0,1 0 1 0 0,-1 0-1 0 0,1-1 1 0 0,0 1 0 0 0,-1-1-1 0 0,1 1 1 0 0,0-1-1 0 0,0 1 1 0 0,0-1-1 0 0,-1-3 1 0 0,-3-6-6952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10135 0 0,'0'0'778'0'0,"0"1"-506"0"0,-109 155 4682 0 0,31-47-4146 0 0,-78 107 346 0 0,28-39 16 0 0,93-125-650 0 0,3 2 0 0 0,-33 75 0 0 0,51-86-442 0 0,13-39-110 0 0,1-3-568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3:5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94 8751 0 0,'0'0'674'0'0,"-1"1"-438"0"0,-1 15 954 0 0,0-7 391 0 0,1 0 0 0 0,0-1 0 0 0,0 1 0 0 0,1 16 0 0 0,0-23-1435 0 0,1 0-1 0 0,-1 0 1 0 0,0-1-1 0 0,1 1 0 0 0,-1 0 1 0 0,1 0-1 0 0,0 0 1 0 0,0 0-1 0 0,0-1 1 0 0,-1 1-1 0 0,1 0 0 0 0,1-1 1 0 0,-1 1-1 0 0,0-1 1 0 0,0 1-1 0 0,1-1 1 0 0,-1 0-1 0 0,1 1 1 0 0,-1-1-1 0 0,1 0 0 0 0,-1 0 1 0 0,1 0-1 0 0,0 0 1 0 0,-1 0-1 0 0,1 0 1 0 0,0-1-1 0 0,3 2 0 0 0,8 0 183 0 0,0 1-1 0 0,0-2 0 0 0,1 0 0 0 0,20 0 0 0 0,54-10-77 0 0,-73 7-243 0 0,-1 0 0 0 0,-1-1 0 0 0,1-1 0 0 0,0-1 0 0 0,-1 0 1 0 0,0 0-1 0 0,0-1 0 0 0,19-13 0 0 0,-26 15-45 0 0,-1 1-1 0 0,0-1 1 0 0,0-1 0 0 0,0 1-1 0 0,-1-1 1 0 0,1 0 0 0 0,-1 0 0 0 0,0 0-1 0 0,-1 0 1 0 0,1-1 0 0 0,-1 1-1 0 0,0-1 1 0 0,0 0 0 0 0,-1 0 0 0 0,0 0-1 0 0,0-1 1 0 0,0 1 0 0 0,-1 0-1 0 0,0-1 1 0 0,1-11 0 0 0,-2 16 3 0 0,0 1-1 0 0,0 0 1 0 0,-1-1 0 0 0,1 1 0 0 0,0 0-1 0 0,0-1 1 0 0,-1 1 0 0 0,1 0-1 0 0,-1 0 1 0 0,1-1 0 0 0,-1 1 0 0 0,1 0-1 0 0,-1 0 1 0 0,0 0 0 0 0,0 0 0 0 0,1 0-1 0 0,-1 0 1 0 0,0 0 0 0 0,0 0 0 0 0,-1-1-1 0 0,0 1-36 0 0,0 0 0 0 0,0-1 0 0 0,0 1 0 0 0,-1 0 0 0 0,1 1 0 0 0,0-1 0 0 0,-1 0-1 0 0,1 1 1 0 0,0-1 0 0 0,-4 1 0 0 0,-1-1-112 0 0,-1 1 0 0 0,1 0 0 0 0,-1 1 0 0 0,1 0 0 0 0,0 0 0 0 0,-10 3 1 0 0,-4 4 204 0 0,0 0 0 0 0,0 1 0 0 0,1 1 0 0 0,1 1 0 0 0,0 1 0 0 0,0 1 0 0 0,-19 18 0 0 0,-7 9 503 0 0,-56 67 1 0 0,83-86-476 0 0,0 0 0 0 0,2 2 1 0 0,-20 34-1 0 0,35-54-19 0 0,-1-1-1 0 0,1 1 1 0 0,0 0-1 0 0,0 0 1 0 0,0 0-1 0 0,0 0 0 0 0,0 0 1 0 0,1 0-1 0 0,-1 0 1 0 0,1 0-1 0 0,0 0 1 0 0,0 0-1 0 0,0 0 1 0 0,0 0-1 0 0,1 0 1 0 0,-1 0-1 0 0,1 0 1 0 0,1 4-1 0 0,-1-5 5 0 0,0 0-1 0 0,1 1 1 0 0,-1-1-1 0 0,1 0 0 0 0,0 0 1 0 0,-1 0-1 0 0,1-1 1 0 0,0 1-1 0 0,0 0 1 0 0,0-1-1 0 0,0 1 1 0 0,1-1-1 0 0,-1 1 1 0 0,0-1-1 0 0,0 0 0 0 0,1 0 1 0 0,-1 0-1 0 0,1 0 1 0 0,-1-1-1 0 0,1 1 1 0 0,4 0-1 0 0,50 5 1079 0 0,0-1 0 0 0,75-5 0 0 0,40-20 166 0 0,-85 7-1084 0 0,-67 9-214 0 0,-19 3-77 0 0,5-1-491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57 919 0 0,'26'-21'385'0'0,"19"-15"17261"0"0,-46 48-17265 0 0,-1 2-253 0 0,-1 0 0 0 0,0 1 0 0 0,-1-1 1 0 0,-1 0-1 0 0,-8 16 0 0 0,5-10 49 0 0,-101 217 993 0 0,61-140-1054 0 0,-74 137-23 0 0,92-184-60 0 0,-3-2 0 0 0,-57 67 0 0 0,47-72-1933 0 0,-2-2 0 0 0,-88 63 0 0 0,126-99 1616 0 0,0 0 0 0 0,0 1 0 0 0,1-1 0 0 0,0 1-1 0 0,0 1 1 0 0,-7 9 0 0 0,12-14 24 0 0,3-2-283 0 0,2 0 496 0 0,-1 0 0 0 0,1 0 0 0 0,0 0 0 0 0,-1 0 0 0 0,1-1 0 0 0,-1 1 0 0 0,1-1 0 0 0,-1 0 0 0 0,5-2 0 0 0,31-15-2479 0 0,-33 14 1398 0 0,19-9-2804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17 188 6447 0 0,'-16'-6'14603'0'0,"23"8"-15350"0"0,26 4 1147 0 0,0-1-1 0 0,0-2 1 0 0,0-1 0 0 0,0-2-1 0 0,0-1 1 0 0,54-9 0 0 0,193-58 476 0 0,-104 21-457 0 0,-46 14-449 0 0,-43 9-2879 0 0,-63 17-2453 0 0,-3-3-1582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11519 0 0,'-1'1'887'0'0,"-72"86"1311"0"0,51-58-1257 0 0,-109 165 2290 0 0,16 12-1529 0 0,76-135-1262 0 0,-13 33-21 0 0,29-57-353 0 0,-1 0 0 0 0,-45 63 0 0 0,58-96-42 0 0,0-1 0 0 0,-21 19 0 0 0,26-27-9 0 0,1 0 0 0 0,-2-1 0 0 0,1 1 0 0 0,0-1 0 0 0,-1-1 1 0 0,0 1-1 0 0,0-1 0 0 0,-9 3 0 0 0,15-6-20 0 0,0 0 1 0 0,1 1-1 0 0,-1-1 0 0 0,0 0 0 0 0,0 0 1 0 0,0 0-1 0 0,0 0 0 0 0,1 0 0 0 0,-1 0 0 0 0,0 0 1 0 0,0 0-1 0 0,0 0 0 0 0,0 0 0 0 0,1 0 1 0 0,-1 0-1 0 0,-1-1 0 0 0,1 0 1 0 0,1 1 0 0 0,0 0 0 0 0,0 0 0 0 0,-1-1 0 0 0,1 1 0 0 0,0 0-1 0 0,0-1 1 0 0,0 1 0 0 0,-1 0 0 0 0,1-1 0 0 0,0 1 0 0 0,0 0 0 0 0,0-1 0 0 0,0 1 0 0 0,0 0 0 0 0,0-1 0 0 0,0 1 0 0 0,0-1 0 0 0,-1 1 0 0 0,2 0-1 0 0,-1-1 1 0 0,0 1 0 0 0,0-1 0 0 0,7-19-186 0 0,7 1 43 0 0,1 1 1 0 0,0 0-1 0 0,1 1 0 0 0,25-21 1 0 0,-24 23 60 0 0,-1 0 47 0 0,2 0 0 0 0,-1 1 0 0 0,28-15 0 0 0,-36 24 90 0 0,1 0-1 0 0,-1 1 0 0 0,1 0 1 0 0,-1 0-1 0 0,1 1 1 0 0,0 1-1 0 0,0-1 0 0 0,1 2 1 0 0,17-2-1 0 0,-24 3-23 0 0,0 0 0 0 0,0 1 0 0 0,0-1 0 0 0,0 1 0 0 0,1-1 0 0 0,-1 1 0 0 0,-1 0 0 0 0,1 1 0 0 0,0-1 0 0 0,0 1 0 0 0,0-1 1 0 0,-1 1-1 0 0,1 1 0 0 0,-1-1 0 0 0,1 0 0 0 0,-1 1 0 0 0,0-1 0 0 0,0 1 0 0 0,0 0 0 0 0,-1 0 0 0 0,1 0 0 0 0,0 1 0 0 0,-1-1 0 0 0,0 1 0 0 0,0-1 0 0 0,0 1 0 0 0,0 0 0 0 0,-1-1 0 0 0,0 1 0 0 0,1 0 0 0 0,-1 0 0 0 0,-1 0 0 0 0,1 0 0 0 0,0 0 0 0 0,-1 0 0 0 0,0 5 0 0 0,0 3 58 0 0,-1 1 0 0 0,0 0-1 0 0,-1-1 1 0 0,0 1 0 0 0,-7 22-1 0 0,-28 58 62 0 0,16-44-656 0 0,20-47-158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167 120 10135 0 0,'0'0'778'0'0,"1"1"-506"0"0,21 24 2599 0 0,-17-18-1664 0 0,0 0 1 0 0,1 0-1 0 0,10 8 1 0 0,-14-13-1031 0 0,1-1 0 0 0,-1 1 0 0 0,0-1 1 0 0,1 1-1 0 0,0-1 0 0 0,-1 0 0 0 0,1 0 0 0 0,-1 0 0 0 0,1 0 1 0 0,0-1-1 0 0,0 1 0 0 0,-1-1 0 0 0,1 1 0 0 0,0-1 0 0 0,4 0 0 0 0,5-2 31 0 0,-1 1-1 0 0,1-2 1 0 0,-1 0-1 0 0,1 0 1 0 0,18-9-1 0 0,-10 2-190 0 0,1 0 0 0 0,18-14-1 0 0,-33 20-78 0 0,-1-1-1 0 0,1 1 1 0 0,-1-1-1 0 0,0 0 1 0 0,-1 0 0 0 0,1 0-1 0 0,4-9 1 0 0,-7 11 28 0 0,0 1 0 0 0,-1-1 0 0 0,1 0 0 0 0,-1 1 0 0 0,0-1 0 0 0,0 0 0 0 0,0 0 0 0 0,0 0 0 0 0,-1 0 0 0 0,1 0 0 0 0,-1 0 0 0 0,0 0 0 0 0,1 0 0 0 0,-2 0 0 0 0,1 0 0 0 0,0 0 0 0 0,0 1 0 0 0,-1-1 0 0 0,-1-5 1 0 0,1 6-26 0 0,0 1 1 0 0,0-1-1 0 0,0 1 1 0 0,0 0-1 0 0,-1 0 1 0 0,1-1-1 0 0,0 1 1 0 0,-1 0 0 0 0,1 0-1 0 0,-1 0 1 0 0,1 0-1 0 0,-1 1 1 0 0,0-1-1 0 0,1 0 1 0 0,-1 1-1 0 0,0-1 1 0 0,1 1 0 0 0,-1-1-1 0 0,0 1 1 0 0,0 0-1 0 0,0 0 1 0 0,1 0-1 0 0,-1 0 1 0 0,0 0 0 0 0,-2 0-1 0 0,-7 1-195 0 0,0 0 1 0 0,-17 4-1 0 0,27-5 243 0 0,-24 6-113 0 0,0 1 0 0 0,0 1 0 0 0,1 2 0 0 0,0 0 1 0 0,1 1-1 0 0,-25 16 0 0 0,30-15 255 0 0,1 0 0 0 0,1 1-1 0 0,0 1 1 0 0,1 0 0 0 0,1 1 0 0 0,0 1 0 0 0,1 0-1 0 0,-12 20 1 0 0,17-23 33 0 0,0 0 1 0 0,0 1-1 0 0,2 0 0 0 0,0 1 1 0 0,0 0-1 0 0,-4 19 0 0 0,9-30-136 0 0,0 0 0 0 0,1 1-1 0 0,-1-1 1 0 0,1 1 0 0 0,0-1 0 0 0,0 0-1 0 0,0 1 1 0 0,1-1 0 0 0,-1 1-1 0 0,1-1 1 0 0,0 0 0 0 0,0 0 0 0 0,1 1-1 0 0,-1-1 1 0 0,1 0 0 0 0,0 0 0 0 0,0 0-1 0 0,0-1 1 0 0,1 1 0 0 0,-1 0-1 0 0,1-1 1 0 0,0 0 0 0 0,0 1 0 0 0,0-1-1 0 0,0 0 1 0 0,7 4 0 0 0,-5-4-20 0 0,0-1 0 0 0,0 0-1 0 0,0 0 1 0 0,0 0 0 0 0,1 0 0 0 0,-1-1 0 0 0,1 0 0 0 0,-1 0-1 0 0,1-1 1 0 0,-1 1 0 0 0,1-1 0 0 0,-1 0 0 0 0,1-1 0 0 0,8-1-1 0 0,6-2-702 0 0,0 0 0 0 0,30-13 0 0 0,-21 7-444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243 191 9215 0 0,'0'0'422'0'0,"-2"1"-13"0"0,2-1-405 0 0,-1 0 0 0 0,1 1-1 0 0,-1-1 1 0 0,1 0 0 0 0,0 0 0 0 0,-1 0 0 0 0,1 1-1 0 0,0-1 1 0 0,-1 0 0 0 0,1 0 0 0 0,0 1-1 0 0,-1-1 1 0 0,1 0 0 0 0,0 1 0 0 0,0-1 0 0 0,-1 0-1 0 0,1 1 1 0 0,0-1 0 0 0,0 1 0 0 0,0-1 0 0 0,0 0-1 0 0,-1 1 1 0 0,1-1 0 0 0,0 1 0 0 0,0-1-1 0 0,0 1 1 0 0,0-1 0 0 0,0 0 0 0 0,0 1 0 0 0,0-1-1 0 0,0 1 1 0 0,0-1 0 0 0,0 0 0 0 0,0 1 0 0 0,1-1-1 0 0,-1 1 1 0 0,0-1 0 0 0,0 1 0 0 0,0-1-1 0 0,0 0 1 0 0,1 1 0 0 0,-1-1 0 0 0,1 1-6 0 0,-1 1 32 0 0,0-1 1 0 0,0 0-1 0 0,0 0 0 0 0,-1 0 0 0 0,1 1 0 0 0,0-1 0 0 0,-1 0 0 0 0,1 0 1 0 0,0 0-1 0 0,-1 0 0 0 0,0 0 0 0 0,1 0 0 0 0,-1 0 0 0 0,1 1 0 0 0,-3 0 1 0 0,-15 17 885 0 0,8-9-481 0 0,-31 35 1100 0 0,-2-2 1 0 0,-67 51 1153 0 0,103-106-1780 0 0,8 8-867 0 0,-1 0 0 0 0,0 1 0 0 0,1-1 1 0 0,-1 0-1 0 0,1 1 0 0 0,0-1 0 0 0,0 1 0 0 0,1-1 0 0 0,-1 1 0 0 0,1 0 1 0 0,-1-1-1 0 0,5-5 0 0 0,2-2-13 0 0,0 1 1 0 0,12-11-1 0 0,2 0-60 0 0,1 2 0 0 0,1 0 0 0 0,34-19 1 0 0,-13 8-184 0 0,-37 25 186 0 0,88-56-433 0 0,-83 53 454 0 0,1 2 0 0 0,-1 0-1 0 0,1 0 1 0 0,1 1 0 0 0,21-4 0 0 0,-33 8 48 0 0,0 1 1 0 0,0-1 0 0 0,0 1 0 0 0,0 0 0 0 0,0 0 0 0 0,0 0 0 0 0,0 1 0 0 0,0-1 0 0 0,0 0 0 0 0,0 1-1 0 0,0 0 1 0 0,-1 0 0 0 0,1 0 0 0 0,0 0 0 0 0,0 0 0 0 0,-1 1 0 0 0,1-1 0 0 0,-1 1 0 0 0,1-1 0 0 0,-1 1-1 0 0,4 4 1 0 0,-4-3-1 0 0,0-1 0 0 0,0 1 0 0 0,0 0 0 0 0,0 0-1 0 0,-1 0 1 0 0,1 1 0 0 0,-1-1 0 0 0,0 0 0 0 0,0 1 0 0 0,0-1-1 0 0,-1 0 1 0 0,1 1 0 0 0,-1-1 0 0 0,0 1 0 0 0,1-1-1 0 0,-2 1 1 0 0,1-1 0 0 0,-1 5 0 0 0,-3 10 44 0 0,0 0-1 0 0,-2 0 1 0 0,0-1 0 0 0,-1 0 0 0 0,0 0 0 0 0,-2 0 0 0 0,0-1-1 0 0,-1 0 1 0 0,0-1 0 0 0,-1 0 0 0 0,-1-1 0 0 0,-14 14 0 0 0,20-23-64 0 0,3-4 22 0 0,3-1-42 0 0,-1 0 1 0 0,1 0-1 0 0,0 0 1 0 0,-1 0-1 0 0,1 0 1 0 0,0 0 0 0 0,0 0-1 0 0,-1 0 1 0 0,1 0-1 0 0,0 0 1 0 0,-1-1 0 0 0,1 1-1 0 0,0 0 1 0 0,0 0-1 0 0,-1 0 1 0 0,1 0 0 0 0,0-1-1 0 0,0 1 1 0 0,0 0-1 0 0,-1 0 1 0 0,1-1 0 0 0,0 1-1 0 0,0 0 1 0 0,0 0-1 0 0,0-1 1 0 0,-1 1 0 0 0,1 0-1 0 0,0 0 1 0 0,0-1-1 0 0,0 1 1 0 0,0 0 0 0 0,0-1-1 0 0,0 1 1 0 0,0 0-1 0 0,0-1 1 0 0,0 1-1 0 0,0 0 1 0 0,0-1 0 0 0,0 1-1 0 0,0-1 1 0 0,3-10-8 0 0,-3 10 0 0 0,4-8-37 0 0,1 0-1 0 0,0 0 1 0 0,0 1 0 0 0,1-1 0 0 0,0 1 0 0 0,1 1 0 0 0,11-12-1 0 0,-9 9 2 0 0,22-20-111 0 0,0 1-1 0 0,2 1 1 0 0,63-40 0 0 0,120-50-467 0 0,-208 114 599 0 0,5-2 31 0 0,1 0-1 0 0,0 0 1 0 0,15-3 0 0 0,-26 8 12 0 0,0 0 1 0 0,0 1-1 0 0,0-1 1 0 0,0 1-1 0 0,0-1 1 0 0,0 1 0 0 0,0 0-1 0 0,0 0 1 0 0,0 1-1 0 0,0-1 1 0 0,0 1-1 0 0,-1-1 1 0 0,1 1 0 0 0,0 0-1 0 0,0 0 1 0 0,0 0-1 0 0,0 0 1 0 0,-1 1-1 0 0,1-1 1 0 0,-1 1 0 0 0,5 3-1 0 0,-5-3 9 0 0,0 1-1 0 0,1 0 0 0 0,-2 0 1 0 0,1 0-1 0 0,0 0 1 0 0,-1 1-1 0 0,1-1 0 0 0,-1 0 1 0 0,0 1-1 0 0,0-1 1 0 0,0 0-1 0 0,0 1 0 0 0,-1 0 1 0 0,0-1-1 0 0,1 1 0 0 0,-1-1 1 0 0,-1 7-1 0 0,-1 5 115 0 0,0-1-1 0 0,-9 27 0 0 0,11-40-138 0 0,-48 125 301 0 0,7-23-112 0 0,36-82-195 0 0,3-13-1966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148 171 13935 0 0,'0'0'1262'0'0,"1"1"-1037"0"0,134 12 4003 0 0,-109-12-3659 0 0,0-2 0 0 0,0 0 0 0 0,33-7 0 0 0,-50 5-574 0 0,-1 1 0 0 0,0-1 0 0 0,0 0 1 0 0,0-1-1 0 0,0 0 0 0 0,0 0 0 0 0,-1-1 0 0 0,0 0 1 0 0,0 0-1 0 0,0-1 0 0 0,-1 0 0 0 0,0 0 0 0 0,0 0 0 0 0,0-1 1 0 0,-1 0-1 0 0,0 0 0 0 0,5-9 0 0 0,-9 13-55 0 0,0 0 0 0 0,0 1 0 0 0,0-1-1 0 0,-1 0 1 0 0,1 0 0 0 0,-1 0 0 0 0,1 0-1 0 0,-1 0 1 0 0,0 0 0 0 0,0 0 0 0 0,-1 0 0 0 0,1 0-1 0 0,-1 0 1 0 0,1 0 0 0 0,-2-4 0 0 0,1 6 9 0 0,0-1 0 0 0,1 1 1 0 0,-1-1-1 0 0,0 1 1 0 0,0-1-1 0 0,0 1 1 0 0,0-1-1 0 0,-1 1 0 0 0,1 0 1 0 0,0 0-1 0 0,0 0 1 0 0,-1-1-1 0 0,1 1 0 0 0,-1 0 1 0 0,1 1-1 0 0,-1-1 1 0 0,1 0-1 0 0,-1 0 1 0 0,1 1-1 0 0,-1-1 0 0 0,0 1 1 0 0,0-1-1 0 0,1 1 1 0 0,-1 0-1 0 0,0-1 0 0 0,-3 1 1 0 0,-5 1-145 0 0,0 0 1 0 0,-1 0 0 0 0,1 1-1 0 0,0 0 1 0 0,-12 5-1 0 0,-50 22 91 0 0,44-17 54 0 0,-124 61 542 0 0,129-60-334 0 0,2 1 0 0 0,-1 1 0 0 0,2 1 0 0 0,-29 28 0 0 0,43-38-89 0 0,1 0 0 0 0,0 1 0 0 0,0-1 0 0 0,0 1 0 0 0,1 0 1 0 0,0 0-1 0 0,0 1 0 0 0,1-1 0 0 0,-4 11 0 0 0,6-14-42 0 0,0 0 1 0 0,0 0 0 0 0,1 0-1 0 0,-1 0 1 0 0,1 0 0 0 0,0 0 0 0 0,0 0-1 0 0,1 0 1 0 0,-1 0 0 0 0,1 0-1 0 0,0 0 1 0 0,0 0 0 0 0,0 0-1 0 0,0 0 1 0 0,1 0 0 0 0,-1-1-1 0 0,1 1 1 0 0,0-1 0 0 0,0 1-1 0 0,6 5 1 0 0,-3-3-134 0 0,0-1 1 0 0,0 0-1 0 0,1 0 0 0 0,0 0 1 0 0,0-1-1 0 0,0 0 0 0 0,13 6 0 0 0,10 1-5244 0 0,-4-6-910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24 12439 0 0,'30'-23'6051'0'0,"-40"25"-5115"0"0,-28 10-693 0 0,1 1 1 0 0,-64 34-1 0 0,-61 53-40 0 0,139-84-8 0 0,0 1 0 0 0,1 1 0 0 0,1 1 0 0 0,1 1 0 0 0,-20 24 0 0 0,39-44-159 0 0,1 0 1 0 0,0 1 0 0 0,0-1 0 0 0,-1 0-1 0 0,1 0 1 0 0,0 1 0 0 0,0-1 0 0 0,0 0-1 0 0,-1 1 1 0 0,1-1 0 0 0,0 0 0 0 0,0 1 0 0 0,0-1-1 0 0,0 0 1 0 0,0 1 0 0 0,-1-1 0 0 0,1 0-1 0 0,0 1 1 0 0,0-1 0 0 0,0 0 0 0 0,0 1 0 0 0,0-1-1 0 0,0 0 1 0 0,0 1 0 0 0,0-1 0 0 0,0 0-1 0 0,1 1 1 0 0,-1-1 0 0 0,0 0 0 0 0,0 1 0 0 0,0-1-1 0 0,0 0 1 0 0,0 1 0 0 0,1-1 0 0 0,-1 0-1 0 0,0 1 1 0 0,0-1 0 0 0,1 0 0 0 0,0 1-3 0 0,0 0 0 0 0,0-1 0 0 0,0 1 1 0 0,1-1-1 0 0,-1 0 0 0 0,0 1 1 0 0,1-1-1 0 0,-1 0 0 0 0,0 0 0 0 0,3 0 1 0 0,35-4 40 0 0,-23 1-23 0 0,1-2 0 0 0,0 0-1 0 0,-1-1 1 0 0,0 0 0 0 0,-1-2 0 0 0,21-11-1 0 0,-3-3-560 0 0,50-42 0 0 0,-69 52 462 0 0,-1-1-1 0 0,0 0 1 0 0,-1-1-1 0 0,-1 0 1 0 0,0-1 0 0 0,12-22-1 0 0,-22 35-11 0 0,-6 22-97 0 0,0-6 139 0 0,-1 0-1 0 0,0 1 0 0 0,-1-2 1 0 0,-9 14-1 0 0,-8 19-11 0 0,17-32-549 0 0,1 0 0 0 0,-7 29 1 0 0,11-34 246 0 0,0-1 1 0 0,1 0-1 0 0,0 0 1 0 0,1 1-1 0 0,0-1 1 0 0,0 1-1 0 0,2 8 1 0 0,1-4-1509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225 129 10367 0 0,'0'0'935'0'0,"-16"0"-627"0"0,10 1 236 0 0,0 0 0 0 0,1 1-1 0 0,-1 0 1 0 0,1 0 0 0 0,-6 2 0 0 0,-14 6 725 0 0,15-6-935 0 0,7-3-8 0 0,1 0 0 0 0,-1 0 0 0 0,0 0 1 0 0,0 0-1 0 0,0 0 0 0 0,-4 0 0 0 0,18 11 753 0 0,-7-10-980 0 0,-1 0 0 0 0,0 0-1 0 0,1-1 1 0 0,-1 1 0 0 0,1-1 0 0 0,0 0 0 0 0,-1 0 0 0 0,1 0-1 0 0,0-1 1 0 0,-1 1 0 0 0,1-1 0 0 0,7 0 0 0 0,6-1 289 0 0,25-4 0 0 0,-33 4-308 0 0,16-4 0 0 0,0 0-1 0 0,0-2 1 0 0,-1 0-1 0 0,1-2 1 0 0,-2 0-1 0 0,1-2 1 0 0,42-26-1 0 0,-62 34-157 0 0,-1 0-1 0 0,1 0 0 0 0,-1-1 1 0 0,0 1-1 0 0,0-1 1 0 0,0 1-1 0 0,0-1 0 0 0,0 0 1 0 0,-1 0-1 0 0,3-7 1 0 0,-4 10 54 0 0,-1 0 1 0 0,1 0-1 0 0,-1-1 1 0 0,1 1 0 0 0,-1 0-1 0 0,0 0 1 0 0,0 0-1 0 0,0-1 1 0 0,1 1 0 0 0,-1 0-1 0 0,0 0 1 0 0,0 0-1 0 0,-1-1 1 0 0,1 1 0 0 0,0 0-1 0 0,0 0 1 0 0,-1 0-1 0 0,1-1 1 0 0,0 1 0 0 0,-1 0-1 0 0,1 0 1 0 0,-1 0-1 0 0,0 0 1 0 0,1 0 0 0 0,-1 0-1 0 0,0 0 1 0 0,0 0 0 0 0,1 0-1 0 0,-1 0 1 0 0,0 0-1 0 0,0 0 1 0 0,0 1 0 0 0,0-1-1 0 0,0 0 1 0 0,0 1-1 0 0,0-1 1 0 0,-1 1 0 0 0,1-1-1 0 0,0 1 1 0 0,0 0-1 0 0,0-1 1 0 0,0 1 0 0 0,-1 0-1 0 0,-1-1 1 0 0,-4 0-109 0 0,-1 1 0 0 0,1-1 0 0 0,-1 1 0 0 0,1 0 0 0 0,-1 1 0 0 0,1-1 0 0 0,-10 3 0 0 0,-51 16-172 0 0,16-2 248 0 0,-74 33 1 0 0,110-42 150 0 0,1 0 1 0 0,0 1 0 0 0,0 1 0 0 0,1 0-1 0 0,0 1 1 0 0,1 1 0 0 0,0 0 0 0 0,-20 25 0 0 0,29-32-32 0 0,1 0 1 0 0,-1 1 0 0 0,1-1 0 0 0,1 1 0 0 0,-1 0 0 0 0,1 0 0 0 0,0 0 0 0 0,0 1-1 0 0,1-1 1 0 0,0 0 0 0 0,0 1 0 0 0,0 8 0 0 0,1-12-39 0 0,0 1 0 0 0,0 0 1 0 0,1-1-1 0 0,-1 1 0 0 0,1-1 0 0 0,0 1 1 0 0,0-1-1 0 0,0 0 0 0 0,0 1 0 0 0,1-1 1 0 0,-1 0-1 0 0,1 0 0 0 0,0 0 0 0 0,0 0 1 0 0,0 0-1 0 0,0 0 0 0 0,0-1 0 0 0,1 1 1 0 0,-1-1-1 0 0,1 1 0 0 0,0-1 0 0 0,0 0 1 0 0,5 3-1 0 0,4 1-48 0 0,1-1 1 0 0,-1 0 0 0 0,1-1-1 0 0,-1-1 1 0 0,22 3-1 0 0,33 0-3268 0 0,-42-6-3366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0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0 426 2303 0 0,'2'-1'167'0'0,"2"-3"143"0"0,1 1 0 0 0,0-1 0 0 0,-1 0 0 0 0,6-8 0 0 0,2-3 4362 0 0,11-21 1 0 0,0 2-48 0 0,-7 13-4550 0 0,8-4 512 0 0,1 1 0 0 0,0 2 0 0 0,2 0 0 0 0,52-31 0 0 0,126-56-753 0 0,-199 107 206 0 0,11-7-26 0 0,33-10 1 0 0,-47 17 64 0 0,1 1 1 0 0,0 0-1 0 0,0 0 1 0 0,0 1-1 0 0,0-1 1 0 0,1 1-1 0 0,-1 0 1 0 0,0 0-1 0 0,0 0 1 0 0,0 1-1 0 0,0-1 1 0 0,0 1-1 0 0,0 0 1 0 0,7 2-1 0 0,-9-1-33 0 0,0-1-1 0 0,0 1 1 0 0,-1-1 0 0 0,1 1-1 0 0,0 0 1 0 0,-1 0 0 0 0,1 0-1 0 0,-1 0 1 0 0,0 0 0 0 0,1 0-1 0 0,-1 0 1 0 0,0 0 0 0 0,0 0-1 0 0,0 0 1 0 0,-1 1 0 0 0,1-1-1 0 0,-1 0 1 0 0,1 1 0 0 0,-1-1-1 0 0,0 0 1 0 0,0 1 0 0 0,0 3-1 0 0,0 7 90 0 0,-1 0-1 0 0,-4 23 1 0 0,5-32-93 0 0,-8 33 166 0 0,-2 0 0 0 0,-20 46 1 0 0,1 2-90 0 0,27-82-109 0 0,1 1-172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 7831 0 0,'-7'-3'7890'0'0,"7"4"-7671"0"0,-9 7 1478 0 0,-2 13-1911 0 0,-6 24 776 0 0,-2 0-1 0 0,-3-2 1 0 0,-1 0 0 0 0,-50 70-1 0 0,30-53-158 0 0,42-59-598 0 0,9-2-1681 0 0,3-2 784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10999 0 0,'0'0'1192'0'0,"8"10"-1192"0"0,5 1 0 0 0,1-3 0 0 0,2 0 0 0 0,1-2-3232 0 0,2-1-672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37 5063 0 0,'1'-1'390'0'0,"22"-11"-128"0"0,-13 6 1541 0 0,0 0 0 0 0,17-5 4913 0 0,-28 12-6610 0 0,0 0 1 0 0,1 0-1 0 0,-1 0 1 0 0,0 0 0 0 0,1 0-1 0 0,-1 0 1 0 0,0 0-1 0 0,0-1 1 0 0,0 1 0 0 0,0 0-1 0 0,0 0 1 0 0,-1 0-1 0 0,-1 1 63 0 0,-70 56 1198 0 0,-28 25-550 0 0,3 2-481 0 0,53-47-72 0 0,31-23-86 0 0,13-14 20 0 0,1-1-181 0 0,0 1 0 0 0,0-1 1 0 0,0 1-1 0 0,1-1 0 0 0,-1 1 0 0 0,0-1 0 0 0,0 1 0 0 0,0-1 0 0 0,0 1 0 0 0,0-1 1 0 0,0 0-1 0 0,1 1 0 0 0,-1-1 0 0 0,0 1 0 0 0,0-1 0 0 0,1 0 0 0 0,-1 1 0 0 0,1-1 1 0 0,57 18 75 0 0,-32-11-175 0 0,-1 1-1 0 0,-1 1 1 0 0,1 0 0 0 0,43 26 0 0 0,-54-26 39 0 0,-5-3 40 0 0,0-1-1 0 0,-1 1 1 0 0,1 1 0 0 0,-1-1 0 0 0,-1 1 0 0 0,1 1 0 0 0,-1 0-1 0 0,7 9 1 0 0,-10-7 3 0 0,-3-10 2 0 0,-1 1 0 0 0,1 0 0 0 0,-1 0-1 0 0,0 0 1 0 0,0 0 0 0 0,1 0 0 0 0,-1 0-1 0 0,0 0 1 0 0,0 0 0 0 0,0 0 0 0 0,0 0 0 0 0,0 1-1 0 0,0-1 1 0 0,0 0 0 0 0,-1 0 0 0 0,1 0-1 0 0,0 0 1 0 0,0 0 0 0 0,-1 0 0 0 0,1-1 0 0 0,-1 1-1 0 0,1 0 1 0 0,-1 0 0 0 0,1 0 0 0 0,-1 0-1 0 0,1 0 1 0 0,-1 0 0 0 0,0-1 0 0 0,0 1 0 0 0,1 0-1 0 0,-1-1 1 0 0,-1 2 0 0 0,-1 0 42 0 0,0 0-4 0 0,-1 1 0 0 0,0 0 0 0 0,0-1 0 0 0,0 0 0 0 0,-1 0 0 0 0,1 0 0 0 0,-1 0 0 0 0,1-1 0 0 0,-6 2 0 0 0,-45 5 243 0 0,33-5-238 0 0,-74 7 93 0 0,83-10-125 0 0,0 0 0 0 0,-1 0 1 0 0,1-1-1 0 0,0-1 0 0 0,-16-4 0 0 0,14 0-194 0 0,14 6-55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501 299 8663 0 0,'0'0'1372'0'0,"16"0"99"0"0,-12-1-1288 0 0,0 0 1 0 0,0 0-1 0 0,0 0 1 0 0,0-1-1 0 0,0 0 1 0 0,0 0-1 0 0,-1 0 1 0 0,1 0-1 0 0,-1 0 1 0 0,7-5-1 0 0,1-4 405 0 0,17-17 1 0 0,-8 5 92 0 0,27-36 0 0 0,-42 52-560 0 0,0-1 0 0 0,-1 0-1 0 0,0 0 1 0 0,0 0 0 0 0,-1 0-1 0 0,0 0 1 0 0,0-1 0 0 0,-1 1-1 0 0,3-18 1 0 0,-5 24-113 0 0,0 0 1 0 0,0 0-1 0 0,0 0 1 0 0,0 0-1 0 0,0 0 1 0 0,-1 0-1 0 0,1 0 1 0 0,0 0-1 0 0,-1 0 1 0 0,0 0-1 0 0,1 0 1 0 0,-1 0 0 0 0,0 0-1 0 0,0 0 1 0 0,0 0-1 0 0,0 1 1 0 0,-1-1-1 0 0,1 0 1 0 0,0 1-1 0 0,-2-2 1 0 0,0 1-2 0 0,0 0 1 0 0,1 0 0 0 0,-1 1 0 0 0,0 0-1 0 0,0-1 1 0 0,0 1 0 0 0,0 0 0 0 0,0 0 0 0 0,0 1-1 0 0,0-1 1 0 0,-6 0 0 0 0,-3 1-2 0 0,0 0 0 0 0,1 1 0 0 0,0 0 0 0 0,-1 1-1 0 0,1 0 1 0 0,-14 5 0 0 0,2 1-20 0 0,-1 1 0 0 0,2 2 0 0 0,-1 0-1 0 0,1 2 1 0 0,-33 24 0 0 0,28-15-7 0 0,0 1-1 0 0,2 0 1 0 0,-34 42 0 0 0,51-55 91 0 0,0 1 1 0 0,1 0 0 0 0,-8 14 0 0 0,13-20-38 0 0,0 0-1 0 0,0 0 1 0 0,0 0 0 0 0,0 0-1 0 0,1 0 1 0 0,0 0 0 0 0,0 1-1 0 0,0-1 1 0 0,1 0 0 0 0,0 10-1 0 0,0-13-9 0 0,0 0-1 0 0,1 0 0 0 0,-1 0 0 0 0,1 0 1 0 0,0 0-1 0 0,-1 0 0 0 0,1 0 1 0 0,0-1-1 0 0,0 1 0 0 0,0 0 0 0 0,1 0 1 0 0,-1-1-1 0 0,0 1 0 0 0,1 0 1 0 0,-1-1-1 0 0,1 0 0 0 0,-1 1 0 0 0,1-1 1 0 0,0 0-1 0 0,-1 0 0 0 0,1 0 1 0 0,0 0-1 0 0,0 0 0 0 0,0 0 0 0 0,0 0 1 0 0,0 0-1 0 0,0-1 0 0 0,0 1 1 0 0,0-1-1 0 0,0 0 0 0 0,0 0 0 0 0,3 1 1 0 0,4-1 65 0 0,0 0 0 0 0,0-1 0 0 0,0 1 1 0 0,0-2-1 0 0,0 1 0 0 0,9-4 1 0 0,13-4 140 0 0,0-3 0 0 0,-1 0 0 0 0,0-2 0 0 0,-1-1 0 0 0,47-34 0 0 0,-71 46-249 0 0,0 0 0 0 0,0-1-1 0 0,-1 0 1 0 0,1 0 0 0 0,-1 0 0 0 0,0-1-1 0 0,0 1 1 0 0,-1-1 0 0 0,1 0 0 0 0,-1 0-1 0 0,0 0 1 0 0,0 0 0 0 0,-1-1-1 0 0,4-9 1 0 0,-6 13-105 0 0,-2 0-40 0 0,-2-2 7 0 0,2 4 146 0 0,-1 0-1 0 0,1 0 0 0 0,-1 0 0 0 0,1 1 1 0 0,0-1-1 0 0,-1 1 0 0 0,1-1 1 0 0,-1 1-1 0 0,1 0 0 0 0,0 0 1 0 0,0 0-1 0 0,0 0 0 0 0,-1 1 1 0 0,1-1-1 0 0,0 0 0 0 0,0 1 1 0 0,1 0-1 0 0,-1-1 0 0 0,-2 3 0 0 0,-6 7-36 0 0,-17 23-1 0 0,23-29 27 0 0,-23 35-102 0 0,1 1-1 0 0,2 1 1 0 0,2 1 0 0 0,2 1-1 0 0,2 1 1 0 0,-15 56-1 0 0,3 19-635 0 0,-17 150 0 0 0,31-170-1115 0 0,-45 157 0 0 0,55-239 1835 0 0,0 0 1 0 0,-10 18-1 0 0,13-30 356 0 0,0 0-1 0 0,-1-1 1 0 0,0 1 0 0 0,0-1 0 0 0,0 0-1 0 0,0 0 1 0 0,-1 0 0 0 0,0-1 0 0 0,-6 6 0 0 0,9-9-213 0 0,0 0 1 0 0,0 0 0 0 0,0 0 0 0 0,1 0 0 0 0,-1 0 0 0 0,0-1 0 0 0,0 1 0 0 0,-1 0 0 0 0,1-1 0 0 0,0 0 0 0 0,0 1-1 0 0,0-1 1 0 0,0 0 0 0 0,0 0 0 0 0,0 0 0 0 0,0-1 0 0 0,0 1 0 0 0,-1 0 0 0 0,1-1 0 0 0,0 1 0 0 0,0-1 0 0 0,0 0-1 0 0,0 0 1 0 0,0 0 0 0 0,1 0 0 0 0,-1 0 0 0 0,0 0 0 0 0,0 0 0 0 0,1 0 0 0 0,-1-1 0 0 0,1 1 0 0 0,-3-3 0 0 0,-1-1-10 0 0,1-1 1 0 0,0 1 0 0 0,0-1 0 0 0,1 1-1 0 0,-1-1 1 0 0,1 0 0 0 0,0 0 0 0 0,-3-13 0 0 0,2 1 17 0 0,0-1 1 0 0,2-1-1 0 0,0 1 1 0 0,1 0-1 0 0,1 0 1 0 0,4-35 0 0 0,3 7-139 0 0,21-73 1 0 0,22-35-3525 0 0,-35 113-3044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71 361 11775 0 0,'-11'15'546'0'0,"0"2"0"0"0,1-1 0 0 0,0 1-1 0 0,2 1 1 0 0,-11 29 0 0 0,19-47-421 0 0,0 1 0 0 0,0-1 0 0 0,0 1 0 0 0,-1-1 1 0 0,1 0-1 0 0,0 1 0 0 0,0-1 0 0 0,0 1 0 0 0,0-1 0 0 0,0 1 0 0 0,0-1 0 0 0,0 1 1 0 0,0-1-1 0 0,0 0 0 0 0,0 1 0 0 0,0-1 0 0 0,0 1 0 0 0,0-1 0 0 0,1 1 0 0 0,-1-1 1 0 0,0 1-1 0 0,0-1 0 0 0,8-1 738 0 0,7-11-179 0 0,-8 1-386 0 0,-1 0-1 0 0,-1 0 0 0 0,0-1 0 0 0,-1 0 1 0 0,6-21-1 0 0,6-16 105 0 0,0 8-215 0 0,3 1 0 0 0,29-46 0 0 0,-32 61-179 0 0,0 2 0 0 0,2 0 1 0 0,1 1-1 0 0,31-29 0 0 0,-44 46-5 0 0,0 1-1 0 0,0 0 1 0 0,0 1-1 0 0,1-1 0 0 0,-1 1 1 0 0,1 0-1 0 0,-1 1 1 0 0,1-1-1 0 0,0 1 1 0 0,0 1-1 0 0,1-1 1 0 0,-1 1-1 0 0,0 1 1 0 0,10-1-1 0 0,1 1-544 0 0,25 3-1 0 0,17 7-4417 0 0,-33-6 479 0 0,-12-2-630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61 2759 0 0,'0'0'126'0'0,"-1"2"-5"0"0,-10 20 172 0 0,8-15 1357 0 0,1 0-1 0 0,0 0 1 0 0,0 1-1 0 0,1-1 1 0 0,0 0 0 0 0,0 1-1 0 0,1 9 1 0 0,3 13-645 0 0,-3-29-940 0 0,1-1 1 0 0,-1 1-1 0 0,1 0 0 0 0,-1 0 1 0 0,1 0-1 0 0,-1 0 1 0 0,1 0-1 0 0,0-1 1 0 0,-1 1-1 0 0,1 0 1 0 0,0 0-1 0 0,0-1 1 0 0,-1 1-1 0 0,1 0 1 0 0,0-1-1 0 0,0 1 1 0 0,0-1-1 0 0,0 0 1 0 0,0 1-1 0 0,0-1 1 0 0,0 0-1 0 0,0 1 1 0 0,0-1-1 0 0,0 0 0 0 0,0 0 1 0 0,1 0-1 0 0,25 1 762 0 0,-14-3-550 0 0,0-2-1 0 0,0 0 1 0 0,0 0-1 0 0,0-1 1 0 0,-1-1 0 0 0,14-9-1 0 0,-13 9-139 0 0,-6 2-74 0 0,61-35 335 0 0,-62 35-386 0 0,-1 0-1 0 0,1 0 1 0 0,-1 0 0 0 0,0-1-1 0 0,-1 0 1 0 0,1 0 0 0 0,-1-1-1 0 0,0 1 1 0 0,4-8 0 0 0,-7 12-36 0 0,0 0 0 0 0,0 0 0 0 0,-1-1 0 0 0,1 1 0 0 0,-1 0 0 0 0,1 0-1 0 0,-1-1 1 0 0,0 1 0 0 0,1 0 0 0 0,-1-1 0 0 0,0 1 0 0 0,0-1 0 0 0,0 1 0 0 0,0 0 0 0 0,0-1 0 0 0,0 1 0 0 0,0 0 0 0 0,-1-1 0 0 0,1 1 0 0 0,0 0 0 0 0,-1-1 0 0 0,1 1 0 0 0,-1 0 0 0 0,0 0 0 0 0,1-1 0 0 0,-1 1 0 0 0,0 0 0 0 0,1 0-1 0 0,-1 0 1 0 0,0 0 0 0 0,0 0 0 0 0,0 0 0 0 0,-2-1 0 0 0,0 0-63 0 0,0 0 0 0 0,0 1 0 0 0,0 0 1 0 0,0 0-1 0 0,0 0 0 0 0,0 0 0 0 0,0 0 0 0 0,0 0 0 0 0,0 1 0 0 0,0-1 0 0 0,-1 1 0 0 0,1 0 0 0 0,-5 1 0 0 0,-3 0-52 0 0,0 1 0 0 0,0 1 1 0 0,0 0-1 0 0,1 0 0 0 0,-1 1 0 0 0,-19 11 0 0 0,-57 38-99 0 0,39-17 212 0 0,2 2 0 0 0,-54 56 0 0 0,96-90 23 0 0,-10 10 17 0 0,-15 20 0 0 0,25-30-3 0 0,1 0 1 0 0,0 0 0 0 0,1 1 0 0 0,-1-1 0 0 0,1 1 0 0 0,0 0-1 0 0,0 0 1 0 0,0 0 0 0 0,1 0 0 0 0,-2 6 0 0 0,3-10-9 0 0,0 1 1 0 0,0-1-1 0 0,0 1 0 0 0,0-1 1 0 0,0 1-1 0 0,0 0 0 0 0,1-1 1 0 0,-1 1-1 0 0,1-1 0 0 0,-1 1 1 0 0,1-1-1 0 0,-1 1 0 0 0,1-1 1 0 0,0 0-1 0 0,-1 1 0 0 0,1-1 1 0 0,0 0-1 0 0,2 3 0 0 0,-1-2 2 0 0,1-1 0 0 0,-1 1 0 0 0,0 0-1 0 0,1-1 1 0 0,-1 1 0 0 0,1-1 0 0 0,0 1-1 0 0,-1-1 1 0 0,5 1 0 0 0,3 0-5 0 0,-1 0 1 0 0,1 0 0 0 0,-1-1 0 0 0,20-1 0 0 0,-15-1-171 0 0,0 0 0 0 0,-1-1 0 0 0,20-5 1 0 0,15-9-5042 0 0,-14 4-729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340 114 11887 0 0,'45'-37'1130'0'0,"10"-9"1170"0"0,-34 23 1590 0 0,-24 18-3108 0 0,0 4-764 0 0,1 1 1 0 0,-1-1 0 0 0,0 1 0 0 0,0-1 0 0 0,0 1 0 0 0,0 0 0 0 0,1 0 0 0 0,-1 0 0 0 0,0 1 0 0 0,0-1 0 0 0,0 1-1 0 0,1-1 1 0 0,-1 1 0 0 0,-2 1 0 0 0,-8 3-43 0 0,-20 12 0 0 0,18-10 47 0 0,-37 20 121 0 0,1 2 0 0 0,2 2 0 0 0,1 2 0 0 0,-57 51 0 0 0,98-78-41 0 0,1 0 0 0 0,0 1-1 0 0,0 0 1 0 0,1 0 0 0 0,-6 10 0 0 0,10-16-76 0 0,0 1 1 0 0,1 0-1 0 0,-1-1 1 0 0,0 1 0 0 0,1 0-1 0 0,-1-1 1 0 0,1 1 0 0 0,-1 0-1 0 0,1 0 1 0 0,0 0-1 0 0,0 0 1 0 0,0-1 0 0 0,0 5-1 0 0,1-5-17 0 0,-1 0 1 0 0,1 0-1 0 0,-1 0 0 0 0,1 0 0 0 0,0 1 0 0 0,-1-1 0 0 0,1 0 0 0 0,0 0 0 0 0,0 0 1 0 0,0-1-1 0 0,0 1 0 0 0,0 0 0 0 0,0 0 0 0 0,0 0 0 0 0,0-1 0 0 0,0 1 0 0 0,0 0 1 0 0,0-1-1 0 0,0 1 0 0 0,0-1 0 0 0,1 1 0 0 0,1-1 0 0 0,5 2-23 0 0,0 0-1 0 0,0-1 0 0 0,1 0 1 0 0,-1-1-1 0 0,0 0 0 0 0,0 0 1 0 0,1 0-1 0 0,13-4 1 0 0,-5 0-192 0 0,0 0 0 0 0,0-1 1 0 0,18-9-1 0 0,14-11-732 0 0,-48 24 803 0 0,-1 2-100 0 0,-2 6 212 0 0,1-5 11 0 0,1-1 1 0 0,0 1-1 0 0,0 0 0 0 0,0-1 1 0 0,0 1-1 0 0,1 0 0 0 0,-1-1 0 0 0,0 1 1 0 0,1 0-1 0 0,-1-1 0 0 0,1 1 1 0 0,-1 0-1 0 0,1-1 0 0 0,0 1 0 0 0,0-1 1 0 0,0 1-1 0 0,0-1 0 0 0,0 0 1 0 0,0 1-1 0 0,0-1 0 0 0,0 0 0 0 0,0 0 1 0 0,3 2-1 0 0,-3-2-29 0 0,0 1-137 0 0,0-1 0 0 0,1 1-1 0 0,-1-1 1 0 0,0 0 0 0 0,1 1 0 0 0,0-1 0 0 0,-1 0-1 0 0,1 0 1 0 0,0 0 0 0 0,0 0 0 0 0,-1 0 0 0 0,1 0 0 0 0,0 0-1 0 0,0-1 1 0 0,0 1 0 0 0,3 0 0 0 0,5 0-1258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16207 0 0,'0'0'1790'0'0,"-1"2"-1461"0"0,-11 13 37 0 0,-1 1 0 0 0,2 1 0 0 0,1 0 0 0 0,0 1 0 0 0,-10 23 0 0 0,11-21-94 0 0,-100 256 1403 0 0,78-187-1386 0 0,-73 149 0 0 0,78-190-242 0 0,3-3 16 0 0,-3-1 0 0 0,-36 47 0 0 0,50-75-158 0 0,3-4-352 0 0,1-1-1 0 0,-2 0 1 0 0,1 0-1 0 0,-2-1 1 0 0,-18 15-1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14999 0 0,'0'0'1358'0'0,"1"2"-1118"0"0,0 2-83 0 0,0 1 0 0 0,1-1 0 0 0,-1 0 1 0 0,1 0-1 0 0,0 1 0 0 0,0-1 0 0 0,1 0 1 0 0,0-1-1 0 0,-1 1 0 0 0,1 0 1 0 0,0-1-1 0 0,1 0 0 0 0,-1 0 0 0 0,0 1 1 0 0,1-2-1 0 0,0 1 0 0 0,0 0 0 0 0,0-1 1 0 0,0 0-1 0 0,0 0 0 0 0,6 2 1 0 0,12 3 335 0 0,0-1 0 0 0,1-1 1 0 0,-1-1-1 0 0,1-1 0 0 0,0-1 1 0 0,25-2-1 0 0,13-2 126 0 0,64-12 0 0 0,-7-10-184 0 0,-5 0-4452 0 0,-111 24 2656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4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36 8751 0 0,'0'0'674'0'0,"3"-6"-418"0"0,-3 2 2472 0 0,-1 3-2562 0 0,0-1 1 0 0,0 0 0 0 0,0 1 0 0 0,0-1 0 0 0,0 1-1 0 0,-1-1 1 0 0,1 1 0 0 0,0-1 0 0 0,-1 1 0 0 0,1 0-1 0 0,-1 0 1 0 0,0-1 0 0 0,1 1 0 0 0,-1 0-1 0 0,0 1 1 0 0,1-1 0 0 0,-1 0 0 0 0,0 0 0 0 0,0 1-1 0 0,0-1 1 0 0,0 1 0 0 0,0 0 0 0 0,0-1 0 0 0,0 1-1 0 0,0 0 1 0 0,1 0 0 0 0,-1 0 0 0 0,0 1-1 0 0,-3-1 1 0 0,-7 2-82 0 0,0 0-1 0 0,1 1 1 0 0,-20 7-1 0 0,26-8 60 0 0,-176 74 370 0 0,144-57-197 0 0,1 1 1 0 0,-57 44 0 0 0,87-59-141 0 0,0 0 1 0 0,0 0 0 0 0,-4 7-1 0 0,9-11-158 0 0,1-1 0 0 0,0 0 0 0 0,0 1 0 0 0,0-1 0 0 0,-1 0 0 0 0,1 0 0 0 0,0 1 0 0 0,0-1 0 0 0,0 0 0 0 0,0 1 0 0 0,0-1 0 0 0,0 1 0 0 0,0-1-1 0 0,0 0 1 0 0,0 1 0 0 0,0-1 0 0 0,0 0 0 0 0,0 1 0 0 0,0-1 0 0 0,0 0 0 0 0,0 1 0 0 0,0-1 0 0 0,0 0 0 0 0,0 1 0 0 0,0-1 0 0 0,1 0 0 0 0,-1 1 0 0 0,0-1 0 0 0,0 0 0 0 0,0 1 0 0 0,1-1-1 0 0,-1 0 1 0 0,0 0 0 0 0,0 1 0 0 0,1-1 0 0 0,-1 0 0 0 0,0 0 0 0 0,1 0 0 0 0,-1 1 0 0 0,0-1 0 0 0,0 0 0 0 0,1 0 0 0 0,-1 0 0 0 0,1 0 0 0 0,14 6 360 0 0,-4-5-311 0 0,-1 0 0 0 0,1-1 0 0 0,-1 0 0 0 0,1 0 0 0 0,0-1-1 0 0,-1 0 1 0 0,1-1 0 0 0,11-4 0 0 0,83-32 543 0 0,-86 30-585 0 0,31-13-264 0 0,34-14-356 0 0,-82 35 466 0 0,-3 2-289 0 0,-1 0 380 0 0,1-1 0 0 0,0 1 0 0 0,-1 0 0 0 0,1-1 0 0 0,-1 1-1 0 0,-2 1 1 0 0,3-2 18 0 0,-18 16-37 0 0,-23 22 8 0 0,42-38 31 0 0,-1-1-1 0 0,1 0 0 0 0,-1 1 1 0 0,1-1-1 0 0,-1 1 1 0 0,1-1-1 0 0,0 1 1 0 0,-1-1-1 0 0,1 1 1 0 0,0-1-1 0 0,-1 1 0 0 0,1-1 1 0 0,0 1-1 0 0,0 0 1 0 0,-1-1-1 0 0,1 1 1 0 0,0-1-1 0 0,0 1 0 0 0,0 0 1 0 0,0-1-1 0 0,0 1 1 0 0,0 0-1 0 0,0-1 1 0 0,0 1-1 0 0,0 0 0 0 0,0-1 1 0 0,0 1-1 0 0,0-1 1 0 0,0 1-1 0 0,1 0 1 0 0,-1-1-1 0 0,0 1 1 0 0,0-1-1 0 0,1 1 0 0 0,-1 0 1 0 0,0-1-1 0 0,1 1 1 0 0,-1-1-1 0 0,1 1 1 0 0,-1-1-1 0 0,1 1 0 0 0,0 0-112 0 0,1 1-134 0 0,1 0 0 0 0,-1 0 0 0 0,0 0-1 0 0,0 0 1 0 0,1 0 0 0 0,-1-1 0 0 0,1 1-1 0 0,0-1 1 0 0,3 2 0 0 0,-5-3 78 0 0,13 7-1758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26 150 7367 0 0,'-1'1'568'0'0,"-10"13"-1302"0"0,9-11 1445 0 0,0 0 1 0 0,0 0 0 0 0,1 0 0 0 0,-1 0-1 0 0,-1 5 1 0 0,3-6-422 0 0,-1-1 1 0 0,1 1-1 0 0,0 0 1 0 0,0 0-1 0 0,0-1 1 0 0,0 1-1 0 0,0 0 1 0 0,0 0-1 0 0,0-1 1 0 0,0 1-1 0 0,1 0 0 0 0,-1 0 1 0 0,1-1-1 0 0,0 1 1 0 0,-1-1-1 0 0,1 1 1 0 0,0 0-1 0 0,0-1 1 0 0,0 1-1 0 0,0-1 1 0 0,0 0-1 0 0,0 1 1 0 0,0-1-1 0 0,2 2 1 0 0,1 0-82 0 0,0 0 0 0 0,1 0 1 0 0,-1 0-1 0 0,0-1 0 0 0,1 0 1 0 0,0 0-1 0 0,-1 0 0 0 0,1 0 0 0 0,0-1 1 0 0,0 0-1 0 0,0 0 0 0 0,0 0 1 0 0,0 0-1 0 0,6-1 0 0 0,6 1 138 0 0,-1-2 0 0 0,1 0 0 0 0,17-4 0 0 0,121-32 669 0 0,-150 35-1010 0 0,9-1 38 0 0,-1-2 1 0 0,16-7-1 0 0,-26 11-38 0 0,-1 0-1 0 0,1 0 0 0 0,-1-1 1 0 0,0 1-1 0 0,0-1 1 0 0,1 1-1 0 0,-1-1 1 0 0,0 0-1 0 0,0 0 1 0 0,-1 0-1 0 0,1 0 1 0 0,0 0-1 0 0,-1 0 1 0 0,1-1-1 0 0,-1 1 1 0 0,0 0-1 0 0,1-1 1 0 0,0-3-1 0 0,-2 5-12 0 0,0-1 0 0 0,1 1 0 0 0,-1 0-1 0 0,0-1 1 0 0,0 1 0 0 0,0 0 0 0 0,-1 0-1 0 0,1-1 1 0 0,0 1 0 0 0,0 0 0 0 0,-1 0 0 0 0,1-1-1 0 0,-1 1 1 0 0,1 0 0 0 0,-1 0 0 0 0,1 0 0 0 0,-1 0-1 0 0,0 0 1 0 0,-1-2 0 0 0,0 1-30 0 0,0 0 1 0 0,0 0-1 0 0,0 0 0 0 0,-1 0 1 0 0,1 1-1 0 0,-1-1 0 0 0,0 1 0 0 0,-2-2 1 0 0,-3 0-65 0 0,1 1 0 0 0,0-1 1 0 0,-1 2-1 0 0,1-1 0 0 0,-14-1 0 0 0,10 4-30 0 0,1-1 0 0 0,0 1 0 0 0,0 1-1 0 0,0 0 1 0 0,0 0 0 0 0,0 1 0 0 0,0 1 0 0 0,1-1-1 0 0,-1 1 1 0 0,1 1 0 0 0,0 0 0 0 0,0 0-1 0 0,-10 9 1 0 0,6-4 174 0 0,0 0-1 0 0,1 2 1 0 0,0-1-1 0 0,1 2 1 0 0,1-1-1 0 0,0 1 1 0 0,-13 22-1 0 0,17-24 33 0 0,0 1 0 0 0,1 0 0 0 0,0 0 0 0 0,-3 14 0 0 0,7-22-111 0 0,0 0 1 0 0,0 1-1 0 0,0-1 1 0 0,1 0 0 0 0,-1 0-1 0 0,1 0 1 0 0,0 0 0 0 0,0 1-1 0 0,1-1 1 0 0,-1 0 0 0 0,1 0-1 0 0,0 0 1 0 0,0 0 0 0 0,1 0-1 0 0,-1 0 1 0 0,4 6 0 0 0,-4-8-189 0 0,0 0 0 0 0,1-1 0 0 0,-1 1 0 0 0,1 0 1 0 0,-1-1-1 0 0,1 0 0 0 0,0 1 0 0 0,0-1 1 0 0,0 0-1 0 0,0 0 0 0 0,3 2 0 0 0,10 2-6728 0 0</inkml:trace>
  <inkml:trace contextRef="#ctx0" brushRef="#br0" timeOffset="1">490 540 11975 0 0,'0'0'10721'0'0,"1"-1"-9834"0"0,21-25-170 0 0,-1 0 0 0 0,-2-1 0 0 0,-1 0 0 0 0,18-38 0 0 0,38-54 1002 0 0,-59 97-1838 0 0,2 2 0 0 0,1 0 1 0 0,0 0-1 0 0,32-24 0 0 0,-36 34 34 0 0,0 0 1 0 0,1 1-1 0 0,0 0 0 0 0,1 2 0 0 0,0 0 1 0 0,0 0-1 0 0,33-8 0 0 0,174-21-1708 0 0,-216 35 1236 0 0,0 0 0 0 0,-1 0 0 0 0,14-4 0 0 0,-9 0-1134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15 14999 0 0,'0'0'687'0'0,"1"-8"224"0"0,-1 1-806 0 0,-1 7-19 0 0,0 0 0 0 0,0 0 0 0 0,0 0 1 0 0,0 0-1 0 0,0 1 0 0 0,0-1 0 0 0,0 0 0 0 0,1 0 1 0 0,-1 1-1 0 0,0-1 0 0 0,0 1 0 0 0,0-1 0 0 0,1 1 1 0 0,-1-1-1 0 0,0 1 0 0 0,0 0 0 0 0,-10 9 111 0 0,1 1 0 0 0,1 1 0 0 0,0 0 0 0 0,0 0 0 0 0,2 1 0 0 0,-8 13-1 0 0,5-8 46 0 0,-74 153 266 0 0,14 6 414 0 0,-4 10 25 0 0,48-128-734 0 0,-38 61 1 0 0,7-33-63 0 0,-81 95 1 0 0,39-65-78 0 0,99-116-411 0 0,-5 4 472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28 165 14887 0 0,'-7'2'1350'0'0,"6"-1"-1296"0"0,0-1 0 0 0,0 0 0 0 0,0 1 0 0 0,0-1 0 0 0,0 1 0 0 0,0-1 0 0 0,0 1 0 0 0,0 0 0 0 0,0-1 0 0 0,0 1 0 0 0,0 0 0 0 0,0-1 0 0 0,0 1 0 0 0,1 0 0 0 0,-1 0 0 0 0,0 0 0 0 0,1 0 0 0 0,-1 0 0 0 0,0 0 0 0 0,1 0 0 0 0,-1 0 0 0 0,1 0 0 0 0,0 0 0 0 0,-1 0 0 0 0,1 0 0 0 0,0 1 0 0 0,0-1 0 0 0,0 0 0 0 0,0 0 0 0 0,-1 0 0 0 0,2 0 0 0 0,-1 2 0 0 0,1-1 126 0 0,0 0 1 0 0,1 0-1 0 0,-1-1 0 0 0,0 1 0 0 0,1 0 0 0 0,-1-1 0 0 0,1 1 1 0 0,0-1-1 0 0,0 0 0 0 0,0 1 0 0 0,-1-1 0 0 0,1 0 0 0 0,0 0 1 0 0,0 0-1 0 0,3 0 0 0 0,3 2 69 0 0,1-1-1 0 0,-1 0 1 0 0,1 0-1 0 0,0-1 1 0 0,0 0 0 0 0,-1-1-1 0 0,14-1 1 0 0,63-9 698 0 0,-78 8-866 0 0,442-110 1635 0 0,-320 74-1696 0 0,-102 30-1123 0 0,-1-1 1 0 0,0-2-1 0 0,28-15 1 0 0,-30 12-6712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1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16439 0 0,'0'0'1491'0'0,"1"2"-1227"0"0,0 3-202 0 0,-1 0-1 0 0,0 0 1 0 0,0 0 0 0 0,0 0-1 0 0,0 0 1 0 0,-1 0 0 0 0,1 0 0 0 0,-1-1-1 0 0,-3 8 1 0 0,-18 45 574 0 0,13-37-408 0 0,-210 424 3262 0 0,199-408-3369 0 0,-117 198 397 0 0,93-170-433 0 0,-76 86 0 0 0,115-145-66 0 0,-6 9 81 0 0,-2-1 1 0 0,1 0-1 0 0,-1-1 1 0 0,-27 18-1 0 0,39-30 60 0 0,1-10-16 0 0,2 2-157 0 0,0 1 0 0 0,0-1 0 0 0,1 0 0 0 0,0 1-1 0 0,0 0 1 0 0,1 0 0 0 0,-1 0 0 0 0,2 0 0 0 0,8-12 0 0 0,7-4-163 0 0,28-26 1 0 0,-30 31 89 0 0,155-138-633 0 0,-154 142 600 0 0,41-23-1 0 0,-49 31 96 0 0,1 1 0 0 0,-1 0 0 0 0,1 1 1 0 0,0 1-1 0 0,19-5 0 0 0,-28 8 38 0 0,0-1 1 0 0,0 1-1 0 0,0 0 1 0 0,-1 0 0 0 0,1 0-1 0 0,0 0 1 0 0,0 0-1 0 0,0 1 1 0 0,0-1-1 0 0,0 1 1 0 0,-1 0-1 0 0,1 0 1 0 0,0 0-1 0 0,0 0 1 0 0,-1 0-1 0 0,1 1 1 0 0,-1-1 0 0 0,1 1-1 0 0,-1 0 1 0 0,0-1-1 0 0,0 1 1 0 0,1 0-1 0 0,1 4 1 0 0,-1-2 30 0 0,0 1 1 0 0,0 0-1 0 0,-1 0 0 0 0,0 0 1 0 0,0 0-1 0 0,0 0 0 0 0,-1 0 1 0 0,0 0-1 0 0,0 1 0 0 0,0-1 1 0 0,0 11-1 0 0,-1 0 9 0 0,0-1 0 0 0,-2 1 0 0 0,0 0-1 0 0,-1 0 1 0 0,-7 25 0 0 0,-35 73-146 0 0,43-111 31 0 0,-11 28-743 0 0,7-11-3016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2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415 118 919 0 0,'17'-18'-852'0'0,"9"-8"7035"0"0,17-17 4790 0 0,-41 41-10640 0 0,0 0-48 0 0,0 1 1 0 0,0-1 0 0 0,0 0 0 0 0,0-1-1 0 0,0 1 1 0 0,-1 0 0 0 0,1 0 0 0 0,-1-1 0 0 0,0 1-1 0 0,2-4 1 0 0,-5 5-204 0 0,1 1-1 0 0,-1 0 0 0 0,0 0 1 0 0,0 0-1 0 0,0 0 0 0 0,0 0 1 0 0,1 0-1 0 0,-4 1 0 0 0,-7 3-43 0 0,1 0 0 0 0,0 0 0 0 0,0 1 0 0 0,0 0 0 0 0,-11 9 0 0 0,-51 38-76 0 0,51-35 56 0 0,-25 18 3 0 0,-174 141 221 0 0,212-169-113 0 0,1 2 1 0 0,0-1-1 0 0,0 1 0 0 0,1 0 0 0 0,0 1 1 0 0,-8 13-1 0 0,15-21 91 0 0,10 2 103 0 0,-1-4-260 0 0,0-1-1 0 0,0 0 1 0 0,1 0 0 0 0,-1-1-1 0 0,0 0 1 0 0,13-5 0 0 0,-14 5-37 0 0,35-12-53 0 0,-1-3 1 0 0,60-31-1 0 0,-28 3-681 0 0,-30 17-704 0 0,-43 27 1000 0 0,-2 4-58 0 0,0-1 360 0 0,-1 1-1 0 0,1-1 1 0 0,-1 1 0 0 0,1-1-1 0 0,-1 1 1 0 0,0-1 0 0 0,-3 3-1 0 0,-2 3 30 0 0,-11 15-194 0 0,-19 27 340 0 0,33-45-525 0 0,1 1 0 0 0,0 0 0 0 0,0-1 0 0 0,1 1-1 0 0,-1 1 1 0 0,1-1 0 0 0,-1 7 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2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4 376 14367 0 0,'0'0'1306'0'0,"-3"-8"-1052"0"0,3 6-106 0 0,0-1 1 0 0,0 0-1 0 0,0 1 0 0 0,0-1 0 0 0,0 1 0 0 0,1-1 0 0 0,-1 1 1 0 0,1-1-1 0 0,0 1 0 0 0,-1-1 0 0 0,1 1 0 0 0,0-1 0 0 0,1 1 1 0 0,-1 0-1 0 0,0 0 0 0 0,3-3 0 0 0,3-4 548 0 0,0 0 0 0 0,12-10 0 0 0,-10 10-560 0 0,25-24 217 0 0,2 1 0 0 0,1 1 0 0 0,1 2 1 0 0,1 2-1 0 0,2 2 0 0 0,1 1 0 0 0,79-32 0 0 0,-107 51-353 0 0,-9 2 0 0 0,0 1 0 0 0,0 0 0 0 0,1 0 0 0 0,-1 0 0 0 0,1 1 0 0 0,-1 0 0 0 0,1 0 0 0 0,0 0 0 0 0,8 1 0 0 0,-14 0 0 0 0,1 0 0 0 0,-1 0 0 0 0,1 0 0 0 0,0 0 0 0 0,-1 0 0 0 0,1 0 0 0 0,-1 1 0 0 0,1-1 0 0 0,-1 0 0 0 0,0 0 0 0 0,1 1 0 0 0,-1-1 0 0 0,1 0 0 0 0,-1 1 0 0 0,1-1 0 0 0,-1 0 0 0 0,1 1 0 0 0,0 1 7 0 0,-1-1 1 0 0,1 1-1 0 0,-1 0 0 0 0,1-1 1 0 0,-1 1-1 0 0,1 0 0 0 0,-1-1 0 0 0,0 1 1 0 0,0 0-1 0 0,0 0 0 0 0,0-1 1 0 0,0 1-1 0 0,0 0 0 0 0,-1-1 0 0 0,1 1 1 0 0,-1 2-1 0 0,-10 30 157 0 0,10-31-156 0 0,-26 57 131 0 0,-7 22-5 0 0,29-70-110 0 0,1 1 0 0 0,1 1 0 0 0,0-1-1 0 0,-1 19 1 0 0,4-29-31 0 0,0 0-1 0 0,0 0 0 0 0,0 0 1 0 0,0 0-1 0 0,1 1 1 0 0,-1-1-1 0 0,1 0 1 0 0,0-1-1 0 0,0 1 1 0 0,0 0-1 0 0,0 0 0 0 0,0 0 1 0 0,1 0-1 0 0,2 3 1 0 0,-4-6-91 0 0,1 1 0 0 0,-1-1 0 0 0,0 0 1 0 0,1 0-1 0 0,-1 1 0 0 0,0-1 0 0 0,1 0 0 0 0,-1 0 1 0 0,1 1-1 0 0,-1-1 0 0 0,1 0 0 0 0,-1 0 0 0 0,0 0 1 0 0,1 0-1 0 0,-1 0 0 0 0,1 1 0 0 0,-1-1 0 0 0,1 0 1 0 0,1 0-276 0 0,8 2-1003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2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183 106 2759 0 0,'-12'-1'15351'0'0,"21"-1"-13651"0"0,15-3-1635 0 0,246-77 3059 0 0,-264 81-3069 0 0,12-4 63 0 0,-1 2-1 0 0,21-3 0 0 0,-34 6-114 0 0,1-1 1 0 0,-1 1 0 0 0,0 0-1 0 0,0 0 1 0 0,0 1-1 0 0,0-1 1 0 0,0 1-1 0 0,0 0 1 0 0,0 0 0 0 0,0 0-1 0 0,-1 1 1 0 0,1 0-1 0 0,0-1 1 0 0,-1 1 0 0 0,6 4-1 0 0,-7-5-2 0 0,-1 1-1 0 0,1-1 1 0 0,-1 1 0 0 0,1-1-1 0 0,-1 1 1 0 0,0 0-1 0 0,0 0 1 0 0,0-1 0 0 0,0 1-1 0 0,0 0 1 0 0,0 0 0 0 0,-1 0-1 0 0,1 0 1 0 0,-1 0-1 0 0,1 0 1 0 0,0 3 0 0 0,-1-1-5 0 0,0 0 1 0 0,-1 0-1 0 0,1-1 1 0 0,-1 1-1 0 0,1 0 1 0 0,-1 0-1 0 0,0-1 1 0 0,-2 6-1 0 0,-2 0-4 0 0,1 0-1 0 0,-1 0 1 0 0,0 0-1 0 0,-1-1 1 0 0,-13 15-1 0 0,7-11 10 0 0,0-1-1 0 0,0-1 0 0 0,-1 0 1 0 0,-1-1-1 0 0,0 0 1 0 0,0-1-1 0 0,-27 11 0 0 0,9-7 21 0 0,-1-1-1 0 0,-56 10 0 0 0,28-11-273 0 0,0-4-1 0 0,-86-1 1 0 0,146-5 141 0 0,23-3-962 0 0,16-2 1169 0 0,-1 3 0 0 0,1 1 0 0 0,71 8 1 0 0,-20-1 501 0 0,-77-6-518 0 0,0 1 0 0 0,0 0 0 0 0,0 1 1 0 0,0 0-1 0 0,21 8 0 0 0,-25-5-37 0 0,-4 2-31 0 0,-3-3 3 0 0,0-1-1 0 0,-1 0 0 0 0,0 0 1 0 0,0 1-1 0 0,1-1 0 0 0,-2 0 1 0 0,1 0-1 0 0,0 1 1 0 0,-1-1-1 0 0,0 0 0 0 0,1 0 1 0 0,-1 0-1 0 0,0 1 1 0 0,-1-1-1 0 0,1 0 0 0 0,-3 4 1 0 0,-4 5 94 0 0,0 1 1 0 0,-13 14-1 0 0,15-19-78 0 0,-10 11 136 0 0,0 0 1 0 0,0-2-1 0 0,-2 0 1 0 0,0-1-1 0 0,-36 24 0 0 0,41-33-206 0 0,-1 0-1 0 0,0-1 0 0 0,0-1 0 0 0,0 0 0 0 0,-1-1 0 0 0,0 0 1 0 0,0-1-1 0 0,0-1 0 0 0,0 0 0 0 0,0-1 0 0 0,0-1 0 0 0,-1 0 1 0 0,1-1-1 0 0,0-1 0 0 0,-27-6 0 0 0,41 8 14 0 0,1-1 0 0 0,-1 1 1 0 0,0 0-1 0 0,0 0 0 0 0,0-1 0 0 0,0 1 0 0 0,0 0 0 0 0,0-1 0 0 0,0 1 1 0 0,1-1-1 0 0,-1 1 0 0 0,0-1 0 0 0,0 0 0 0 0,1 1 0 0 0,-1-1 1 0 0,0 0-1 0 0,1 1 0 0 0,-1-1 0 0 0,0 0 0 0 0,1 0 0 0 0,-1 1 0 0 0,0-2 1 0 0,1 1-88 0 0,0 0 0 0 0,1 0 0 0 0,-1 0 0 0 0,0 0 1 0 0,0 0-1 0 0,0 0 0 0 0,1 0 0 0 0,-1 0 0 0 0,0 0 1 0 0,1 0-1 0 0,-1 0 0 0 0,1 0 0 0 0,-1 0 0 0 0,1 0 0 0 0,-1 1 1 0 0,1-1-1 0 0,0 0 0 0 0,-1 0 0 0 0,1 1 0 0 0,0-1 1 0 0,1-1-1 0 0,11-9-5081 0 0,4-1-1545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2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15551 0 0,'0'0'8077'0'0,"7"10"-6162"0"0,-6-4-1796 0 0,1 0 1 0 0,-1 1-1 0 0,-1-1 0 0 0,1 0 0 0 0,-1 11 1 0 0,-7 42-57 0 0,6-58-182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2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1 1375 0 0,'-1'0'18412'0'0,"-17"8"-17760"0"0,0 1 0 0 0,1 0 0 0 0,0 2-1 0 0,1 0 1 0 0,-29 24 0 0 0,20-15-537 0 0,-32 20 0 0 0,33-27-215 0 0,0-1-1 0 0,0-1 0 0 0,-2-1 0 0 0,1-1 1 0 0,-1-1-1 0 0,0-2 0 0 0,-1 0 0 0 0,0-2 0 0 0,0-1 1 0 0,0-1-1 0 0,-53-3 0 0 0,74 0 30 0 0,0 0 0 0 0,0 0 0 0 0,0 0 0 0 0,0-1 0 0 0,0 0-1 0 0,0 0 1 0 0,0-1 0 0 0,0 0 0 0 0,-8-5 0 0 0,11 6 28 0 0,0-1 0 0 0,0 1-1 0 0,0-1 1 0 0,1 1 0 0 0,-1-1 0 0 0,1 0 0 0 0,-1 0 0 0 0,1 0-1 0 0,0 0 1 0 0,0-1 0 0 0,0 1 0 0 0,1-1 0 0 0,-1 1-1 0 0,1-1 1 0 0,0 1 0 0 0,-2-8 0 0 0,2 5-5 0 0,1 5 26 0 0,-1 0 1 0 0,1 0-1 0 0,0 0 1 0 0,0-1-1 0 0,-1 1 0 0 0,1 0 1 0 0,0 0-1 0 0,0-1 1 0 0,0 1-1 0 0,1 0 1 0 0,-1 0-1 0 0,0-1 1 0 0,0 1-1 0 0,1 0 1 0 0,-1 0-1 0 0,1-1 1 0 0,-1 1-1 0 0,1-1 1 0 0,0 1-70 0 0,1 1-77 0 0,-1 0 163 0 0,0 0 0 0 0,0 0 0 0 0,0 0 0 0 0,0 0 0 0 0,0 1 0 0 0,1-1 0 0 0,-1 0-1 0 0,0 1 1 0 0,0-1 0 0 0,0 1 0 0 0,0-1 0 0 0,0 1 0 0 0,0 0 0 0 0,0-1 0 0 0,0 1 0 0 0,0 0 0 0 0,-1 0 0 0 0,1 0 0 0 0,0-1 0 0 0,0 1 0 0 0,-1 0 0 0 0,1 0 0 0 0,-1 0 0 0 0,1 0 0 0 0,0 0 0 0 0,-1 0-1 0 0,0 1 1 0 0,1-1 0 0 0,-1 0 0 0 0,1 2 0 0 0,-1-2-1 0 0,1 4 36 0 0,0 1-1 0 0,0 0 1 0 0,-1 0-1 0 0,0 0 1 0 0,0 0-1 0 0,0 0 1 0 0,-1-1-1 0 0,0 1 1 0 0,-2 8-1 0 0,-19 52 352 0 0,18-54-349 0 0,1-3-1 0 0,0 0-1 0 0,-1-1 1 0 0,0 1-1 0 0,-1-1 1 0 0,1 0-1 0 0,-2 0 1 0 0,1 0-1 0 0,-1 0 1 0 0,0-1 0 0 0,-1 0-1 0 0,1 0 1 0 0,-1-1-1 0 0,-1 0 1 0 0,1 0-1 0 0,-1-1 1 0 0,0 0-1 0 0,0 0 1 0 0,-1-1-1 0 0,-9 4 1 0 0,50-9-338 0 0,21-5-771 0 0,95 1 1 0 0,-127 6 1115 0 0,1 1 0 0 0,-1 1 0 0 0,1 1 0 0 0,-1 0 0 0 0,-1 2 0 0 0,1 1 0 0 0,26 12 1 0 0,60 40 1999 0 0,-96-52-1697 0 0,-6-5-119 0 0,-1 1-1 0 0,1 0 0 0 0,-1 0 0 0 0,0 0 0 0 0,0 0 0 0 0,4 5 0 0 0,-6-6-189 0 0,-1 0 0 0 0,0 0 0 0 0,0-1 1 0 0,0 1-1 0 0,0 0 0 0 0,-1 0 0 0 0,1 0 0 0 0,-1 0 0 0 0,1 0 0 0 0,-1 0 0 0 0,1 0 0 0 0,-1 0 0 0 0,0 1 0 0 0,0-1 0 0 0,0 0 0 0 0,0 0 1 0 0,0 0-1 0 0,-1 0 0 0 0,0 3 0 0 0,0-1-8 0 0,0-1-1 0 0,-1 1 1 0 0,0 0 0 0 0,0 0 0 0 0,0-1 0 0 0,0 1 0 0 0,0-1-1 0 0,-1 1 1 0 0,1-1 0 0 0,-1 0 0 0 0,0 0 0 0 0,0 0-1 0 0,0 0 1 0 0,0-1 0 0 0,-1 1 0 0 0,1-1 0 0 0,-1 0 0 0 0,-7 3-1 0 0,-7 3 47 0 0,0 0-1 0 0,-33 7 0 0 0,32-10-27 0 0,-48 12 79 0 0,0-4 0 0 0,-89 6 0 0 0,144-17-120 0 0,5-1-13 0 0,-1 0-1 0 0,1 0 0 0 0,-1-1 0 0 0,1 0 0 0 0,-1 0 0 0 0,1-1 0 0 0,-1 0 0 0 0,1 0 0 0 0,-8-3 0 0 0,14 4-32 0 0,1 0-1 0 0,-1-1 1 0 0,1 1-1 0 0,0 0 0 0 0,-1 0 1 0 0,1-1-1 0 0,0 1 1 0 0,-1 0-1 0 0,1-1 1 0 0,0 1-1 0 0,-1 0 1 0 0,1-1-1 0 0,0 1 1 0 0,0-1-1 0 0,-1 1 1 0 0,1 0-1 0 0,0-1 0 0 0,0 1 1 0 0,0-1-1 0 0,0 1 1 0 0,0-1-1 0 0,0 1 1 0 0,0-1-1 0 0,0 1 1 0 0,0-1-1 0 0,0 1 1 0 0,0 0-1 0 0,0-1 1 0 0,0 1-1 0 0,0-1 0 0 0,0 1 1 0 0,0-1-1 0 0,0 1 1 0 0,0-1-1 0 0,1 1 1 0 0,-1-1-1 0 0,10-15-2574 0 0,-2 8 733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2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9671 0 0,'0'0'7628'0'0,"11"2"-6690"0"0,-10-2-891 0 0,1 1 0 0 0,-1-1 0 0 0,0 1 1 0 0,1-1-1 0 0,-1 1 0 0 0,0 0 0 0 0,0 0 1 0 0,0 0-1 0 0,1 0 0 0 0,-1 0 0 0 0,0 0 1 0 0,0 0-1 0 0,0 0 0 0 0,0 0 0 0 0,-1 0 1 0 0,1 0-1 0 0,0 0 0 0 0,0 1 1 0 0,-1-1-1 0 0,1 0 0 0 0,0 2 0 0 0,0 0 8 0 0,-1 0 0 0 0,0 0 0 0 0,1 0 0 0 0,-1 0 0 0 0,0 1 0 0 0,0-1 0 0 0,-1 0 0 0 0,1 0 0 0 0,-2 5 0 0 0,-2 6 33 0 0,-2 0-1 0 0,1 0 1 0 0,-11 17-1 0 0,13-25-62 0 0,-108 177 688 0 0,-14-7-57 0 0,55-79-310 0 0,-107 163 492 0 0,74-107-170 0 0,72-105-310 0 0,30-47-67 0 0,3-3-219 0 0,7-11 24 0 0,103-131-297 0 0,-66 93 18 0 0,-14 13 10 0 0,2 3-1 0 0,1 0 0 0 0,54-40 0 0 0,20 4-69 0 0,-90 60 224 0 0,0 1 0 0 0,1 1 1 0 0,0 1-1 0 0,21-5 0 0 0,-38 12 19 0 0,1 0 0 0 0,-1 0 0 0 0,0 1 0 0 0,1-1 0 0 0,-1 1 0 0 0,1 0 0 0 0,-1 0 0 0 0,0 0 0 0 0,1 0 0 0 0,-1 1 0 0 0,1 0 0 0 0,-1-1 0 0 0,0 1 0 0 0,0 0 0 0 0,5 3 0 0 0,-6-3 0 0 0,0 0 0 0 0,0 1 0 0 0,0 0 0 0 0,0-1 0 0 0,0 1 0 0 0,0 0 0 0 0,-1 0 0 0 0,1 0 0 0 0,-1 0 0 0 0,1 0 0 0 0,-1 1 0 0 0,0-1 0 0 0,0 0 0 0 0,0 1 0 0 0,0-1 0 0 0,0 0 0 0 0,0 1 0 0 0,-1-1 0 0 0,1 1 0 0 0,-1-1 0 0 0,0 4 0 0 0,1 9 37 0 0,-1 1 0 0 0,0-1 0 0 0,-1 1 1 0 0,-1-1-1 0 0,-1 0 0 0 0,0 1 0 0 0,-6 16 0 0 0,1-9 119 0 0,-1-1 0 0 0,-1 0-1 0 0,-24 39 1 0 0,11-27 41 0 0,13-20-50 0 0,0 1-1 0 0,0 0 1 0 0,-7 20 0 0 0,16-34-163 0 0,0 16-4212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1 426 7367 0 0,'0'0'568'0'0,"0"2"-373"0"0,2-1-99 0 0,-1 1-1 0 0,1 0 1 0 0,0 0-1 0 0,-1-1 1 0 0,1 1-1 0 0,0-1 1 0 0,8 5 6904 0 0,-2-9-4725 0 0,-1-2-1780 0 0,-1 0 0 0 0,1 0 0 0 0,-1 0 0 0 0,0-1 0 0 0,0 0 0 0 0,0 0 0 0 0,8-13 0 0 0,6-6-31 0 0,33-36-265 0 0,57-57 159 0 0,-78 90-591 0 0,1 2-1 0 0,1 1 1 0 0,1 1 0 0 0,2 3 0 0 0,67-31-1 0 0,-92 48 94 0 0,-12 4 136 0 0,0 0 0 0 0,0 0-1 0 0,0 0 1 0 0,1 0 0 0 0,-1 1 0 0 0,0-1-1 0 0,0 0 1 0 0,0 0 0 0 0,0 0-1 0 0,0 1 1 0 0,0-1 0 0 0,1 0 0 0 0,-1 0-1 0 0,0 0 1 0 0,0 1 0 0 0,0-1-1 0 0,0 0 1 0 0,0 0 0 0 0,0 1 0 0 0,0-1-1 0 0,0 0 1 0 0,0 0 0 0 0,0 1 0 0 0,0-1-1 0 0,0 0 1 0 0,0 0 0 0 0,0 0-1 0 0,-1 1 1 0 0,1-1 0 0 0,0 0 0 0 0,0 0-1 0 0,0 1 1 0 0,0-1 0 0 0,-3 6 2 0 0,-1-1 1 0 0,1 1-1 0 0,-1-1 1 0 0,0 0 0 0 0,0 0-1 0 0,-1 0 1 0 0,-8 7-1 0 0,1-1 3 0 0,1 1 7 0 0,-10 8 105 0 0,1 1-1 0 0,1 0 1 0 0,-26 40 0 0 0,40-53-74 0 0,1-1-1 0 0,0 1 1 0 0,1 0-1 0 0,0 1 1 0 0,0-1-1 0 0,-3 17 1 0 0,5-19-29 0 0,1 0 0 0 0,-1 0-1 0 0,1-1 1 0 0,1 1 0 0 0,-1 0 0 0 0,1 0 0 0 0,0-1 0 0 0,0 1 0 0 0,1-1 0 0 0,-1 1 0 0 0,5 9 0 0 0,-2-9 7 0 0,0 1-1 0 0,1-1 1 0 0,-1 1 0 0 0,1-1-1 0 0,1 0 1 0 0,8 7-1 0 0,7 8 12 0 0,1 8-1641 0 0,-16-23 690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2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8751 0 0,'0'0'674'0'0,"-1"1"-438"0"0,-8 8 741 0 0,-1-1 1 0 0,0 0-1 0 0,0-1 1 0 0,-15 8-1 0 0,-49 21 894 0 0,22-11-1132 0 0,35-15-418 0 0,0 0 1 0 0,1 1-1 0 0,0 1 0 0 0,1 1 0 0 0,-23 24 1 0 0,14-11 150 0 0,2 2 0 0 0,-24 37 0 0 0,41-58-360 0 0,0 1-1 0 0,1 0 1 0 0,0 0 0 0 0,1 0 0 0 0,-6 15 0 0 0,9-21-77 0 0,-1 0 1 0 0,1-1 0 0 0,0 1 0 0 0,0 0 0 0 0,-1 0 0 0 0,1 0 0 0 0,1 0-1 0 0,-1-1 1 0 0,0 1 0 0 0,0 0 0 0 0,1 0 0 0 0,-1 0 0 0 0,1-1 0 0 0,-1 1-1 0 0,1 0 1 0 0,0-1 0 0 0,-1 1 0 0 0,1 0 0 0 0,0-1 0 0 0,0 1-1 0 0,0-1 1 0 0,1 0 0 0 0,-1 1 0 0 0,0-1 0 0 0,0 0 0 0 0,1 1 0 0 0,-1-1-1 0 0,1 0 1 0 0,-1 0 0 0 0,1 0 0 0 0,-1-1 0 0 0,1 1 0 0 0,0 0-1 0 0,-1 0 1 0 0,3 0 0 0 0,3 1 49 0 0,1 0 1 0 0,0-1-1 0 0,-1 1 0 0 0,1-2 1 0 0,0 1-1 0 0,-1-1 0 0 0,1 0 0 0 0,0 0 1 0 0,-1-1-1 0 0,1 0 0 0 0,0-1 1 0 0,13-4-1 0 0,-6 1-38 0 0,0-1 0 0 0,-1 0 1 0 0,0-1-1 0 0,0-1 0 0 0,17-12 0 0 0,-21 12-24 0 0,0 0-1 0 0,-1-1 0 0 0,-1 0 1 0 0,1 0-1 0 0,-1-1 0 0 0,-1 0 1 0 0,0-1-1 0 0,0 1 1 0 0,-1-1-1 0 0,5-14 0 0 0,-7 16-58 0 0,0-1 0 0 0,-1 0 0 0 0,0 0-1 0 0,0 0 1 0 0,-1 0 0 0 0,-1-1-1 0 0,0 1 1 0 0,0 0 0 0 0,-1-1 0 0 0,0 1-1 0 0,-1-1 1 0 0,-3-15 0 0 0,4 24-74 0 0,-1-1 1 0 0,0 1-1 0 0,1 0 0 0 0,-1 0 1 0 0,0-1-1 0 0,0 1 0 0 0,-1 0 1 0 0,1 0-1 0 0,0 0 0 0 0,-1 0 1 0 0,-3-3-1 0 0,4 4-93 0 0,0 0 0 0 0,-1 0 0 0 0,1 0 0 0 0,-1 0 0 0 0,0 0 0 0 0,1 0 0 0 0,-1 1 0 0 0,0-1 0 0 0,1 1 0 0 0,-1-1 0 0 0,0 1 0 0 0,0 0 0 0 0,1 0 0 0 0,-1 0 0 0 0,0 0 0 0 0,-3 0 0 0 0,-4 1-1573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4143 0 0,'-2'2'4822'0'0,"-25"29"1398"0"0,8-9-4513 0 0,-26 37 0 0 0,19-21-738 0 0,-18 31 56 0 0,38-59-973 0 0,0 1 1 0 0,1 0-1 0 0,0 0 1 0 0,-4 17-1 0 0,8-22-11 0 0,0-1-1 0 0,1 1 0 0 0,-1-1 1 0 0,1 1-1 0 0,0-1 0 0 0,0 1 1 0 0,1-1-1 0 0,0 0 1 0 0,0 1-1 0 0,0-1 0 0 0,1 0 1 0 0,-1 1-1 0 0,1-1 0 0 0,0 0 1 0 0,1 0-1 0 0,-1 0 1 0 0,1-1-1 0 0,0 1 0 0 0,0-1 1 0 0,1 1-1 0 0,-1-1 0 0 0,1 0 1 0 0,8 6-1 0 0,-7-5 64 0 0,1-1 0 0 0,-1 0 0 0 0,1-1 0 0 0,0 1 0 0 0,1-1 0 0 0,-1 0 0 0 0,0-1 0 0 0,1 1 0 0 0,0-1 0 0 0,-1-1 0 0 0,1 1 0 0 0,0-1-1 0 0,0 0 1 0 0,0-1 0 0 0,0 0 0 0 0,0 0 0 0 0,-1 0 0 0 0,12-2 0 0 0,-12 0-54 0 0,0 0 0 0 0,0-1 0 0 0,-1 1 0 0 0,1-1 0 0 0,-1 0-1 0 0,1 0 1 0 0,-1-1 0 0 0,0 0 0 0 0,8-7 0 0 0,5-7 123 0 0,17-21 0 0 0,-27 28-114 0 0,25-32 260 0 0,-2-1 0 0 0,27-52 1 0 0,37-54-5208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2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14135 0 0,'0'0'3462'0'0,"8"7"-789"0"0,26 18 360 0 0,-33-24-2753 0 0,24-12 1205 0 0,-21 9-1372 0 0,-1-1-1 0 0,1 0 0 0 0,-1 0 1 0 0,0 0-1 0 0,0 0 0 0 0,0 0 1 0 0,0-1-1 0 0,0 1 0 0 0,-1-1 0 0 0,0 0 1 0 0,3-4-1 0 0,3-10 229 0 0,8-22 0 0 0,-10 23-211 0 0,8-22-56 0 0,-3 8 26 0 0,1 0 1 0 0,1 1-1 0 0,27-43 0 0 0,-36 66-180 0 0,1 1 0 0 0,0 0 0 0 0,0 0 0 0 0,1 0 0 0 0,0 1 0 0 0,0-1 0 0 0,0 1 0 0 0,0 1 0 0 0,1-1-1 0 0,0 1 1 0 0,0 0 0 0 0,0 1 0 0 0,1 0 0 0 0,-1 0 0 0 0,1 0 0 0 0,-1 1 0 0 0,1 0 0 0 0,0 1 0 0 0,0-1 0 0 0,0 2 0 0 0,13-1 0 0 0,38 3-1880 0 0,-30-1-14 0 0,0 0 0 0 0,32-5 1 0 0,-14-1-3567 0 0,-25-1 138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2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11 7367 0 0,'0'0'568'0'0,"0"-1"-373"0"0,4-3 2377 0 0,-14-1 4626 0 0,-3 5-4348 0 0,-13 7-2902 0 0,15-4 749 0 0,-317 102-197 0 0,318-101-493 0 0,4-2 10 0 0,-1 1 0 0 0,1 0 0 0 0,-11 7 0 0 0,17-9-13 0 0,1 0-1 0 0,0 0 1 0 0,-1 0 0 0 0,1 1 0 0 0,0-1 0 0 0,0 0 0 0 0,0 0-1 0 0,0 0 1 0 0,0-1 0 0 0,0 1 0 0 0,0 0 0 0 0,0 0-1 0 0,1 0 1 0 0,5 2-12 0 0,0-1-1 0 0,-1 0 1 0 0,1-1 0 0 0,0 0-1 0 0,0 0 1 0 0,0 0 0 0 0,0-1-1 0 0,10 0 1 0 0,11 1-195 0 0,8 1 69 0 0,0 3 1 0 0,-1 1 0 0 0,0 1-1 0 0,42 15 1 0 0,-73-20 248 0 0,1 0 0 0 0,0 1 0 0 0,-1-1 1 0 0,1 1-1 0 0,-1 0 0 0 0,0 0 0 0 0,0 0 0 0 0,0 0 1 0 0,0 1-1 0 0,0 0 0 0 0,-1 0 0 0 0,0 0 0 0 0,0 0 1 0 0,0 0-1 0 0,0 1 0 0 0,3 8 0 0 0,-3-7 4 0 0,-1 1 0 0 0,0 0 0 0 0,0 1-1 0 0,0-1 1 0 0,-1 0 0 0 0,0 0 0 0 0,-1 1 0 0 0,0-1-1 0 0,0 0 1 0 0,0 1 0 0 0,-3 9 0 0 0,3-14-107 0 0,-1 0 0 0 0,1-1 1 0 0,-1 1-1 0 0,0 0 0 0 0,0 0 1 0 0,0-1-1 0 0,-1 1 0 0 0,1-1 0 0 0,0 1 1 0 0,-1-1-1 0 0,0 1 0 0 0,0-1 1 0 0,1 0-1 0 0,-1 0 0 0 0,-5 4 0 0 0,4-4 2 0 0,0 0 0 0 0,-1 0-1 0 0,1-1 1 0 0,-1 1 0 0 0,1-1-1 0 0,-1 1 1 0 0,0-1 0 0 0,0-1-1 0 0,1 1 1 0 0,-7 0 0 0 0,-7-1 24 0 0,0 0 0 0 0,1-2 1 0 0,-1 0-1 0 0,-24-6 1 0 0,28 5-20 0 0,-69-17 74 0 0,-27-5-503 0 0,76 23-1097 0 0,32 2 345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2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11055 0 0,'0'0'1176'0'0,"-8"4"-1176"0"0,0 1 0 0 0,-1 0 2120 0 0,1 1 384 0 0,0-1 80 0 0,0-1 8 0 0,0 3-1648 0 0,2-2 864 0 0,15 1-8384 0 0,2-1-1360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1179 3223 0 0,'0'10'11524'0'0,"4"-11"-10174"0"0,-2 0-866 0 0,9-6 818 0 0,-6-1-1019 0 0,0 1 0 0 0,0-1-1 0 0,0 0 1 0 0,-1 0 0 0 0,0 0-1 0 0,3-12 1 0 0,7-12 37 0 0,123-230 841 0 0,-79 167-713 0 0,84-108-1 0 0,-85 125-377 0 0,-39 57-58 0 0,-13 15-15 0 0,1 0 0 0 0,-1 0 0 0 0,0-1 1 0 0,6-11-1 0 0,-8 33-168 0 0,-3-1 106 0 0,-1 0 0 0 0,-1-1 0 0 0,0 1 1 0 0,-5 14-1 0 0,1 1-9 0 0,-20 86-10 0 0,-8 41 65 0 0,30-129-43 0 0,1 1-1 0 0,1-1 1 0 0,4 49 0 0 0,-1-62 53 0 0,1-1 1 0 0,1 0 0 0 0,0-1 0 0 0,1 1 0 0 0,0 0 0 0 0,1-1 0 0 0,0 0 0 0 0,1 0-1 0 0,1-1 1 0 0,14 21 0 0 0,-19-29 4 0 0,12 8 35 0 0,-13-10 20 0 0,1 0 0 0 0,-1-1 0 0 0,1 1 0 0 0,0 0 1 0 0,-1-1-1 0 0,1 1 0 0 0,0-1 0 0 0,-1 1 0 0 0,1-1 0 0 0,0 0 1 0 0,0 0-1 0 0,0 0 0 0 0,-1 0 0 0 0,1 0 0 0 0,0 0 0 0 0,0 0 1 0 0,-1 0-1 0 0,1-1 0 0 0,0 1 0 0 0,0-1 0 0 0,-1 1 0 0 0,1-1 1 0 0,0 0-1 0 0,-1 0 0 0 0,1 0 0 0 0,-1 0 0 0 0,1 0 0 0 0,-1 0 1 0 0,2-2-1 0 0,4-3 35 0 0,0-1 0 0 0,-1 1-1 0 0,0-2 1 0 0,6-8 0 0 0,-7 9-48 0 0,4-7 6 0 0,-1-1 0 0 0,-1 0-1 0 0,0-1 1 0 0,-1 1-1 0 0,5-22 1 0 0,6-12 54 0 0,14-35 56 0 0,69-161 207 0 0,-20 90-265 0 0,110-158 0 0 0,-171 284-170 0 0,-12 16-16 0 0,2 1 1 0 0,-1 0-1 0 0,13-13 1 0 0,-15 36-300 0 0,-4-5 186 0 0,0 1 1 0 0,-1-1-1 0 0,0 1 1 0 0,-1-1-1 0 0,1 1 1 0 0,-1-1 0 0 0,0 1-1 0 0,-2 10 1 0 0,1-1-207 0 0,-3 52-2047 0 0,2-32 1092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208 124 2303 0 0,'7'-5'234'0'0,"49"-37"33"0"0,-49 36 1730 0 0,-1 0 1 0 0,12-15 933 0 0,-14 14-304 0 0,-9 8-2317 0 0,1-1 1 0 0,-1 1 0 0 0,1 0 0 0 0,-1 0-1 0 0,1 0 1 0 0,0 1 0 0 0,-1 0 0 0 0,-7 4-1 0 0,-33 22 44 0 0,32-18-119 0 0,-10 6-49 0 0,0 0 1 0 0,1 2-1 0 0,1 1 1 0 0,1 1-1 0 0,0 0 1 0 0,-24 34-1 0 0,41-48-109 0 0,-1 0 0 0 0,1 0 0 0 0,0 1 0 0 0,0-1 0 0 0,0 1 0 0 0,1 0 0 0 0,0-1 0 0 0,-1 10 0 0 0,3-15-35 0 0,0 1-1 0 0,-1 0 1 0 0,1-1-1 0 0,0 1 0 0 0,0-1 1 0 0,0 1-1 0 0,1-1 1 0 0,-1 1-1 0 0,0 0 0 0 0,0-1 1 0 0,1 1-1 0 0,-1-1 1 0 0,1 1-1 0 0,-1-1 0 0 0,1 1 1 0 0,0-1-1 0 0,0 0 1 0 0,0 1-1 0 0,0-1 0 0 0,0 0 1 0 0,0 0-1 0 0,0 1 1 0 0,0-1-1 0 0,0 0 0 0 0,0 0 1 0 0,0 0-1 0 0,1 0 1 0 0,-1 0-1 0 0,1-1 0 0 0,-1 1 1 0 0,0 0-1 0 0,1-1 1 0 0,-1 1-1 0 0,1-1 0 0 0,-1 1 1 0 0,1-1-1 0 0,0 0 1 0 0,-1 0-1 0 0,1 1 0 0 0,-1-1 1 0 0,3 0-1 0 0,5-1 105 0 0,1 1 0 0 0,-1-1 0 0 0,0 0 0 0 0,0-1 0 0 0,0 0 0 0 0,0 0 0 0 0,0-1 0 0 0,15-7 0 0 0,-5 0 53 0 0,-1 0 1 0 0,31-22-1 0 0,-36 22-137 0 0,-1 0-1 0 0,0 0 1 0 0,-1-1 0 0 0,0-1-1 0 0,-1 0 1 0 0,0 0-1 0 0,13-22 1 0 0,-20 29-52 0 0,-1-1 1 0 0,1 1-1 0 0,-1-1 0 0 0,0 0 1 0 0,0 1-1 0 0,-1-1 0 0 0,0 0 1 0 0,0 0-1 0 0,0-12 1 0 0,-1 14-27 0 0,-1-1 1 0 0,1 0-1 0 0,-1 1 1 0 0,0-1-1 0 0,-1 1 1 0 0,1-1-1 0 0,-1 1 1 0 0,0-1-1 0 0,0 1 1 0 0,0 0-1 0 0,-1 0 1 0 0,1 0-1 0 0,-1 0 1 0 0,-3-4-1 0 0,2 5-99 0 0,0-1 1 0 0,0 0-1 0 0,0 1 0 0 0,0 0 0 0 0,-1 0 0 0 0,1 0 1 0 0,-1 1-1 0 0,0 0 0 0 0,0-1 0 0 0,0 1 0 0 0,0 1 1 0 0,-5-2-1 0 0,1 1-233 0 0,1 1 1 0 0,0 0 0 0 0,-1 0-1 0 0,1 1 1 0 0,-1 0 0 0 0,-13 2-1 0 0,20-2-330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43 413 4607 0 0,'0'1'354'0'0,"-1"6"-589"0"0,0 6 1557 0 0,-2 1 1 0 0,1 0 0 0 0,-2-1 0 0 0,0 0-1 0 0,-6 15 4610 0 0,9-29-5777 0 0,0 0-1 0 0,0 0 1 0 0,0 0-1 0 0,0 0 0 0 0,0 0 1 0 0,0 0-1 0 0,0-1 1 0 0,0 1-1 0 0,0 0 1 0 0,1-1-1 0 0,-2-2 1 0 0,1-1 32 0 0,-1 1 0 0 0,1-1 0 0 0,0 0 0 0 0,1 0 0 0 0,-1 0 0 0 0,1 1 0 0 0,0-1 0 0 0,1-6 0 0 0,7-40 717 0 0,-6 41-737 0 0,4-17-12 0 0,2 0 1 0 0,0 0-1 0 0,2 1 0 0 0,1 1 0 0 0,1-1 0 0 0,2 2 1 0 0,0 0-1 0 0,1 0 0 0 0,34-38 0 0 0,-39 51-166 0 0,0 0 0 0 0,1 1-1 0 0,0 0 1 0 0,0 1 0 0 0,21-12-1 0 0,-26 17-139 0 0,2 1 0 0 0,-1-1 0 0 0,0 1-1 0 0,1 1 1 0 0,-1-1 0 0 0,1 1 0 0 0,0 1 0 0 0,0 0-1 0 0,0 0 1 0 0,0 0 0 0 0,15 1 0 0 0,-3 2-1455 0 0,2 1-426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134 265 11743 0 0,'-1'2'539'0'0,"-5"4"-299"0"0,0 0 0 0 0,-11 9 1 0 0,-6 5 570 0 0,8-7 180 0 0,0-1 1 0 0,0 0-1 0 0,-19 10 0 0 0,33-21-587 0 0,1-6-312 0 0,0 0-1 0 0,1 0 0 0 0,0-1 0 0 0,0 1 1 0 0,1 0-1 0 0,-1 0 0 0 0,1 1 0 0 0,0-1 1 0 0,1 0-1 0 0,-1 1 0 0 0,6-9 1 0 0,4-3 111 0 0,26-25 0 0 0,-20 22-193 0 0,3-5 45 0 0,47-46-28 0 0,-59 63-24 0 0,0 0 1 0 0,0 0 0 0 0,1 0-1 0 0,-1 2 1 0 0,2-1-1 0 0,14-6 1 0 0,-23 12 21 0 0,-1-1-1 0 0,1 0 1 0 0,0 1 0 0 0,-1-1-1 0 0,1 1 1 0 0,-1 0 0 0 0,1 0-1 0 0,0-1 1 0 0,0 1 0 0 0,-1 0-1 0 0,1 0 1 0 0,0 1 0 0 0,-1-1-1 0 0,1 0 1 0 0,0 1 0 0 0,-1-1-1 0 0,1 0 1 0 0,-1 1 0 0 0,1 0 0 0 0,0-1-1 0 0,-1 1 1 0 0,1 0 0 0 0,-1 0-1 0 0,0 0 1 0 0,1 0 0 0 0,-1 0-1 0 0,0 0 1 0 0,0 0 0 0 0,1 1-1 0 0,-1-1 1 0 0,0 0 0 0 0,0 1-1 0 0,0-1 1 0 0,-1 1 0 0 0,1-1-1 0 0,0 1 1 0 0,-1-1 0 0 0,2 3 0 0 0,0 3 54 0 0,0 1 0 0 0,0-1 0 0 0,-1 1 0 0 0,1-1 0 0 0,-2 1 0 0 0,1 0 0 0 0,-1 8 0 0 0,-2 6-10 0 0,-1-1 0 0 0,-1 0 1 0 0,-1 0-1 0 0,-10 26 0 0 0,14-44-68 0 0,1-1 7 0 0,-1 0 0 0 0,0 1 1 0 0,0-1-1 0 0,0 0 1 0 0,-1 0-1 0 0,1-1 0 0 0,0 1 1 0 0,-3 2-1 0 0,3-3 56 0 0,-1-9 95 0 0,2 4-158 0 0,-1 0 0 0 0,1 0-1 0 0,1 0 1 0 0,-1 0 0 0 0,1 1 0 0 0,-1-1 0 0 0,1 0 0 0 0,0 0 0 0 0,2-5 0 0 0,17-34-348 0 0,-16 34 265 0 0,-2 5 51 0 0,53-100-455 0 0,-48 93 460 0 0,1 0 0 0 0,0 0 0 0 0,0 1-1 0 0,1 0 1 0 0,0 0 0 0 0,20-15 0 0 0,-21 20 18 0 0,1 1 1 0 0,-1-1 0 0 0,1 1-1 0 0,0 1 1 0 0,0-1-1 0 0,1 2 1 0 0,-1-1-1 0 0,0 1 1 0 0,1 0 0 0 0,-1 1-1 0 0,1 1 1 0 0,19 0-1 0 0,-19 0 58 0 0,-1 1 0 0 0,1 1-1 0 0,0-1 1 0 0,-1 2 0 0 0,1-1-1 0 0,-1 1 1 0 0,0 1 0 0 0,0-1-1 0 0,0 2 1 0 0,-1-1 0 0 0,1 1-1 0 0,14 11 1 0 0,-21-13-24 0 0,1-1 0 0 0,0 1 0 0 0,-1 0 0 0 0,1 0 0 0 0,-1 0 0 0 0,0 0 0 0 0,0 1 0 0 0,0-1 0 0 0,-1 1 0 0 0,1-1 0 0 0,-1 1 0 0 0,2 6 0 0 0,-2-4 2 0 0,0 1-1 0 0,0-1 1 0 0,-1 0 0 0 0,0 1-1 0 0,0-1 1 0 0,-1 0 0 0 0,-1 8-1 0 0,-3 6 17 0 0,-1 0-1 0 0,-1 0 0 0 0,-14 30 1 0 0,19-47-44 0 0,-3 9-82 0 0,-2 3 197 0 0,-7 20-1 0 0,13-31-280 0 0,0 1 1 0 0,0-1-1 0 0,0 1 0 0 0,0-1 1 0 0,1 1-1 0 0,0-1 1 0 0,0 1-1 0 0,0-1 1 0 0,1 7-1 0 0,1-9-1122 0 0,4 2-64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227 107 1839 0 0,'5'-7'160'0'0,"2"-2"2405"0"0,1 1 0 0 0,1 0 0 0 0,-1 0 0 0 0,1 0 0 0 0,13-8 0 0 0,-21 15-2443 0 0,1 0 1 0 0,-1 0-1 0 0,0 0 1 0 0,0 0-1 0 0,0-1 1 0 0,0 1-1 0 0,0 0 1 0 0,0-1-1 0 0,0 1 1 0 0,0-1-1 0 0,-1 1 1 0 0,1-1-1 0 0,-1 1 1 0 0,1-1-1 0 0,-1 1 1 0 0,1-1-1 0 0,-1 0 1 0 0,0-2 0 0 0,0 3-112 0 0,0 1 1 0 0,0-1-1 0 0,-1 0 1 0 0,1 1-1 0 0,0-1 1 0 0,-1 0-1 0 0,1 1 1 0 0,-1-1-1 0 0,1 1 1 0 0,-1-1-1 0 0,1 0 1 0 0,-1 1-1 0 0,1-1 1 0 0,-1 1-1 0 0,0 0 1 0 0,1-1-1 0 0,-1 1 1 0 0,0-1-1 0 0,1 1 1 0 0,-1 0-1 0 0,0 0 1 0 0,1-1-1 0 0,-1 1 1 0 0,0 0-1 0 0,0 0 1 0 0,1 0-1 0 0,-1 0 1 0 0,-1 0-1 0 0,-22-2 10 0 0,17 4-36 0 0,-1 0 0 0 0,0 0-1 0 0,0 1 1 0 0,1 0 0 0 0,-1 1-1 0 0,1-1 1 0 0,0 1 0 0 0,-13 10 0 0 0,6-5-9 0 0,-5 3-23 0 0,1 1 0 0 0,1 1 0 0 0,0 1 1 0 0,0 0-1 0 0,2 1 0 0 0,0 1 0 0 0,-14 20 0 0 0,25-31 66 0 0,0 0 0 0 0,1 0 0 0 0,0 0 0 0 0,0 1 0 0 0,1-1 0 0 0,0 1 0 0 0,0-1 0 0 0,-1 8 0 0 0,2-10-7 0 0,1 0 1 0 0,0 1-1 0 0,0-1 1 0 0,0 0-1 0 0,0 0 0 0 0,1 0 1 0 0,-1 0-1 0 0,1 0 0 0 0,0 1 1 0 0,0-1-1 0 0,1-1 0 0 0,-1 1 1 0 0,5 7-1 0 0,-5-10 0 0 0,1 0 0 0 0,-1-1 0 0 0,1 1 0 0 0,-1-1 0 0 0,1 1 0 0 0,-1-1 0 0 0,1 0 0 0 0,-1 0-1 0 0,1 0 1 0 0,-1 0 0 0 0,1 0 0 0 0,-1 0 0 0 0,1 0 0 0 0,2-1 0 0 0,-2 1-3 0 0,6-2-2 0 0,-1 0 0 0 0,0-1 0 0 0,0 1 0 0 0,0-1 0 0 0,-1-1 0 0 0,1 0 0 0 0,-1 0 0 0 0,11-8 0 0 0,-4 3-112 0 0,7-5 69 0 0,-1 0 0 0 0,-1-2 1 0 0,17-18-1 0 0,-34 33 91 0 0,-1 1-53 0 0,0 1 1 0 0,0-1 0 0 0,0 0 0 0 0,0 1 0 0 0,0-1 0 0 0,0 0 0 0 0,0 0 0 0 0,1 1 0 0 0,-1-1 0 0 0,0 0 0 0 0,0 1 0 0 0,0-1 0 0 0,0 0 0 0 0,0 0 0 0 0,1 1 0 0 0,-1-1 0 0 0,0 0 0 0 0,0 0-1 0 0,0 1 1 0 0,1-1 0 0 0,-1 0 0 0 0,0 0 0 0 0,0 0 0 0 0,1 1 0 0 0,-1-1 0 0 0,0 0 0 0 0,1 0 0 0 0,0 1 0 0 0,0-1-1 0 0,-1 1 1 0 0,1 0-1 0 0,0-1 1 0 0,0 1 0 0 0,-1 0-1 0 0,1-1 1 0 0,0 1-1 0 0,-1 0 1 0 0,1 0 0 0 0,0 0-1 0 0,-1 0 1 0 0,1 0 0 0 0,-1 0-1 0 0,0 0 1 0 0,1 0-1 0 0,-1 0 1 0 0,0 0 0 0 0,1 1-1 0 0,1 6-6 0 0,-1-2 13 0 0,1 1 0 0 0,0 0 0 0 0,1-1 0 0 0,0 1 1 0 0,3 6-1 0 0,6 1-1793 0 0,-5-8-4811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4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16583 0 0,'0'0'4506'0'0,"-1"2"-3605"0"0,-7 46 1348 0 0,7-46-2858 0 0,1 1 0 0 0,1-1 0 0 0,-1 0 1 0 0,0 1-1 0 0,0-1 0 0 0,1 0 0 0 0,0 0 0 0 0,-1 1 0 0 0,3 2 0 0 0,-3-4-230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70 4143 0 0,'28'-47'407'0'0,"-19"25"12062"0"0,-17 29-11181 0 0,-1 5-1100 0 0,1 0-1 0 0,0 0 0 0 0,0 1 1 0 0,2 0-1 0 0,-6 15 0 0 0,0-4-21 0 0,-76 200 1223 0 0,18 9-919 0 0,21-66-383 0 0,31-111-106 0 0,4-17-668 0 0,2 0 0 0 0,-11 74 0 0 0,23-91-2619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15119 0 0,'0'0'1366'0'0,"0"1"-1013"0"0,2 3-163 0 0,-1-1 0 0 0,0 0 0 0 0,0 1 0 0 0,-1-1 0 0 0,1 1 1 0 0,-1 0-1 0 0,0-1 0 0 0,0 1 0 0 0,0-1 0 0 0,0 1 0 0 0,-1-1 0 0 0,1 1 0 0 0,-1-1 0 0 0,-1 5 1 0 0,-3 8 350 0 0,-12 26 0 0 0,11-29-386 0 0,-23 53 527 0 0,10-27-299 0 0,-14 44 0 0 0,32-80-388 0 0,1 0 1 0 0,-1-1-1 0 0,1 1 0 0 0,0 0 1 0 0,0 0-1 0 0,-1-1 0 0 0,2 4 1 0 0,-1-4-119 0 0,2-2-6 0 0,0 0-116 0 0,1 0 0 0 0,0 0-1 0 0,0-1 1 0 0,-1 1 0 0 0,1-1 0 0 0,3-1 0 0 0,11-6-1518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48 13823 0 0,'21'-48'7227'0'0,"-12"68"-6720"0"0,-8-11-531 0 0,-1-1 0 0 0,1 0 0 0 0,-1 1 1 0 0,-1-1-1 0 0,0 1 0 0 0,0-1 1 0 0,-3 9-1 0 0,-20 60 20 0 0,9-30 15 0 0,4-10 73 0 0,-115 352 327 0 0,-55 9 80 0 0,136-306-491 0 0,21-51-213 0 0,18-33-186 0 0,1 1 0 0 0,0 0 0 0 0,0 0 0 0 0,1 1 0 0 0,0-1 0 0 0,-5 19 0 0 0</inkml:trace>
  <inkml:trace contextRef="#ctx0" brushRef="#br0" timeOffset="1">27 811 7367 0 0,'-4'0'285'0'0,"-18"3"4370"0"0,31 0 78 0 0,3 1-3939 0 0,1-3-398 0 0,0-2 1 0 0,-1 0-1 0 0,1 0 0 0 0,14-4 1 0 0,2 0 114 0 0,40-6 428 0 0,-1-4 0 0 0,126-44 0 0 0,45-16-1424 0 0,-237 74 470 0 0,25-4-1875 0 0,-9 4-2817 0 0,-2 3-2197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4 190 5063 0 0,'0'0'390'0'0,"-2"8"-236"0"0,1-1 347 0 0,1 0-1 0 0,0 0 0 0 0,0 0 0 0 0,0-1 0 0 0,1 1 1 0 0,-1 0-1 0 0,2 0 0 0 0,-1-1 0 0 0,1 1 0 0 0,0-1 0 0 0,0 1 1 0 0,1-1-1 0 0,0 0 0 0 0,0 0 0 0 0,0 0 0 0 0,6 6 1 0 0,3 5 1195 0 0,1-2 1 0 0,1 1 0 0 0,1-2-1 0 0,16 14 1 0 0,-27-25-1807 0 0,-1 0 0 0 0,1 0 0 0 0,0-1 0 0 0,0 1 0 0 0,0-1 0 0 0,1 0 0 0 0,5 1 0 0 0,-7-2-482 0 0,0 0 0 0 0,0-1 0 0 0,-1 1 0 0 0,1-1 1 0 0,0 0-1 0 0,0 1 0 0 0,5-2 0 0 0,3-2-5788 0 0</inkml:trace>
  <inkml:trace contextRef="#ctx0" brushRef="#br0" timeOffset="1">476 20 5063 0 0,'1'-1'390'0'0,"-1"0"-25"0"0,1-1 1 0 0,0 1 0 0 0,-1 0-1 0 0,-6-12 10532 0 0,6 13-10681 0 0,-15 14 6191 0 0,8-7-8996 0 0,-11 15 2784 0 0,1 1 0 0 0,1 0 0 0 0,-20 38 0 0 0,-30 81 407 0 0,36-74-342 0 0,-20 38-142 0 0,-75 182 187 0 0,118-271-538 0 0,2 0-1 0 0,1 0 1 0 0,0 0 0 0 0,1 0-1 0 0,-2 25 1 0 0,5-40-1199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73 7367 0 0,'0'0'3103'0'0,"0"2"-1820"0"0,0 7-876 0 0,-1-1 1 0 0,0 1 0 0 0,-1 0 0 0 0,0-1-1 0 0,0 1 1 0 0,-7 14 0 0 0,-28 51 613 0 0,21-45-328 0 0,-88 152 1733 0 0,74-133-1612 0 0,29-46 91 0 0,2-11-260 0 0,1 2-534 0 0,1-1 0 0 0,0 1 0 0 0,0 0 0 0 0,0 0 0 0 0,1 0 0 0 0,0 0 0 0 0,6-7 1 0 0,3-7-18 0 0,8-11-100 0 0,1 0-1 0 0,1 2 1 0 0,2 0 0 0 0,0 2 0 0 0,3 0-1 0 0,30-23 1 0 0,-30 29-86 0 0,1 1-1 0 0,0 2 0 0 0,1 1 1 0 0,2 1-1 0 0,-1 2 0 0 0,60-20 1 0 0,-82 32 104 0 0,0 1 0 0 0,1 0 0 0 0,-1 0 0 0 0,1 0 0 0 0,-1 2 0 0 0,14-1 0 0 0,-21 1 7 0 0,1 0 0 0 0,0 1 0 0 0,-1-1-1 0 0,1 1 1 0 0,-1-1 0 0 0,0 1 0 0 0,1 0 0 0 0,-1 0 0 0 0,1 0 0 0 0,-1 0 0 0 0,0 0 0 0 0,0 0 0 0 0,0 1-1 0 0,0-1 1 0 0,0 1 0 0 0,0 0 0 0 0,0-1 0 0 0,0 1 0 0 0,-1 0 0 0 0,1 0 0 0 0,-1 0 0 0 0,1 0-1 0 0,-1 1 1 0 0,0-1 0 0 0,0 0 0 0 0,0 0 0 0 0,0 1 0 0 0,1 2 0 0 0,-1 2 14 0 0,0-1-1 0 0,0 0 1 0 0,-1 0 0 0 0,1 1-1 0 0,-1-1 1 0 0,-1 0 0 0 0,1 1-1 0 0,-1-1 1 0 0,-1 0 0 0 0,1 0-1 0 0,-1 0 1 0 0,0 0 0 0 0,0 0 0 0 0,-5 9-1 0 0,-5 8 45 0 0,-2 0 0 0 0,-19 25 1 0 0,14-22-27 0 0,-7 14-12 0 0,-25 48 1 0 0,51-87-159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9671 0 0,'-2'1'8123'0'0,"-2"0"-7848"0"0,-3 1-155 0 0,0 1 1 0 0,0-1-1 0 0,0 1 0 0 0,0 1 1 0 0,1-1-1 0 0,-9 7 0 0 0,-2 4-99 0 0,0 0 1 0 0,2 1-1 0 0,0 1 0 0 0,0 1 0 0 0,1 0 0 0 0,2 1 0 0 0,0 0 0 0 0,0 1 1 0 0,2 1-1 0 0,0-1 0 0 0,1 2 0 0 0,2-1 0 0 0,0 1 0 0 0,-8 39 1 0 0,15-57 7 0 0,-1 0 1 0 0,1 0 0 0 0,-1 0 0 0 0,1 0 0 0 0,0 1 0 0 0,1-1-1 0 0,-1 0 1 0 0,0 0 0 0 0,1 0 0 0 0,0 0 0 0 0,0 0 0 0 0,-1 0-1 0 0,4 6 1 0 0,-3-8 38 0 0,1 1 0 0 0,-1-1 0 0 0,0 1-1 0 0,1-1 1 0 0,-1 0 0 0 0,1 1 0 0 0,0-1-1 0 0,-1 0 1 0 0,1 0 0 0 0,0 0 0 0 0,0 0-1 0 0,-1 0 1 0 0,1-1 0 0 0,0 1 0 0 0,0-1-1 0 0,0 1 1 0 0,0-1 0 0 0,0 1 0 0 0,0-1-1 0 0,0 0 1 0 0,0 0 0 0 0,3 0 0 0 0,4-1 58 0 0,0 0 0 0 0,0-1 0 0 0,0 1 0 0 0,-1-2 0 0 0,1 1 1 0 0,0-1-1 0 0,-1-1 0 0 0,0 1 0 0 0,0-1 0 0 0,0-1 0 0 0,9-6 1 0 0,10-8-94 0 0,39-38 0 0 0,-63 55-27 0 0,8-8-1 0 0,0-1 0 0 0,-1 0 0 0 0,0 0 0 0 0,-1-1 0 0 0,15-24-1 0 0,-22 33-32 0 0,-1 0-1 0 0,1 0 0 0 0,-1 0 0 0 0,0 0 0 0 0,0 0 0 0 0,0-1 0 0 0,-1 1 0 0 0,1 0 0 0 0,-1 0 0 0 0,0-1 0 0 0,1 1 0 0 0,-2 0 0 0 0,1 0 0 0 0,0-1 0 0 0,-1 1 0 0 0,0-4 0 0 0,-1 3-35 0 0,1 0 1 0 0,-1 0 0 0 0,-1 1-1 0 0,1-1 1 0 0,0 0-1 0 0,-1 1 1 0 0,0 0 0 0 0,1-1-1 0 0,-2 1 1 0 0,1 0 0 0 0,-6-4-1 0 0,-4-3-445 0 0,-2 1 0 0 0,1 1 0 0 0,-1 0-1 0 0,0 1 1 0 0,-1 0 0 0 0,0 1 0 0 0,0 1 0 0 0,0 1-1 0 0,0 0 1 0 0,-22-2 0 0 0,21 2-2947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3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55 16207 0 0,'13'-54'1840'0'0,"-13"53"-1430"0"0,-4 1-264 0 0,1 1 0 0 0,-1 0 0 0 0,0 0 0 0 0,1 0 1 0 0,-1 0-1 0 0,1 0 0 0 0,0 1 0 0 0,-1-1 0 0 0,1 1 1 0 0,0 0-1 0 0,0 0 0 0 0,0 0 0 0 0,-4 5 0 0 0,-5 4-141 0 0,-18 21 0 0 0,28-30 51 0 0,-19 25 148 0 0,0 1 0 0 0,2 1-1 0 0,-23 45 1 0 0,-35 99 315 0 0,-12 73-196 0 0,-8 19-186 0 0,92-254-156 0 0,-70 157 142 0 0,50-120-809 0 0,-41 63 0 0 0,64-108 329 0 0,-6 8 287 0 0,3-7-3803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 8287 0 0,'-24'5'828'0'0,"-10"4"-1121"0"0,32-8 715 0 0,0 0 0 0 0,0 0 1 0 0,0 0-1 0 0,0 0 1 0 0,0 0-1 0 0,0 1 0 0 0,0-1 1 0 0,1 0-1 0 0,-1 1 1 0 0,1-1-1 0 0,-1 1 0 0 0,1 0 1 0 0,-2 2-1 0 0,2-4-53 0 0,1 1-1 0 0,0 0 1 0 0,-1 0-1 0 0,1 0 1 0 0,0-1-1 0 0,-1 1 1 0 0,1 0-1 0 0,0 0 0 0 0,0 0 1 0 0,0 0-1 0 0,0 0 1 0 0,0-1-1 0 0,0 1 1 0 0,0 0-1 0 0,0 0 1 0 0,0 1-1 0 0,0-1-250 0 0,1 0-1 0 0,-1 0 1 0 0,1 1 0 0 0,-1-1-1 0 0,1 0 1 0 0,-1 0-1 0 0,1-1 1 0 0,0 1 0 0 0,0 0-1 0 0,-1 0 1 0 0,2 1-1 0 0,0 0-121 0 0,0-1-1 0 0,0 1 0 0 0,1-1 1 0 0,-1 1-1 0 0,0-1 0 0 0,1 0 0 0 0,-1 0 1 0 0,1 0-1 0 0,2 1 0 0 0,15 0 222 0 0,1 0 0 0 0,-1-1 1 0 0,1 0-1 0 0,33-5 0 0 0,-27 2-67 0 0,380-50 1177 0 0,-335 40-1219 0 0,37-8-2279 0 0,-99 17 947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155 205 7367 0 0,'-2'1'568'0'0,"-16"15"969"0"0,0 1 0 0 0,2 1-1 0 0,0 0 1 0 0,0 1 0 0 0,-23 41-1 0 0,38-58-1340 0 0,-9 12 404 0 0,10-14-577 0 0,-1 1 1 0 0,1-1-1 0 0,0 1 0 0 0,-1-1 0 0 0,1 1 0 0 0,-1-1 0 0 0,1 1 0 0 0,-1-1 1 0 0,1 0-1 0 0,-1 1 0 0 0,0-1 0 0 0,1 0 0 0 0,-1 1 0 0 0,1-1 1 0 0,-1 0-1 0 0,0 0 0 0 0,-1 1 0 0 0,2-1-15 0 0,0-1 0 0 0,-1 1 0 0 0,1 0 0 0 0,0 0 1 0 0,-1 0-1 0 0,1 0 0 0 0,0 0 0 0 0,0 0 0 0 0,-1-1 0 0 0,1 1 0 0 0,0 0 0 0 0,0 0 1 0 0,-1-1-1 0 0,1 1 0 0 0,0 0 0 0 0,0 0 0 0 0,-1-1 0 0 0,1 1 0 0 0,0 0 0 0 0,0 0 0 0 0,0-1 1 0 0,0 1-1 0 0,0 0 0 0 0,-1-1 0 0 0,1-1 3 0 0,-1 0-1 0 0,1 0 1 0 0,0 1 0 0 0,0-1 0 0 0,0 0 0 0 0,0 0-1 0 0,0 0 1 0 0,0 0 0 0 0,0 1 0 0 0,0-1 0 0 0,1 0-1 0 0,0-2 1 0 0,2-4 15 0 0,1-1 0 0 0,1 1 0 0 0,-1 0 0 0 0,2 0 0 0 0,-1 0 0 0 0,1 1 0 0 0,0 0 0 0 0,0 0 0 0 0,13-10 0 0 0,-1 2 53 0 0,1 1 0 0 0,35-20-1 0 0,-25 20-78 0 0,0 1 0 0 0,0 1 0 0 0,1 1 0 0 0,59-13 0 0 0,-79 22 86 0 0,1 0 0 0 0,0 1 0 0 0,-1 0 0 0 0,1 1-1 0 0,0 0 1 0 0,-1 0 0 0 0,12 3 0 0 0,-19-3-67 0 0,-1 1 0 0 0,0-1 0 0 0,1 1 0 0 0,-1 0 0 0 0,0 0 1 0 0,0 0-1 0 0,0 0 0 0 0,0 0 0 0 0,0 0 0 0 0,0 1 0 0 0,0-1 0 0 0,0 0 0 0 0,0 1 1 0 0,0 0-1 0 0,-1-1 0 0 0,1 1 0 0 0,-1 0 0 0 0,1 0 0 0 0,-1 0 0 0 0,0 0 0 0 0,0 0 1 0 0,0 0-1 0 0,0 0 0 0 0,0 1 0 0 0,0-1 0 0 0,0 0 0 0 0,-1 0 0 0 0,1 1 0 0 0,-1-1 1 0 0,0 1-1 0 0,0-1 0 0 0,1 0 0 0 0,-2 1 0 0 0,1-1 0 0 0,0 0 0 0 0,0 1 0 0 0,-2 2 1 0 0,1 3 7 0 0,-1 0 1 0 0,-1 0 0 0 0,1-1 0 0 0,-1 1 0 0 0,-1-1-1 0 0,1 0 1 0 0,-1 0 0 0 0,-9 11 0 0 0,-4 4-8 0 0,-22 21 0 0 0,29-32-16 0 0,-2 0-1 0 0,-19 14 1 0 0,23-20 49 0 0,1-3 13 0 0,2-6-8 0 0,5 2-66 0 0,-1-1 0 0 0,1 1 0 0 0,0 0 0 0 0,0-1 0 0 0,0 1 0 0 0,0-1 0 0 0,1 1 0 0 0,-1 0 1 0 0,1-1-1 0 0,-1 1 0 0 0,1 0 0 0 0,0 0 0 0 0,0-1 0 0 0,0 1 0 0 0,0 0 0 0 0,0 0 0 0 0,0 0 0 0 0,2-2 0 0 0,5-6-127 0 0,-1 0 1 0 0,11-10-1 0 0,-15 17 90 0 0,37-37-438 0 0,1 1 0 0 0,84-61 0 0 0,-100 83 572 0 0,0 2 1 0 0,0 1-1 0 0,1 1 0 0 0,1 1 1 0 0,0 2-1 0 0,1 0 0 0 0,39-7 1 0 0,-61 15 9 0 0,1 1 0 0 0,0 1 0 0 0,0-1 1 0 0,0 1-1 0 0,-1 0 0 0 0,1 0 1 0 0,0 1-1 0 0,0 0 0 0 0,-1 0 0 0 0,1 1 1 0 0,0 0-1 0 0,-1 0 0 0 0,0 0 1 0 0,12 7-1 0 0,-16-7-78 0 0,0 0 1 0 0,0 0-1 0 0,0 0 0 0 0,-1 0 1 0 0,1 0-1 0 0,-1 0 0 0 0,1 1 1 0 0,-1-1-1 0 0,0 1 1 0 0,0-1-1 0 0,0 1 0 0 0,0-1 1 0 0,-1 1-1 0 0,1-1 0 0 0,-1 1 1 0 0,1 0-1 0 0,-1 0 1 0 0,0-1-1 0 0,0 1 0 0 0,0 0 1 0 0,0-1-1 0 0,-2 6 0 0 0,0 5 4 0 0,-1 0-1 0 0,0 0 1 0 0,-6 14-1 0 0,1-4-90 0 0,-1 0-1 0 0,-1-1 1 0 0,-1 0-1 0 0,-1 0 1 0 0,-24 32 0 0 0,35-53-221 0 0,-2 4 504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198 127 13559 0 0,'0'0'1231'0'0,"2"1"-1014"0"0,8 2 123 0 0,1 1 1 0 0,0-2-1 0 0,-1 0 0 0 0,1 0 0 0 0,0-1 1 0 0,0 0-1 0 0,0 0 0 0 0,0-2 0 0 0,0 1 0 0 0,0-1 1 0 0,-1-1-1 0 0,1 0 0 0 0,0-1 0 0 0,-1 0 1 0 0,1 0-1 0 0,-1-1 0 0 0,17-8 0 0 0,-22 8-319 0 0,0 0 1 0 0,0 1-1 0 0,0-2 0 0 0,-1 1 1 0 0,0 0-1 0 0,1-1 0 0 0,3-6 1 0 0,-7 9-80 0 0,1 0 0 0 0,-1 0 0 0 0,1 0 0 0 0,-1 0 0 0 0,0-1 0 0 0,0 1 0 0 0,0 0 0 0 0,-1-1 1 0 0,1 1-1 0 0,0 0 0 0 0,-1-1 0 0 0,1 1 0 0 0,-1-1 0 0 0,0 1 0 0 0,0-1 0 0 0,0 1 0 0 0,0-1 1 0 0,-1 1-1 0 0,1-1 0 0 0,-1-3 0 0 0,0 5-32 0 0,0-1 1 0 0,0 1-1 0 0,0 0 1 0 0,0-1-1 0 0,0 1 1 0 0,0 0-1 0 0,-1 0 0 0 0,1 0 1 0 0,0 0-1 0 0,0 0 1 0 0,-1 0-1 0 0,1 0 1 0 0,-1 0-1 0 0,1 1 1 0 0,-1-1-1 0 0,1 1 1 0 0,-1-1-1 0 0,1 1 0 0 0,-1-1 1 0 0,1 1-1 0 0,-1 0 1 0 0,0 0-1 0 0,1 0 1 0 0,-1 0-1 0 0,0 0 1 0 0,1 0-1 0 0,-1 0 0 0 0,-1 1 1 0 0,-5 0-202 0 0,1 0-1 0 0,0 0 1 0 0,-1 1 0 0 0,-11 5 0 0 0,-11 7 290 0 0,1 0 0 0 0,1 2 0 0 0,-35 26 1 0 0,-72 66 1687 0 0,134-107-1677 0 0,-15 12 392 0 0,-19 21-1 0 0,32-30-310 0 0,-1 0 0 0 0,1 1-1 0 0,-1-1 1 0 0,1 1 0 0 0,1 0-1 0 0,-1 0 1 0 0,1 0-1 0 0,-1 0 1 0 0,2 0 0 0 0,-3 8-1 0 0,4-11-47 0 0,0 0-1 0 0,0 1 0 0 0,0-1 1 0 0,0 0-1 0 0,0 1 0 0 0,1-1 1 0 0,-1 0-1 0 0,1 1 0 0 0,0-1 1 0 0,-1 0-1 0 0,1 0 1 0 0,0 0-1 0 0,0 0 0 0 0,1 0 1 0 0,-1 0-1 0 0,0 0 0 0 0,1 0 1 0 0,-1 0-1 0 0,1-1 0 0 0,-1 1 1 0 0,1-1-1 0 0,0 1 1 0 0,0-1-1 0 0,0 1 0 0 0,0-1 1 0 0,2 1-1 0 0,29 13-774 0 0,-2-6-4464 0 0,-10-6-1140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3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84 919 0 0,'2'0'10442'0'0,"10"-8"-9284"0"0,-7 4-621 0 0,1 0 0 0 0,1 0 1 0 0,-1 1-1 0 0,0-1 0 0 0,1 2 0 0 0,0-1 1 0 0,0 1-1 0 0,0 0 0 0 0,0 0 0 0 0,8-1 1 0 0,60-3 1032 0 0,-14 3-939 0 0,73-12 0 0 0,39-3-205 0 0,-157 18-515 0 0,1 0-1 0 0,26 4 0 0 0,-12 5-6162 0 0,-20-5-267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23 277 15863 0 0,'0'0'1439'0'0,"-2"0"-1186"0"0,1 0-151 0 0,0 1 0 0 0,0-1 0 0 0,0 0 0 0 0,0 0 0 0 0,0 0 0 0 0,1 0 0 0 0,-1-1 0 0 0,0 1 0 0 0,0 0 0 0 0,0 0 0 0 0,0 0 0 0 0,0-1 0 0 0,0 1 0 0 0,0-1 0 0 0,0 1 0 0 0,0-1 0 0 0,0 1 0 0 0,1-1 0 0 0,-3 0 0 0 0,3 0-73 0 0,0 0 0 0 0,0 1 0 0 0,0-1 0 0 0,0 1 0 0 0,0-1 1 0 0,0 1-1 0 0,0-1 0 0 0,0 1 0 0 0,0-1 0 0 0,0 0 0 0 0,0 1 1 0 0,0-1-1 0 0,1 1 0 0 0,-1-1 0 0 0,0 1 0 0 0,0-1 0 0 0,0 1 1 0 0,1-1-1 0 0,-1 1 0 0 0,0-1 0 0 0,1 1 0 0 0,-1 0 0 0 0,1-2 1 0 0,4-2 142 0 0,-1-1 0 0 0,1 1 0 0 0,9-7 0 0 0,59-40 616 0 0,172-109-384 0 0,-238 156-404 0 0,-1 1-1 0 0,1 0 0 0 0,0 0 1 0 0,0 1-1 0 0,0 0 0 0 0,1 0 1 0 0,-1 1-1 0 0,10-1 0 0 0,-14 2 10 0 0,-1 0 0 0 0,1 0-1 0 0,-1 0 1 0 0,0 0 0 0 0,1 0 0 0 0,-1 1-1 0 0,1 0 1 0 0,-1-1 0 0 0,0 1 0 0 0,1 0 0 0 0,-1 0-1 0 0,0 0 1 0 0,0 0 0 0 0,0 1 0 0 0,0-1-1 0 0,0 0 1 0 0,0 1 0 0 0,0 0 0 0 0,0-1-1 0 0,0 1 1 0 0,-1 0 0 0 0,1 0 0 0 0,-1 0-1 0 0,1 0 1 0 0,-1 0 0 0 0,0 0 0 0 0,0 0-1 0 0,1 3 1 0 0,0 1 23 0 0,0 0-1 0 0,-1 0 1 0 0,1 0 0 0 0,-1 0-1 0 0,-1 0 1 0 0,1 0-1 0 0,-1 0 1 0 0,0 0 0 0 0,-1 0-1 0 0,1 0 1 0 0,-1 0 0 0 0,-2 9-1 0 0,-4 5 37 0 0,0 0-1 0 0,-12 24 1 0 0,-2 7 66 0 0,20-47-361 0 0,0-1 0 0 0,0 1 0 0 0,0 0 1 0 0,1-1-1 0 0,-1 8 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13 17791 0 0,'2'-13'1171'0'0,"-8"22"-203"0"0,-1 3-1171 0 0,-113 181 294 0 0,58-90 218 0 0,-138 280 967 0 0,107-194-1088 0 0,57-120 19 0 0,-66 95 0 0 0,29-73-6919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9 211 17647 0 0,'0'0'811'0'0,"-2"-1"-19"0"0,-4-1 2200 0 0,18 2-2668 0 0,45-2 82 0 0,1-3-1 0 0,64-12 1 0 0,112-36-189 0 0,-140 31-127 0 0,58-15 9 0 0,133-28-609 0 0,-274 63 146 0 0,-1 0 0 0 0,20 0-1 0 0,-26 2-545 0 0,1 0 1 0 0,0 1-1 0 0,-1-1 0 0 0,1 1 0 0 0,4 2 0 0 0</inkml:trace>
  <inkml:trace contextRef="#ctx0" brushRef="#br0" timeOffset="1">1049 197 6911 0 0,'-3'8'715'0'0,"-15"28"5339"0"0,-25 39 0 0 0,-30 29-3613 0 0,65-93-2420 0 0,0 0-1 0 0,0 0 1 0 0,1 1-1 0 0,1-1 1 0 0,0 2 0 0 0,-7 19-1 0 0,13-32-105 0 0,-1 2 11 0 0,1-1 0 0 0,0 0 0 0 0,-1 0 0 0 0,1 0 0 0 0,0 0 0 0 0,0 1 0 0 0,0-1-1 0 0,0 0 1 0 0,0 0 0 0 0,0 0 0 0 0,0 1 0 0 0,0-1 0 0 0,0 0 0 0 0,0 0-1 0 0,1 0 1 0 0,-1 1 0 0 0,1-1 0 0 0,0 2 0 0 0,7 2-1633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0,'0'0'4696'0'0,"6"7"-4696"0"0,2 1-72 0 0,0 0-72 0 0,0 0-6272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9215 0 0,'0'0'1102'0'0,"-1"1"-292"0"0,-71 59 2941 0 0,41-33-3414 0 0,-48 52 0 0 0,48-47 190 0 0,-37 47 769 0 0,60-69-1023 0 0,1 0 0 0 0,1 1 1 0 0,-1-1-1 0 0,2 2 0 0 0,0-1 0 0 0,-5 15 0 0 0,10-25 81 0 0,1 0 71 0 0,3 0-319 0 0,-1 0 1 0 0,0 0 0 0 0,0 0-1 0 0,0-1 1 0 0,1 1-1 0 0,-1-1 1 0 0,0 0-1 0 0,1 0 1 0 0,-1 0 0 0 0,0-1-1 0 0,0 1 1 0 0,1-1-1 0 0,-1 0 1 0 0,0 1-1 0 0,4-3 1 0 0,6-3 230 0 0,0 0 1 0 0,16-10-1 0 0,1 0 156 0 0,109-59 767 0 0,-123 64-1122 0 0,0 0 0 0 0,-1 0 0 0 0,-1-1 0 0 0,0-1 0 0 0,0-1 0 0 0,15-20 0 0 0,-27 31-118 0 0,1-1 1 0 0,-1 1 0 0 0,0-1-1 0 0,0 0 1 0 0,0 0 0 0 0,-1 0-1 0 0,0 0 1 0 0,1 0 0 0 0,-1 0-1 0 0,-1 0 1 0 0,1 0 0 0 0,0-7-1 0 0,-1 9-42 0 0,0 0 0 0 0,0 0 0 0 0,-1 0-1 0 0,1 0 1 0 0,-1 0 0 0 0,1 0 0 0 0,-1 0-1 0 0,0 0 1 0 0,0 0 0 0 0,1 1 0 0 0,-1-1-1 0 0,0 0 1 0 0,-1 0 0 0 0,1 1 0 0 0,0-1-1 0 0,0 1 1 0 0,-1-1 0 0 0,1 1-1 0 0,-1-1 1 0 0,1 1 0 0 0,-1 0 0 0 0,0 0-1 0 0,0 0 1 0 0,1 0 0 0 0,-1 0 0 0 0,0 0-1 0 0,-3-1 1 0 0,-2 0-265 0 0,0 1 0 0 0,-1-1-1 0 0,1 1 1 0 0,0 0 0 0 0,-15 1 0 0 0,-38 4-2832 0 0,17 0-332 0 0,28-3 1780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59 349 11055 0 0,'0'0'852'0'0,"-1"2"-560"0"0,-13 13-55 0 0,4-5 2465 0 0,-20 17 2302 0 0,30-28-4916 0 0,-1 0 1 0 0,1 1-1 0 0,0-1 1 0 0,-1 0-1 0 0,1 0 0 0 0,0 1 1 0 0,-1-1-1 0 0,1 0 1 0 0,0 0-1 0 0,0 0 1 0 0,0 0-1 0 0,0 1 0 0 0,0-1 1 0 0,0 0-1 0 0,0 0 1 0 0,0 0-1 0 0,0 0 0 0 0,0 1 1 0 0,1-1-1 0 0,-1 0 1 0 0,0 0-1 0 0,0 0 1 0 0,1 1-1 0 0,0-2 0 0 0,10-19 573 0 0,-10 20-603 0 0,13-18 199 0 0,1 1 0 0 0,0 0 0 0 0,36-31 0 0 0,-27 27-232 0 0,12-11-204 0 0,1 2 0 0 0,1 1-1 0 0,2 2 1 0 0,1 2 0 0 0,82-39-1 0 0,-115 62 83 0 0,-1-1 0 0 0,1 1-1 0 0,-1 1 1 0 0,1 0 0 0 0,0 0-1 0 0,0 0 1 0 0,0 1 0 0 0,12-1-1 0 0,-10 5 61 0 0,-9-2 47 0 0,0 0 0 0 0,0 0 0 0 0,0 1 0 0 0,0-1 0 0 0,0 0-1 0 0,-1 1 1 0 0,1-1 0 0 0,0 1 0 0 0,-1-1 0 0 0,1 1 0 0 0,-1-1 0 0 0,1 1 0 0 0,-1-1-1 0 0,0 1 1 0 0,0-1 0 0 0,1 1 0 0 0,-1-1 0 0 0,0 1 0 0 0,0-1 0 0 0,-1 1 0 0 0,1 0-1 0 0,0-1 1 0 0,-1 2 0 0 0,-1 5 93 0 0,1 0 0 0 0,-2-1-1 0 0,-3 10 1 0 0,-11 18 193 0 0,-2-1-1 0 0,-25 35 1 0 0,9-16-23 0 0,30-44-234 0 0,-35 59 105 0 0,35-58-149 0 0,1 0-1 0 0,-1 0 1 0 0,2 1 0 0 0,-5 20-1 0 0,7-30-149 0 0,2 0 97 0 0,-1-1-1 0 0,0 1 0 0 0,0 0 0 0 0,1-1 1 0 0,-1 1-1 0 0,0-1 0 0 0,1 1 0 0 0,-1-1 1 0 0,1 1-1 0 0,-1-1 0 0 0,0 0 0 0 0,1 1 1 0 0,-1-1-1 0 0,1 1 0 0 0,0-1 0 0 0,2 1-447 0 0,0-1 0 0 0,0 0-1 0 0,0 0 1 0 0,1-1 0 0 0,-1 1-1 0 0,0-1 1 0 0,0 1-1 0 0,0-1 1 0 0,5-2 0 0 0,8-5-6196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124 125 4607 0 0,'0'0'7732'0'0,"1"11"-1320"0"0,1-9-6229 0 0,-1 0-1 0 0,1 0 1 0 0,-1 0-1 0 0,1 0 1 0 0,0-1 0 0 0,0 1-1 0 0,0-1 1 0 0,0 1-1 0 0,0-1 1 0 0,0 1-1 0 0,0-1 1 0 0,0 0-1 0 0,1 0 1 0 0,-1 0-1 0 0,0-1 1 0 0,1 1 0 0 0,-1 0-1 0 0,1-1 1 0 0,2 1-1 0 0,5-1 95 0 0,-1 0 0 0 0,1-1 0 0 0,17-3 0 0 0,0 1 65 0 0,-4 0-313 0 0,0-1-1 0 0,-1-1 0 0 0,1-1 0 0 0,-1-1 1 0 0,0 0-1 0 0,-1-2 0 0 0,0-1 0 0 0,0 0 0 0 0,-1-2 1 0 0,0 0-1 0 0,19-17 0 0 0,-36 27-28 0 0,1-1-10 0 0,-1 0 1 0 0,1-1-1 0 0,-1 1 0 0 0,0-1 0 0 0,0 0 0 0 0,0 0 1 0 0,-1 1-1 0 0,3-7 0 0 0,-17 11-366 0 0,-15 7 147 0 0,0 0 0 0 0,-43 21 0 0 0,42-17 132 0 0,-23 10 54 0 0,2 2 1 0 0,0 2-1 0 0,2 3 0 0 0,1 1 1 0 0,-70 60-1 0 0,111-85 50 0 0,1 0 0 0 0,-1 0 0 0 0,1 0 0 0 0,0 0 0 0 0,0 1 0 0 0,-4 7-1 0 0,7-12-8 0 0,0 0 0 0 0,1 0 0 0 0,-1 1-1 0 0,1-1 1 0 0,-1 0 0 0 0,1 0-1 0 0,0 0 1 0 0,-1 0 0 0 0,1 1-1 0 0,0-1 1 0 0,0 0 0 0 0,0 0-1 0 0,0 1 1 0 0,0-1 0 0 0,0 0-1 0 0,0 0 1 0 0,0 1 0 0 0,1-1-1 0 0,-1 0 1 0 0,0 0 0 0 0,1 0-1 0 0,-1 0 1 0 0,1 1 0 0 0,-1-1-1 0 0,1 0 1 0 0,-1 0 0 0 0,1 0-1 0 0,0 0 1 0 0,0 0 0 0 0,-1 0-1 0 0,1 0 1 0 0,0-1 0 0 0,0 1-1 0 0,0 0 1 0 0,0 0 0 0 0,0-1-1 0 0,0 1 1 0 0,0 0 0 0 0,0-1 0 0 0,1 1-1 0 0,0 0 1 0 0,7 1-613 0 0,-1 1 0 0 0,1-1 0 0 0,14 1 0 0 0,-16-2-333 0 0,15 3-6091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8351 0 0,'2'0'382'0'0,"12"0"-23"0"0,5 0 727 0 0,-1 0 0 0 0,27-4 0 0 0,-44 3-37 0 0,25-6 7146 0 0,-24 6-7983 0 0,0-1 0 0 0,-1 0-1 0 0,1 0 1 0 0,0 1 0 0 0,-1-1 0 0 0,0 0 0 0 0,1 0 0 0 0,-1 0 0 0 0,0-1-1 0 0,0 1 1 0 0,0 0 0 0 0,0-3 0 0 0,7-32 601 0 0,0 0-559 0 0,-3 24-214 0 0,1 0-1 0 0,1 0 1 0 0,0 0 0 0 0,1 1-1 0 0,0 0 1 0 0,0 1-1 0 0,1 0 1 0 0,15-14 0 0 0,-10 12-83 0 0,1 0 1 0 0,0 1 0 0 0,1 1-1 0 0,1 0 1 0 0,28-14 0 0 0,-32 19-22 0 0,-1 1 1 0 0,1 0-1 0 0,0 1 1 0 0,0 1-1 0 0,1 0 1 0 0,-1 0-1 0 0,19 0 0 0 0,-23 3 28 0 0,1 0 0 0 0,-1 1 0 0 0,0 0 0 0 0,1 1-1 0 0,-1 0 1 0 0,0 0 0 0 0,0 1 0 0 0,-1 0 0 0 0,1 0 0 0 0,0 1-1 0 0,12 8 1 0 0,-11-6 44 0 0,0 0-1 0 0,0 1 1 0 0,0 1 0 0 0,10 9-1 0 0,-18-14-2 0 0,1 0-1 0 0,-1 0 1 0 0,0 0-1 0 0,0 0 1 0 0,0 1-1 0 0,0-1 1 0 0,-1 1 0 0 0,1-1-1 0 0,-1 1 1 0 0,0-1-1 0 0,0 1 1 0 0,0 0-1 0 0,0-1 1 0 0,-1 1-1 0 0,1 0 1 0 0,-1 0 0 0 0,-1 5-1 0 0,0-1 31 0 0,0 1 0 0 0,-1-1 0 0 0,0 0 0 0 0,-1 0 0 0 0,0 0 0 0 0,0 0 0 0 0,-1 0 0 0 0,1 0 0 0 0,-2-1 0 0 0,1 0 0 0 0,-1 0 1 0 0,-10 11-1 0 0,-1-1-43 0 0,-1 0 1 0 0,0-1 0 0 0,-28 18 0 0 0,35-27-83 0 0,0-1 0 0 0,0 0 0 0 0,-1-1 0 0 0,0 0 0 0 0,-13 4 0 0 0,19-7 32 0 0,0 0 1 0 0,-1-1-1 0 0,1 0 0 0 0,-1 0 1 0 0,1 0-1 0 0,-1-1 0 0 0,1 0 1 0 0,-1 0-1 0 0,0 0 1 0 0,1-1-1 0 0,-1 1 0 0 0,1-2 1 0 0,-6 0-1 0 0,9 1 24 0 0,1 0 0 0 0,-1 1 1 0 0,0-1-1 0 0,1 0 0 0 0,-1 0 0 0 0,1 0 0 0 0,-1 0 0 0 0,1 0 0 0 0,0-1 0 0 0,-1 1 1 0 0,1 0-1 0 0,0-1 0 0 0,0 1 0 0 0,0-1 0 0 0,0 1 0 0 0,0-1 0 0 0,0 1 0 0 0,0-1 1 0 0,1 0-1 0 0,-1 1 0 0 0,0-3 0 0 0,0 1-151 0 0,1 0 1 0 0,0-1-1 0 0,0 1 1 0 0,0 0-1 0 0,0 0 1 0 0,0 0-1 0 0,1 0 0 0 0,-1 0 1 0 0,1 0-1 0 0,0 0 1 0 0,2-6-1 0 0,6-9-1535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4:4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516 112 11167 0 0,'16'-14'343'0'0,"0"1"0"0"0,1 1-1 0 0,0 1 1 0 0,1 0 0 0 0,27-11-1 0 0,-39 19-67 0 0,5-3 617 0 0,0 1 1 0 0,0 1 0 0 0,21-6 0 0 0,-30 9-95 0 0,-5 11-139 0 0,-3 4-455 0 0,0-2 1 0 0,-2 1-1 0 0,1-1 0 0 0,-2 0 1 0 0,-11 14-1 0 0,0 0 43 0 0,-227 276 2200 0 0,85-132-1515 0 0,-34 40-55 0 0,192-205-842 0 0,0-1-1 0 0,0 1 0 0 0,1 0 1 0 0,0 0-1 0 0,0 0 1 0 0,0 0-1 0 0,0 1 1 0 0,-1 5-1 0 0,3-8-44 0 0,1-1 1 0 0,0 0-1 0 0,-1 0 0 0 0,1 0 0 0 0,0 0 0 0 0,0 1 1 0 0,0-1-1 0 0,0 0 0 0 0,0 0 0 0 0,1 0 0 0 0,-1 0 1 0 0,1 1-1 0 0,0-1 0 0 0,-1 0 0 0 0,1 0 1 0 0,0 0-1 0 0,0 0 0 0 0,0 0 0 0 0,0-1 0 0 0,1 1 1 0 0,-1 0-1 0 0,0 0 0 0 0,1-1 0 0 0,2 3 0 0 0,18 13-2407 0 0,-11-12-5503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8:2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93 3679 0 0,'0'0'3907'0'0,"5"11"2506"0"0,-3-9-6058 0 0,0 1 0 0 0,0-1 0 0 0,0 1 0 0 0,0 0-1 0 0,0 0 1 0 0,0 0 0 0 0,1 3 0 0 0,-3-4-170 0 0,-2 18 657 0 0,1-15-782 0 0,-1-1 1 0 0,-1 0 0 0 0,1 1 0 0 0,0-1 0 0 0,-1 0 0 0 0,0 0 0 0 0,0-1 0 0 0,0 1 0 0 0,-1 0 0 0 0,1-1 0 0 0,-5 3 0 0 0,5-4-17 0 0,1 0 1 0 0,-1 0 0 0 0,0-1-1 0 0,0 0 1 0 0,0 0 0 0 0,0 0-1 0 0,0 0 1 0 0,-1 0-1 0 0,1 0 1 0 0,0-1 0 0 0,0 1-1 0 0,0-1 1 0 0,-1 0 0 0 0,1 0-1 0 0,0 0 1 0 0,0-1 0 0 0,-6 0-1 0 0,6 0-7 0 0,0 0-1 0 0,1 0 1 0 0,-1-1-1 0 0,0 1 1 0 0,1 0-1 0 0,-1-1 0 0 0,1 0 1 0 0,0 0-1 0 0,-1 1 1 0 0,1-1-1 0 0,0 0 1 0 0,0-1-1 0 0,0 1 1 0 0,0 0-1 0 0,1-1 1 0 0,-1 1-1 0 0,1-1 1 0 0,-1 1-1 0 0,1-1 0 0 0,0 0 1 0 0,0 1-1 0 0,-1-5 1 0 0,1 3-2 0 0,0 0 1 0 0,0 0 0 0 0,0 0-1 0 0,1-1 1 0 0,-1 1-1 0 0,1 0 1 0 0,0 0 0 0 0,1 0-1 0 0,-1 0 1 0 0,1 0-1 0 0,-1-1 1 0 0,1 1-1 0 0,0 0 1 0 0,1 0 0 0 0,1-4-1 0 0,2 1-26 0 0,0 0 1 0 0,0 0-1 0 0,0 0 0 0 0,1 1 0 0 0,0 0 0 0 0,0 0 0 0 0,1 0 1 0 0,-1 1-1 0 0,1 0 0 0 0,1 1 0 0 0,-1-1 0 0 0,1 1 0 0 0,-1 1 1 0 0,1-1-1 0 0,16-3 0 0 0,-16 5 44 0 0,3 0-7 0 0,-5 4 21 0 0,5 3-52 0 0,1-1-15 0 0,-12-4 0 0 0,1 0 0 0 0,-1 0 0 0 0,0 0 0 0 0,1 1 0 0 0,-1-1 0 0 0,1 0 0 0 0,-1 0 0 0 0,0 1 0 0 0,1-1 0 0 0,-1 0 0 0 0,1 1 0 0 0,-1-1 0 0 0,0 0 0 0 0,0 1 0 0 0,1-1 0 0 0,-1 0 0 0 0,0 1 0 0 0,0-1 0 0 0,1 0 0 0 0,-1 2 0 0 0,3 1 0 0 0,-2-2 0 0 0,-1-1 0 0 0,1 1 0 0 0,0 0 0 0 0,0 0 0 0 0,-1 0 0 0 0,1 0 0 0 0,-1-1 0 0 0,1 1 0 0 0,-1 0 0 0 0,1 0 0 0 0,-1 0 0 0 0,1 0 0 0 0,-1 0 0 0 0,1 2 0 0 0,-1 0 0 0 0,0-2 0 0 0,6 14 18 0 0,-8-6 17 0 0,-2 4-13 0 0,3-7-8 0 0,-1 0 1 0 0,0 0-1 0 0,-1 0 1 0 0,1 0-1 0 0,-1 0 1 0 0,0-1 0 0 0,-7 9-1 0 0,3-6 14 0 0,0 0 0 0 0,-1 0 0 0 0,0-1 0 0 0,-12 9 0 0 0,19-15-21 0 0,0-1-1 0 0,0 1 1 0 0,-1-1 0 0 0,1 1 0 0 0,0-1-1 0 0,-1 1 1 0 0,1-1 0 0 0,0 0 0 0 0,-1 1-1 0 0,1-1 1 0 0,-1 0 0 0 0,1 0 0 0 0,0 0-1 0 0,-1 0 1 0 0,1 0 0 0 0,-1-1 0 0 0,1 1-1 0 0,0 0 1 0 0,-1-1 0 0 0,1 1 0 0 0,0-1-1 0 0,-1 1 1 0 0,1-1 0 0 0,0 1 0 0 0,0-1-1 0 0,0 0 1 0 0,-1 0 0 0 0,1 0 0 0 0,0 0 0 0 0,0 0-1 0 0,0 0 1 0 0,-1-1 0 0 0,-4-5 48 0 0,0 0 1 0 0,0 0-1 0 0,-7-13 0 0 0,12 19-54 0 0,-7-12-37 0 0,1 0 0 0 0,1 0 0 0 0,-6-16-1 0 0,11 26 36 0 0,1 2-53 0 0,1 0-10 0 0,4-3 28 0 0,1 1 0 0 0,-1-1 1 0 0,1 2-1 0 0,0-1 0 0 0,0 0 0 0 0,0 1 0 0 0,0 0 0 0 0,9-1 0 0 0,57-7 20 0 0,-47 8 65 0 0,-19 1-42 0 0,56-3 365 0 0,-57 4-313 0 0,0 0 0 0 0,0 0 0 0 0,0 1 1 0 0,0-1-1 0 0,0 1 0 0 0,-1 0 0 0 0,1 1 0 0 0,0-1 0 0 0,7 5 0 0 0,-11-5-51 0 0,0-1 0 0 0,0 1-1 0 0,0 0 1 0 0,0 1 0 0 0,0-1 0 0 0,0 0-1 0 0,0 0 1 0 0,0 0 0 0 0,-1 1-1 0 0,1-1 1 0 0,-1 0 0 0 0,1 0 0 0 0,-1 1-1 0 0,1-1 1 0 0,-1 1 0 0 0,0-1 0 0 0,1 0-1 0 0,-1 1 1 0 0,0-1 0 0 0,0 1-1 0 0,0-1 1 0 0,0 1 0 0 0,0-1 0 0 0,-1 0-1 0 0,1 1 1 0 0,0-1 0 0 0,-1 1 0 0 0,1-1-1 0 0,-1 2 1 0 0,-2 4 19 0 0,1-1 0 0 0,-1 1 1 0 0,0-1-1 0 0,-6 8 0 0 0,-2 2 8 0 0,-1-2 1 0 0,-1 1-1 0 0,0-2 0 0 0,-17 14 1 0 0,12-11 11 0 0,12-11-62 0 0,-1 0-1 0 0,1-1 0 0 0,-1 1 1 0 0,0-1-1 0 0,0-1 1 0 0,0 1-1 0 0,-1-1 0 0 0,1-1 1 0 0,-14 4-1 0 0,18-5 10 0 0,-1-1-1 0 0,1 1 1 0 0,-1 0-1 0 0,1-1 1 0 0,-1 0-1 0 0,1 0 1 0 0,-1 0-1 0 0,1 0 1 0 0,-1-1-1 0 0,1 1 1 0 0,-1-1-1 0 0,1 0 1 0 0,-1 0-1 0 0,1 0 1 0 0,0 0-1 0 0,0-1 1 0 0,-1 1-1 0 0,1-1 1 0 0,0 0-1 0 0,0 0 1 0 0,1 0-1 0 0,-1 0 1 0 0,-5-6-1 0 0,5 4 8 0 0,1 0 0 0 0,-1-1 0 0 0,0 1 0 0 0,1-1 0 0 0,0 0 0 0 0,0 0 0 0 0,1 0 0 0 0,-1 0 0 0 0,1 0 0 0 0,0 0 0 0 0,0 0 0 0 0,1 0 0 0 0,0-1 0 0 0,0-7 0 0 0,1 6-1 0 0,0-1 0 0 0,0 1-1 0 0,1 0 1 0 0,0 0 0 0 0,0 0 0 0 0,0 0-1 0 0,1 0 1 0 0,0 1 0 0 0,1-1 0 0 0,0 1-1 0 0,5-8 1 0 0,-8 12-4 0 0,1 1 0 0 0,-1-1 1 0 0,0 1-1 0 0,1-1 0 0 0,-1 1 0 0 0,1 0 0 0 0,-1-1 0 0 0,1 1 1 0 0,-1 0-1 0 0,1 0 0 0 0,0 0 0 0 0,0 0 0 0 0,0 1 0 0 0,-1-1 0 0 0,1 0 1 0 0,0 1-1 0 0,0-1 0 0 0,0 1 0 0 0,0 0 0 0 0,0-1 0 0 0,0 1 1 0 0,0 0-1 0 0,0 0 0 0 0,2 1 0 0 0,0 0-6 0 0,0 0-1 0 0,-1 0 1 0 0,1 0 0 0 0,-1 0 0 0 0,1 1-1 0 0,-1-1 1 0 0,1 1 0 0 0,-1 0-1 0 0,0 0 1 0 0,4 4 0 0 0,5 4 3 0 0,-1 1 1 0 0,18 20-1 0 0,-25-27 16 0 0,-1 1-1 0 0,0 0 1 0 0,1 0-1 0 0,-2 0 1 0 0,1 0-1 0 0,-1 0 1 0 0,1 0-1 0 0,-1 1 1 0 0,-1-1-1 0 0,1 1 1 0 0,0 5 0 0 0,-3 1 106 0 0,-1-9-88 0 0,1-3-3 0 0,0 1 59 0 0,-5 6 61 0 0,1-4-131 0 0,0 1 0 0 0,0-1 0 0 0,0 0-1 0 0,-1 0 1 0 0,1-1 0 0 0,-1 1 0 0 0,0-1 0 0 0,1 0 0 0 0,-1-1 0 0 0,0 0 0 0 0,0 0 0 0 0,0 0 0 0 0,0 0 0 0 0,-11-1-1 0 0,11 0-2 0 0,1-1-1 0 0,-1 1 1 0 0,1-1-1 0 0,-1 0 0 0 0,1 0 1 0 0,0-1-1 0 0,-1 0 1 0 0,1 1-1 0 0,0-2 0 0 0,0 1 1 0 0,0-1-1 0 0,1 1 1 0 0,-1-1-1 0 0,0-1 0 0 0,1 1 1 0 0,-6-6-1 0 0,8 6-10 0 0,0 1 0 0 0,1-1-1 0 0,-1 0 1 0 0,0 0 0 0 0,1 0-1 0 0,0 0 1 0 0,0 0 0 0 0,0 0 0 0 0,0 0-1 0 0,0 0 1 0 0,1 0 0 0 0,-1 0-1 0 0,1-1 1 0 0,0 1 0 0 0,0 0 0 0 0,0 0-1 0 0,0 0 1 0 0,1-1 0 0 0,-1 1-1 0 0,1 0 1 0 0,0 0 0 0 0,0 0 0 0 0,0 0-1 0 0,0 0 1 0 0,1 0 0 0 0,-1 0-1 0 0,2-2 1 0 0,0 0-1 0 0,0 0-1 0 0,0 0 1 0 0,1 1 0 0 0,-1 0-1 0 0,1-1 1 0 0,0 1-1 0 0,0 1 1 0 0,0-1 0 0 0,1 0-1 0 0,-1 1 1 0 0,1 0-1 0 0,0 0 1 0 0,-1 1 0 0 0,11-5-1 0 0,-8 5 13 0 0,0 1 0 0 0,-1-1 0 0 0,1 1 0 0 0,0 0 0 0 0,0 1 0 0 0,12 0-1 0 0,-16 0-4 0 0,0 1 0 0 0,0-1 0 0 0,0 1-1 0 0,0 0 1 0 0,0 0 0 0 0,0 0 0 0 0,0 0-1 0 0,0 0 1 0 0,-1 1 0 0 0,1-1 0 0 0,0 1-1 0 0,-1 0 1 0 0,1-1 0 0 0,-1 1 0 0 0,0 0-1 0 0,0 1 1 0 0,3 2 0 0 0,-1 1 10 0 0,0-1 0 0 0,0 1 0 0 0,-1 0 0 0 0,0 0 0 0 0,0 0 0 0 0,-1 0 1 0 0,1 1-1 0 0,1 12 0 0 0,-4-16-8 0 0,0 0 1 0 0,0 0 0 0 0,-1 0-1 0 0,1 0 1 0 0,-1 0 0 0 0,0 0-1 0 0,0 0 1 0 0,0 0-1 0 0,0 0 1 0 0,-2 2 0 0 0,1-1 21 0 0,2-2-23 0 0,-1 0 0 0 0,0 0 0 0 0,0 0 0 0 0,-1 0 0 0 0,1 0 0 0 0,0 0 1 0 0,-1 0-1 0 0,1 0 0 0 0,-1-1 0 0 0,1 1 0 0 0,-1 0 0 0 0,0-1 0 0 0,-2 2 0 0 0,-1 1 5 0 0,-6 3-10 0 0,-1 0-1 0 0,1-1 1 0 0,-1 0 0 0 0,0-1-1 0 0,0 0 1 0 0,-26 5 0 0 0,18-4-109 0 0,5-3 15 0 0,14-2 93 0 0,1-1 0 0 0,-1 0 0 0 0,1 0 0 0 0,-1 0 0 0 0,1 1 0 0 0,-1-1 0 0 0,1 0 0 0 0,-1 0 0 0 0,1 0 0 0 0,-1 0 0 0 0,1 0 0 0 0,-1 0 0 0 0,1 0 0 0 0,-1 0 0 0 0,1 0 0 0 0,0 0 0 0 0,-1-1 0 0 0,1 1 0 0 0,-1 0 0 0 0,1 0 0 0 0,-1 0 0 0 0,1 0 0 0 0,-1-1 0 0 0,1 1 0 0 0,-1 0 0 0 0,1-1 0 0 0,0 1 0 0 0,-1 0 0 0 0,1-1 0 0 0,0 1 0 0 0,-1 0 0 0 0,1-1 0 0 0,0 1 0 0 0,-1 0 0 0 0,1-1 0 0 0,0 1 0 0 0,0-1 0 0 0,0 1 0 0 0,-1-1 0 0 0,1 1 0 0 0,0-1 0 0 0,0 0 0 0 0,0 0 0 0 0,-1 0 0 0 0,1 0 0 0 0,0 0 0 0 0,-1 0 0 0 0,1 0 0 0 0,0 0 0 0 0,0 0 0 0 0,0 0 0 0 0,0 0 0 0 0,0 0 0 0 0,0 0 0 0 0,0 0 0 0 0,1 0 0 0 0,-1 0 0 0 0,0 0 0 0 0,1 0 0 0 0,-1 0 0 0 0,0 0 0 0 0,1 0 0 0 0,-1 0 0 0 0,1 0 0 0 0,-1 0 0 0 0,1 0 0 0 0,1-1 0 0 0,-1 0 0 0 0,5-7-30 0 0,0 1 1 0 0,1 0-1 0 0,0 0 0 0 0,0 0 1 0 0,1 1-1 0 0,9-7 0 0 0,-16 13-1063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5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38 919 0 0,'-1'0'67'0'0,"-4"1"205"0"0,-23 5 14793 0 0,40-7-13829 0 0,28-5 475 0 0,111-12 378 0 0,-87 12-2015 0 0,8-2-104 0 0,78 2 0 0 0,-113 8-604 0 0,-12 0-4575 0 0,-24-2 4858 0 0,15 2-6181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0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2303 0 0,'0'0'224'0'0,"4"-6"-224"0"0,1 1 0 0 0,0 0 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0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2095 0 0,'0'0'96'0'0,"9"-2"16"0"0,0 2-112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0,'0'0'10928'0'0,"2"2"-10558"0"0,2 4-218 0 0,0 1 1 0 0,0 0 0 0 0,-1 0-1 0 0,0 1 1 0 0,0-1 0 0 0,0 1-1 0 0,-1-1 1 0 0,-1 1 0 0 0,2 8 0 0 0,4 78 720 0 0,-7-68-735 0 0,21 261 429 0 0,-11-216-544 0 0,6 56 38 0 0,-15-110-56 0 0,-1 1 1 0 0,0-1-1 0 0,-2 0 1 0 0,0 0 0 0 0,-5 22-1 0 0,3-28-5 0 0,-8 25 75 0 0,12-34-67 0 0,14 0-445 0 0,-10-3 12 0 0,1 0 0 0 0,-1 0 1 0 0,0 0-1 0 0,1-1 1 0 0,-1 0-1 0 0,0 1 0 0 0,0-1 1 0 0,0-1-1 0 0,-1 1 1 0 0,7-6-1 0 0,-7 6-1038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2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3679 0 0,'0'0'11124'0'0,"2"-1"-10645"0"0,6-2-60 0 0,-7 2 1094 0 0,10 8-1336 0 0,-8-5-150 0 0,-1 1-1 0 0,0-1 1 0 0,0 1-1 0 0,0 0 1 0 0,0-1-1 0 0,0 1 1 0 0,0 0-1 0 0,-1 0 1 0 0,0 0-1 0 0,1 1 0 0 0,-1-1 1 0 0,0 0-1 0 0,0 5 1 0 0,2 9 100 0 0,2 24-1 0 0,-4-18-47 0 0,7 147 3 0 0,-6-73-83 0 0,14 186 553 0 0,-15-219-449 0 0,-1-26-55 0 0,5 47 1 0 0,-5-85-33 0 0,0 1 0 0 0,0-1 0 0 0,0 0 0 0 0,0 1 0 0 0,0-1 0 0 0,0 0 0 0 0,0 0 0 0 0,0 1 0 0 0,0-1 0 0 0,0 0 0 0 0,0 1 0 0 0,1-1 0 0 0,-1 0 0 0 0,0 1 0 0 0,0-1 0 0 0,0 0 0 0 0,0 0 0 0 0,0 1 0 0 0,1-1 0 0 0,-1 0 0 0 0,0 0 0 0 0,0 1 0 0 0,0-1 0 0 0,1 0 0 0 0,-1 0 0 0 0,0 0 0 0 0,0 1 0 0 0,1-1 0 0 0,-1 0 0 0 0,0 0 0 0 0,0 0 0 0 0,1 0 0 0 0,-1 1 0 0 0,0-1 0 0 0,1 0 0 0 0,-1 0 0 0 0,0 0 0 0 0,0 0 0 0 0,1 0 0 0 0,0 0 20 0 0,0-1 0 0 0,0 1 0 0 0,0-1 0 0 0,0 0 0 0 0,0 1-1 0 0,0-1 1 0 0,0 0 0 0 0,0 1 0 0 0,0-1 0 0 0,0 0 0 0 0,0-1 0 0 0,21-28 605 0 0,20-48-1921 0 0,-34 59 176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2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5063 0 0,'6'-6'528'0'0,"-4"3"-170"0"0,1 1-1 0 0,-1-1 1 0 0,1 1-1 0 0,-1 0 0 0 0,1 0 1 0 0,0 0-1 0 0,0 0 1 0 0,0 0-1 0 0,0 1 1 0 0,0-1-1 0 0,0 1 0 0 0,0 0 1 0 0,1 0-1 0 0,-1 0 1 0 0,5 0-1 0 0,-1 1-254 0 0,3 1-93 0 0,-1 1-10 0 0,0 0 0 0 0,0 0 0 0 0,-3 1 12 0 0,-5-2 44 0 0,1-1-1 0 0,-1 1 1 0 0,0 0 0 0 0,0 0-1 0 0,1 0 1 0 0,-1 0-1 0 0,0 0 1 0 0,0 0-1 0 0,0 0 1 0 0,0 0-1 0 0,-1 1 1 0 0,1-1 0 0 0,0 0-1 0 0,0 0 1 0 0,-1 1-1 0 0,1-1 1 0 0,-1 0-1 0 0,1 1 1 0 0,0 1-1 0 0,3 30 1688 0 0,-3-25-1566 0 0,2 53 1650 0 0,3 26-594 0 0,-1-48-908 0 0,-3-19-274 0 0,0 1-1 0 0,2-1 1 0 0,1 0 0 0 0,0 0-1 0 0,14 34 1 0 0,-12-41 83 0 0,-2 1 0 0 0,0 1-1 0 0,-1-1 1 0 0,0 1 0 0 0,-1 0-1 0 0,0 0 1 0 0,-2 0 0 0 0,0 0-1 0 0,0 0 1 0 0,-1 0 0 0 0,-3 19-1 0 0,-2 4 326 0 0,-1 7-47 0 0,-1 61 0 0 0,7-105-604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2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98 3223 0 0,'0'0'478'0'0,"-11"-7"6647"0"0,11 3-6886 0 0,1 1 0 0 0,-1 0 0 0 0,1 0 0 0 0,0 0 0 0 0,-1 0 0 0 0,1 0 0 0 0,0 0 0 0 0,1 0 0 0 0,-1 0 0 0 0,1 0 0 0 0,-1 0 0 0 0,1 1 0 0 0,0-1 0 0 0,3-3 0 0 0,1-1 69 0 0,0 1 0 0 0,1 0 0 0 0,0 1 0 0 0,9-7 0 0 0,-2 6 0 0 0,-13 6 120 0 0,10 0 564 0 0,-8 3-939 0 0,0-1 0 0 0,-1 0 0 0 0,1 1 0 0 0,-1-1 0 0 0,1 1 0 0 0,-1 0 0 0 0,0 0-1 0 0,0 0 1 0 0,-1 0 0 0 0,1 0 0 0 0,0 0 0 0 0,-1 1 0 0 0,0-1 0 0 0,0 0 0 0 0,0 1 0 0 0,0-1 0 0 0,0 6 0 0 0,1 10 43 0 0,0-1 1 0 0,-2 22-1 0 0,0-23-11 0 0,-9 352 910 0 0,10-339-706 0 0,1 0 0 0 0,7 31 1 0 0,-8-56-217 0 0,-1-3-32 0 0,1 1 0 0 0,-1 0-1 0 0,1-1 1 0 0,0 1 0 0 0,0-1-1 0 0,0 1 1 0 0,0-1 0 0 0,2 4-1 0 0,0-2 47 0 0,0-1 1 0 0,1 1-1 0 0,-1-1 0 0 0,1 0 0 0 0,-1 0 0 0 0,1 0 1 0 0,8 4-1 0 0,-11-6-59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3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 3223 0 0,'2'-8'9482'0'0,"-3"9"-9424"0"0,-1 0-32 0 0,1 0 1 0 0,0 0-1 0 0,0 0 0 0 0,0 0 0 0 0,1 0 0 0 0,-1 0 0 0 0,0 0 0 0 0,0 0 0 0 0,1 1 0 0 0,-1-1 0 0 0,0 0 1 0 0,1 0-1 0 0,-1 1 0 0 0,1-1 0 0 0,0 0 0 0 0,-1 1 0 0 0,1-1 0 0 0,0 0 0 0 0,0 1 0 0 0,0-1 0 0 0,0 1 1 0 0,0-1-1 0 0,0 0 0 0 0,1 3 0 0 0,-1 2 49 0 0,10 146 2794 0 0,-4-93-2094 0 0,12 118 1020 0 0,6 84 52 0 0,-24-252-1680 0 0,0 0 1 0 0,-4 18-1 0 0,0 7 36 0 0,4-32-172 0 0,2-3-331 0 0,1 0 0 0 0,-1 0 0 0 0,0 0 0 0 0,-1-1 1 0 0,1 1-1 0 0,0 0 0 0 0,0-1 0 0 0,0 1 1 0 0,-1-1-1 0 0,1 0 0 0 0,1-2 0 0 0,0 0-2249 0 0,8-8-4058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3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0,'0'0'7395'0'0,"0"1"-6838"0"0,0 0-420 0 0,0 1 0 0 0,0-1 0 0 0,0 0 0 0 0,1 0 0 0 0,-1 1 0 0 0,0-1 0 0 0,1 0 0 0 0,-1 0 0 0 0,0 0 0 0 0,1 0 0 0 0,-1 0 0 0 0,1 1 0 0 0,0-1 0 0 0,-1 0 0 0 0,1 0 0 0 0,0 0 0 0 0,0 0 0 0 0,0-1 0 0 0,0 1 0 0 0,1 1 0 0 0,0 0-13 0 0,0-1-1 0 0,0 0 0 0 0,0 0 0 0 0,0-1 0 0 0,1 1 0 0 0,-1 0 0 0 0,0-1 0 0 0,0 1 1 0 0,0-1-1 0 0,1 0 0 0 0,4 1 0 0 0,10-3 441 0 0,-15 1-396 0 0,1 1-1 0 0,-1 0 1 0 0,1-1-1 0 0,-1 1 1 0 0,1 0-1 0 0,4 1 1 0 0,-6-1-123 0 0,0 1-1 0 0,0-1 1 0 0,0 0-1 0 0,0 1 1 0 0,0-1-1 0 0,0 1 1 0 0,0 0-1 0 0,0-1 1 0 0,-1 1-1 0 0,1 0 1 0 0,0-1-1 0 0,0 1 1 0 0,-1 0-1 0 0,1 0 1 0 0,0 0-1 0 0,-1-1 1 0 0,1 1-1 0 0,-1 0 1 0 0,1 0-1 0 0,0 2 1 0 0,0 2-12 0 0,1-1-1 0 0,-1 0 1 0 0,-1 1 0 0 0,1-1 0 0 0,0 1-1 0 0,-1-1 1 0 0,0 1 0 0 0,-1 8-1 0 0,-9 40 85 0 0,5-29-43 0 0,-7 45 153 0 0,-5 94 0 0 0,16-135-164 0 0,1 0-1 0 0,2 0 0 0 0,1 0 1 0 0,1 0-1 0 0,1-1 0 0 0,11 36 1 0 0,-10-46-18 0 0,-3-7-3 0 0,0 0 1 0 0,2 0-1 0 0,-1 0 1 0 0,9 12-1 0 0,9 32 59 0 0,-9-20-67 0 0,-12-32 21 0 0,-1-2-105 0 0,0 0 0 0 0,0 1 0 0 0,1-1 1 0 0,-1 0-1 0 0,0 1 0 0 0,0-1 0 0 0,0 0 1 0 0,0 1-1 0 0,1-1 0 0 0,-1 0 0 0 0,0 1 1 0 0,1-1-1 0 0,-1 0 0 0 0,0 0 1 0 0,0 1-1 0 0,1-1 0 0 0,-1 0 0 0 0,0 0 1 0 0,1 1-1 0 0,2-11-581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3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 4143 0 0,'0'0'319'0'0,"1"-1"-210"0"0,9-5 639 0 0,-6 8 1749 0 0,-4 0-2250 0 0,0 1 1 0 0,1-1-1 0 0,-1 0 1 0 0,-1 0-1 0 0,1 0 0 0 0,0 0 1 0 0,-1 4-1 0 0,-3 10 1485 0 0,-9 31-1 0 0,7-31-286 0 0,-5 29 1 0 0,8-32-1133 0 0,1 0 1 0 0,1 0-1 0 0,0 1 1 0 0,1-1-1 0 0,0 0 1 0 0,1 0 0 0 0,1 0-1 0 0,0 0 1 0 0,1 0-1 0 0,7 20 1 0 0,47 131 349 0 0,-47-130-479 0 0,-2 1 0 0 0,8 66 1 0 0,-11-31 3075 0 0,-3-69-4643 0 0,-1-1 1213 0 0,1 1 0 0 0,-1-1 0 0 0,0 1 0 0 0,0-1 0 0 0,0 1 0 0 0,0-1 0 0 0,0 1 0 0 0,1 0 0 0 0,-1 0 0 0 0,0 0 0 0 0,-1 0-1 0 0,3 1 1 0 0,11 10-5552 0 0,-12-11 5261 0 0,0 0-1 0 0,0 0 1 0 0,0 0-1 0 0,0 0 1 0 0,0-1 0 0 0,0 1-1 0 0,0-1 1 0 0,0 1 0 0 0,2-1-1 0 0,-1 0 301 0 0,-1 0-1 0 0,1 0 1 0 0,-1 0 0 0 0,0-1-1 0 0,1 1 1 0 0,-1-1-1 0 0,0 0 1 0 0,0 1 0 0 0,1-1-1 0 0,-1 0 1 0 0,0 0-1 0 0,3-3 1 0 0,4-2-110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3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3679 0 0,'0'0'520'0'0,"15"-11"5416"0"0,15-2-776 0 0,-23 23-4744 0 0,-3-1-295 0 0,1 0 1 0 0,-1 0-1 0 0,-1 0 0 0 0,1 1 0 0 0,-2 0 0 0 0,4 18 0 0 0,2 65 136 0 0,-7-67-79 0 0,18 190 2367 0 0,-10-153-1670 0 0,23 87 1 0 0,-11-80-682 0 0,13 47 833 0 0,-38-142-987 0 0,4 7-6233 0 0,1 3-846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49 10999 0 0,'6'-7'193'0'0,"19"-14"892"0"0,-25 21-1047 0 0,0 0 0 0 0,0 0 1 0 0,0-1-1 0 0,0 1 0 0 0,0 0 1 0 0,0 0-1 0 0,0-1 0 0 0,0 1 0 0 0,0 0 1 0 0,0 0-1 0 0,0-1 0 0 0,0 1 1 0 0,0 0-1 0 0,-1 0 0 0 0,1 0 1 0 0,0-1-1 0 0,0 1 0 0 0,0 0 1 0 0,0 0-1 0 0,0-1 0 0 0,0 1 0 0 0,-1 0 1 0 0,1 0-1 0 0,0 0 0 0 0,0 0 1 0 0,0-1-1 0 0,0 1 0 0 0,-1 0 1 0 0,1 0-1 0 0,0 0 0 0 0,0 0 1 0 0,0 0-1 0 0,-1 0 0 0 0,1 0 1 0 0,0-1-1 0 0,-8-4 619 0 0,1 3-405 0 0,1 1 1 0 0,0-1 0 0 0,-1 1 0 0 0,1 0 0 0 0,-1 0-1 0 0,0 1 1 0 0,1 0 0 0 0,-1 0 0 0 0,0 1-1 0 0,1 0 1 0 0,-9 1 0 0 0,-10 5 546 0 0,-36 12-1 0 0,61-18-795 0 0,-38 15 293 0 0,1 1 0 0 0,-38 25 0 0 0,11-6-251 0 0,16-9-30 0 0,6-3 19 0 0,0-3 1 0 0,-58 22-1 0 0,53-25-5 0 0,28-10-186 0 0,-29 8 1 0 0,359 43-191 0 0,-139-30 228 0 0,-160-26 157 0 0,-1-1 0 0 0,1 1-1 0 0,0 1 1 0 0,19 9 0 0 0,-29-13-31 0 0,1 2-1 0 0,-1-1 1 0 0,0 0 0 0 0,0 0 0 0 0,0 1-1 0 0,0-1 1 0 0,0 1 0 0 0,0-1-1 0 0,0 1 1 0 0,-1 0 0 0 0,1 0 0 0 0,-1 0-1 0 0,1 0 1 0 0,-1 0 0 0 0,0 0 0 0 0,0 0-1 0 0,1 1 1 0 0,-2-1 0 0 0,1 0-1 0 0,0 1 1 0 0,0-1 0 0 0,-1 0 0 0 0,1 1-1 0 0,-1-1 1 0 0,0 1 0 0 0,0-1 0 0 0,0 1-1 0 0,0-1 1 0 0,0 1 0 0 0,-1 2 0 0 0,-1 2 23 0 0,0 0 1 0 0,-1 0 0 0 0,0 0-1 0 0,0 0 1 0 0,-1 0 0 0 0,0-1 0 0 0,0 0-1 0 0,0 0 1 0 0,-1 0 0 0 0,0 0 0 0 0,0-1-1 0 0,-1 1 1 0 0,1-1 0 0 0,-13 8-1 0 0,-4 1 33 0 0,0-1 0 0 0,0-1 0 0 0,-26 9 0 0 0,22-10-38 0 0,0-2 0 0 0,0 0 0 0 0,-1-2 0 0 0,0-1 1 0 0,0-2-1 0 0,-1 0 0 0 0,1-2 0 0 0,-1-1 0 0 0,0-1 1 0 0,-28-4-1 0 0,46 3-52 0 0,0-1 0 0 0,0 0 1 0 0,1-1-1 0 0,-1 1 0 0 0,1-2 0 0 0,0 0 0 0 0,0 0 1 0 0,0 0-1 0 0,1-1 0 0 0,-1-1 0 0 0,1 1 1 0 0,-8-8-1 0 0,15 12-188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3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39 8495 0 0,'0'0'766'0'0,"1"-2"-628"0"0,14-26 1620 0 0,-14 20 5340 0 0,-4 11-7084 0 0,1 0-1 0 0,0 0 1 0 0,-1 0 0 0 0,2 0-1 0 0,-1 1 1 0 0,0-1 0 0 0,1 1-1 0 0,-1 0 1 0 0,1-1 0 0 0,0 1-1 0 0,0 0 1 0 0,0 0 0 0 0,1 5-1 0 0,-2 9 95 0 0,3 30 0 0 0,0-24-3 0 0,0 78 88 0 0,1 42-90 0 0,0-107 49 0 0,13 67 0 0 0,-10-85 165 0 0,1-1 0 0 0,15 32 0 0 0,-13-35 153 0 0,-2 0 1 0 0,0 0-1 0 0,7 32 0 0 0,-12-46-456 0 0,-1 0 0 0 0,0 0-1 0 0,0 0 1 0 0,0 0 0 0 0,0 0 0 0 0,0 0-1 0 0,0 0 1 0 0,0 0 0 0 0,0 0-1 0 0,-1 0 1 0 0,1 0 0 0 0,-1 1 0 0 0,1 1-55 0 0,-1 0 1 0 0,0 0 0 0 0,1-1 0 0 0,-1 1 0 0 0,1 0 0 0 0,0 5-1 0 0,23 5-3024 0 0,-16-9 428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3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1375 0 0,'0'0'66'0'0,"7"-14"1506"0"0,19-6 4366 0 0,-18 14-5064 0 0,0 1 0 0 0,0 0 0 0 0,11-3 3234 0 0,-11 33-2910 0 0,-7-7-682 0 0,0-1 0 0 0,-1 21 0 0 0,0 4 70 0 0,47 373 1567 0 0,-44-393-1944 0 0,1 0 0 0 0,1-1 0 0 0,0 1 0 0 0,2-1 1 0 0,1 0-1 0 0,1-1 0 0 0,17 31 0 0 0,-23-45-34 0 0,2 0 60 0 0,-2 0 1 0 0,1 0-1 0 0,-1 1 1 0 0,4 11-1 0 0,-17-34-2605 0 0,6 5 420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3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0,'0'0'8216'0'0,"0"1"-7777"0"0,5 16 90 0 0,-2 1 1 0 0,4 32-1 0 0,0 5 108 0 0,-1-24-163 0 0,13 39 0 0 0,-14-57-287 0 0,0 0 0 0 0,0-1 0 0 0,1 0 0 0 0,1 0 0 0 0,12 18 0 0 0,-12-22 62 0 0,1-1 1 0 0,-1 0-1 0 0,1 0 1 0 0,0-1-1 0 0,15 9 1 0 0,-12-8 247 0 0,-1 1 0 0 0,18 15 0 0 0,-26-21-475 0 0,0 0 0 0 0,-1 1 1 0 0,1-1-1 0 0,-1 1 1 0 0,0-1-1 0 0,0 1 1 0 0,0 0-1 0 0,0 0 1 0 0,0-1-1 0 0,0 1 1 0 0,-1 0-1 0 0,0 0 1 0 0,1 0-1 0 0,-1 0 1 0 0,0 0-1 0 0,0-1 0 0 0,-1 1 1 0 0,1 0-1 0 0,0 0 1 0 0,-1 0-1 0 0,-1 3 1 0 0,-1 7-2 0 0,-2 1 1 0 0,-11 23-1 0 0,-9 15 96 0 0,-20 46 318 0 0,45-97 93 0 0,11-2-191 0 0,-2 0-239 0 0,0-1-1 0 0,-1-1 0 0 0,1 1 0 0 0,-1-1 0 0 0,0-1 0 0 0,0 0 0 0 0,9-5 1 0 0,-6 2-510 0 0,0-1 0 0 0,-1 1 1 0 0,0-2-1 0 0,12-11 0 0 0,-13 9-684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3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5039 0 0,'0'0'3032'0'0,"3"-14"-1974"0"0,3-13 5308 0 0,-8 22-5828 0 0,-2-8 1752 0 0,4 12-1491 0 0,3 7-850 0 0,-2-1 57 0 0,1-1-1 0 0,-1 0 1 0 0,0 1-1 0 0,0-1 1 0 0,-1 1-1 0 0,1 0 1 0 0,-1 6-1 0 0,-3 36 158 0 0,0-21-92 0 0,1 70 775 0 0,4-1 0 0 0,25 163 0 0 0,-25-231-589 0 0,-2-22-158 0 0,0-1 1 0 0,1 1-1 0 0,-1-1 0 0 0,1 1 0 0 0,2 6 0 0 0,-1-5-51 0 0,1 1-1 0 0,0-1 1 0 0,0 0-1 0 0,1-1 0 0 0,0 1 1 0 0,5 5-1 0 0,-5-5-322 0 0,-3-5-113 0 0,0 1 0 0 0,0-1 1 0 0,0 0-1 0 0,0 1 1 0 0,0-1-1 0 0,0 0 0 0 0,1 0 1 0 0,1 2-1 0 0,-2-3 228 0 0,0 0-1 0 0,-1 0 0 0 0,1 0 0 0 0,-1 0 1 0 0,1 0-1 0 0,0 0 0 0 0,-1 0 1 0 0,1 0-1 0 0,-1 0 0 0 0,1 0 0 0 0,-1 0 1 0 0,1 0-1 0 0,0 0 0 0 0,-1-1 1 0 0,1 1-1 0 0,-1 0 0 0 0,1 0 1 0 0,-1-1-1 0 0,1 1 0 0 0,-1 0 0 0 0,1-1 1 0 0,-1 1-1 0 0,1 0 0 0 0,-1-1 1 0 0,0 1-1 0 0,1-1 0 0 0,-1 1 0 0 0,0-1 1 0 0,1 1-1 0 0,-1-1 0 0 0,1 0 1 0 0,4-6-5934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4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8319 0 0,'0'0'7536'0'0,"2"0"-7054"0"0,42-23 1134 0 0,-43 34-1492 0 0,-2 3 22 0 0,-1-1 0 0 0,-4 22 1 0 0,-1-1 88 0 0,1 22 109 0 0,3 0-1 0 0,2 0 1 0 0,2 1 0 0 0,3-1-1 0 0,3 0 1 0 0,14 60 0 0 0,-17-102-288 0 0,1-1 1 0 0,0 1 0 0 0,1-1 0 0 0,0 0 0 0 0,1 0 0 0 0,13 17 0 0 0,14 28 169 0 0,-31-54-197 0 0,-3-4-23 0 0,1 1-1 0 0,0 0 0 0 0,-1 0 0 0 0,1 0 1 0 0,-1 0-1 0 0,0 0 0 0 0,1 0 1 0 0,-1 0-1 0 0,0 0 0 0 0,1 0 1 0 0,-1 0-1 0 0,0 0 0 0 0,0 0 1 0 0,0 0-1 0 0,0 0 0 0 0,0 0 1 0 0,0 0-1 0 0,0 1 0 0 0,-1-1 1 0 0,1 0-1 0 0,-1 1 0 0 0,-11 20-5 0 0,1-13-141 0 0,11-9 132 0 0,0 1-1 0 0,0-1 0 0 0,0 0 1 0 0,-1 0-1 0 0,1 0 0 0 0,0 0 1 0 0,0 0-1 0 0,0 0 0 0 0,0 0 1 0 0,-1 0-1 0 0,1 0 0 0 0,0 0 1 0 0,0 0-1 0 0,0 0 0 0 0,0 0 1 0 0,-1 0-1 0 0,1 0 0 0 0,0 0 1 0 0,0 0-1 0 0,0 0 0 0 0,0 0 1 0 0,-1 0-1 0 0,1-1 0 0 0,0 1 1 0 0,0 0-1 0 0,0 0 0 0 0,0 0 1 0 0,0 0-1 0 0,0 0 0 0 0,-1 0 1 0 0,1 0-1 0 0,0-1 1 0 0,0 1-1 0 0,0 0 0 0 0,-1-13-747 0 0,4 3-1064 0 0,2 0-5034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4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2759 0 0,'0'0'126'0'0,"8"-3"20"0"0,27-6 5588 0 0,-18-5-3522 0 0,4 3-1387 0 0,-20 10-412 0 0,15-10 711 0 0,-10 8 2824 0 0,-3 3-3911 0 0,1 0-1 0 0,-1 1 0 0 0,0-1 1 0 0,1 1-1 0 0,-1-1 0 0 0,0 1 1 0 0,0 0-1 0 0,0 0 0 0 0,1 1 1 0 0,-1-1-1 0 0,0 0 0 0 0,-1 1 1 0 0,1 0-1 0 0,0 0 0 0 0,0 0 1 0 0,3 4-1 0 0,-2-2-13 0 0,-1 0 0 0 0,0 0 1 0 0,0 0-1 0 0,-1 0 0 0 0,1 0 0 0 0,-1 1 0 0 0,0 0 1 0 0,0-1-1 0 0,-1 1 0 0 0,1 0 0 0 0,0 5 0 0 0,2 16 177 0 0,0 1 0 0 0,-2-1 0 0 0,-3 45 0 0 0,-13 80 842 0 0,11-129-917 0 0,-10 59 308 0 0,-2 15 94 0 0,13-80-309 0 0,1 1 1 0 0,1 0-1 0 0,3 27 0 0 0,-2-37-158 0 0,0-1 0 0 0,0 0-1 0 0,1 1 1 0 0,-1-1 0 0 0,2 0-1 0 0,-1 0 1 0 0,1 0 0 0 0,0 0 0 0 0,0 0-1 0 0,0-1 1 0 0,1 1 0 0 0,0-1-1 0 0,5 6 1 0 0,-8-10 41 0 0,-13-18-5091 0 0,6-6 3329 0 0,3 0-17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4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2303 0 0,'0'0'224'0'0,"6"-6"1648"0"0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4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2303 0 0,'1'-2'167'0'0,"15"-32"738"0"0,-11 24-772 0 0,0 1 1 0 0,0-1 0 0 0,-1 0 0 0 0,3-11-1 0 0,-5 13-902 0 0,-2 7 934 0 0,0 0 0 0 0,0 1 0 0 0,0-1 0 0 0,0 0 0 0 0,0 1-1 0 0,0-1 1 0 0,0 0 0 0 0,0 1 0 0 0,1-1 0 0 0,-1 1 0 0 0,0-1 0 0 0,0 0 0 0 0,1 1 0 0 0,-1-1 0 0 0,1 1 0 0 0,-1-1-1 0 0,0 1 1 0 0,1-1 0 0 0,-1 1 0 0 0,1-1 0 0 0,-1 1 0 0 0,12 1 9590 0 0,-12-1-9658 0 0,0 0 0 0 0,0 0 0 0 0,0 1 1 0 0,0-1-1 0 0,0 0 0 0 0,0 1 0 0 0,0-1 0 0 0,0 0 0 0 0,1 0 0 0 0,-1 1 0 0 0,0-1 1 0 0,0 0-1 0 0,0 0 0 0 0,1 1 0 0 0,-1-1 0 0 0,0 0 0 0 0,0 0 0 0 0,0 0 0 0 0,1 1 0 0 0,-1-1 1 0 0,0 0-1 0 0,1 0 0 0 0,-1 0 0 0 0,0 0 0 0 0,0 0 0 0 0,1 1 0 0 0,3 1-100 0 0,0 1 1 0 0,-1 0-1 0 0,1-1 0 0 0,-1 2 0 0 0,1-1 0 0 0,-1 0 0 0 0,0 1 0 0 0,0-1 1 0 0,-1 1-1 0 0,1 0 0 0 0,-1 0 0 0 0,0 0 0 0 0,3 5 0 0 0,-3 0-3 0 0,1-1 1 0 0,-1 1-1 0 0,0 0 0 0 0,-1 0 1 0 0,1 0-1 0 0,-2 9 0 0 0,20 381 2302 0 0,2-244-585 0 0,-12-97-998 0 0,-9-57-484 0 0,-2 3-115 0 0,1-4-118 0 0,0 0 0 0 0,0 1 1 0 0,0-1-1 0 0,0 0 0 0 0,0 1 0 0 0,0-1 0 0 0,-1 0 0 0 0,1 1 0 0 0,0-1 0 0 0,0 0 0 0 0,0 1 1 0 0,0-1-1 0 0,0 0 0 0 0,-1 1 0 0 0,1-1 0 0 0,0 0 0 0 0,0 0 0 0 0,0 1 0 0 0,-1-1 0 0 0,1 0 0 0 0,0 0 1 0 0,-1 0-1 0 0,1 1 0 0 0,0-1 0 0 0,0 0 0 0 0,-1 0 0 0 0,1 0 0 0 0,0 0 0 0 0,-1 1 0 0 0,1-1 1 0 0,0 0-1 0 0,-1 0 0 0 0,1 0 0 0 0,0 0 0 0 0,-1 0 0 0 0,1 0 0 0 0,0 0 0 0 0,-1 0 0 0 0,1 0 0 0 0,0 0 1 0 0,-1 0-1 0 0,1 0 0 0 0,0-1 0 0 0,-1 1 0 0 0,1 0 0 0 0,-1 0 0 0 0,-7-2-793 0 0,0-1-46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4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81 5959 0 0,'0'0'534'0'0,"1"-1"-438"0"0,1 0-166 0 0,-2 0 121 0 0,1 1 0 0 0,0-1-1 0 0,0 1 1 0 0,0-1-1 0 0,-1 0 1 0 0,1 1-1 0 0,0-1 1 0 0,-1 0-1 0 0,1 0 1 0 0,0 1-1 0 0,-1-1 1 0 0,1 0-1 0 0,-1 0 1 0 0,1 0-1 0 0,-1 0 1 0 0,0 0-1 0 0,1 0 1 0 0,-1 0-1 0 0,0 0 1 0 0,0 1 0 0 0,1-1-1 0 0,-1 0 1 0 0,0 0-1 0 0,0 0 1 0 0,0 0-1 0 0,0 0 1 0 0,0 0-1 0 0,-1-2 1 0 0,-2-9 762 0 0,3 9-659 0 0,-1 1 1 0 0,1 0-1 0 0,-1 0 1 0 0,1 0 0 0 0,-1 0-1 0 0,0 1 1 0 0,0-1-1 0 0,0 0 1 0 0,0 0 0 0 0,0 0-1 0 0,-2-2 1 0 0,-1 0-607 0 0,-5-5 3737 0 0,9 9-3220 0 0,0 0 1 0 0,0-1 0 0 0,0 1-1 0 0,-1 0 1 0 0,1 0 0 0 0,0 0-1 0 0,-1 0 1 0 0,1 0 0 0 0,0 0 0 0 0,0 0-1 0 0,-1 0 1 0 0,1 0 0 0 0,0 0-1 0 0,0 0 1 0 0,-1 0 0 0 0,1 0-1 0 0,0 0 1 0 0,-1 0 0 0 0,1 0 0 0 0,0 0-1 0 0,0 0 1 0 0,-1 0 0 0 0,1 0-1 0 0,0 0 1 0 0,0 0 0 0 0,-1 0-1 0 0,1 1 1 0 0,0-1 0 0 0,0 0-1 0 0,-1 0 1 0 0,1 0 0 0 0,0 0 0 0 0,0 1-1 0 0,-1 0 71 0 0,0 1-26 0 0,1 1 0 0 0,0-1 0 0 0,0 1-1 0 0,0-1 1 0 0,0 1 0 0 0,0-1 0 0 0,0 1 0 0 0,1-1-1 0 0,-1 1 1 0 0,1-1 0 0 0,0 0 0 0 0,0 1-1 0 0,0-1 1 0 0,1 2 0 0 0,22 34 802 0 0,-3-4-171 0 0,-16-21-522 0 0,0 0 0 0 0,-1 0-1 0 0,-1 0 1 0 0,3 26 0 0 0,0 55 515 0 0,-9 126 428 0 0,1-152-892 0 0,-3 26 319 0 0,-1 20 861 0 0,7-105-1368 0 0,-1-1 1 0 0,2 0-1 0 0,-1 0 1 0 0,1 0 0 0 0,0 0-1 0 0,6 13 1 0 0,3 9-161 0 0,-11-27 90 0 0,7 11 13 0 0,-6-12-78 0 0,16-11 90 0 0,-1-6-1710 0 0,-14 13 1085 0 0,-1 1 0 0 0,0-1 0 0 0,0 0 0 0 0,0 0 0 0 0,0 0 0 0 0,0 0 0 0 0,-1 1 0 0 0,1-1 1 0 0,0 0-1 0 0,-1 0 0 0 0,0 0 0 0 0,1-1 0 0 0,-1 1 0 0 0,0 0 0 0 0,0-3 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4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2759 0 0,'3'-7'379'0'0,"31"-68"7322"0"0,-22 47-2023 0 0,-9 39-5588 0 0,-1 0-56 0 0,0 1 0 0 0,-1-1 0 0 0,0 0 1 0 0,-1 19-1 0 0,0-2 27 0 0,0 131 310 0 0,0 23-80 0 0,28 126 391 0 0,-26-297-495 0 0,-2 1 0 0 0,1-1 0 0 0,-1 0 0 0 0,-2 13 0 0 0,2-20-127 0 0,-1 0 0 0 0,0-1 1 0 0,0 1-1 0 0,0 0 0 0 0,0-1 1 0 0,0 1-1 0 0,-1-1 0 0 0,0 0 1 0 0,0 1-1 0 0,1-1 0 0 0,-2 0 1 0 0,1 0-1 0 0,0 0 0 0 0,-1-1 1 0 0,1 1-1 0 0,-4 2 0 0 0,5-4 60 0 0,1-1-105 0 0,-1 0 0 0 0,1 1 0 0 0,0-1 0 0 0,-1 0 0 0 0,1 0 0 0 0,0 0 0 0 0,0 0-1 0 0,-1 0 1 0 0,1 0 0 0 0,0 1 0 0 0,-1-1 0 0 0,1 0 0 0 0,-1 0 0 0 0,1 0 0 0 0,0 0 0 0 0,-1 0 0 0 0,1 0 0 0 0,0 0-1 0 0,-1 0 1 0 0,1 0 0 0 0,-1-1 0 0 0,2-6-255 0 0,0 1-1 0 0,0-1 1 0 0,1 0-1 0 0,0 0 1 0 0,0 1-1 0 0,1-1 1 0 0,5-9-1 0 0,-3 4-1411 0 0,2-2-4604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5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21 15631 0 0,'6'-14'1668'0'0,"-3"7"56"0"0,-1 7-1174 0 0,-1 0-515 0 0,1 0 0 0 0,-1 0 1 0 0,1 0-1 0 0,0 0 1 0 0,-1 1-1 0 0,1-1 1 0 0,-1 0-1 0 0,1 1 1 0 0,-1-1-1 0 0,1 1 1 0 0,-1-1-1 0 0,1 1 0 0 0,-1 0 1 0 0,1 0-1 0 0,-1-1 1 0 0,0 1-1 0 0,0 0 1 0 0,1 0-1 0 0,-1 1 1 0 0,0-1-1 0 0,0 0 1 0 0,0 0-1 0 0,0 0 1 0 0,0 1-1 0 0,0-1 0 0 0,0 0 1 0 0,-1 1-1 0 0,1-1 1 0 0,0 1-1 0 0,-1-1 1 0 0,1 1-1 0 0,-1-1 1 0 0,0 1-1 0 0,1 0 1 0 0,-1-1-1 0 0,0 1 0 0 0,0-1 1 0 0,0 1-1 0 0,-1 2 1 0 0,1 4-16 0 0,-1-1 0 0 0,0 0 0 0 0,-1 0 0 0 0,1 1 0 0 0,-2-1 0 0 0,1 0 0 0 0,-6 10 0 0 0,-16 27 183 0 0,-53 73 0 0 0,40-71 109 0 0,-68 64 1 0 0,23-26-7182 0 0,74-75 283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5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0,'0'0'2662'0'0,"11"0"283"0"0,-4 1-2195 0 0,0 0-1 0 0,0 0 1 0 0,0 1 0 0 0,0 1 0 0 0,-1-1-1 0 0,13 7 1 0 0,-17-8-470 0 0,7 4 464 0 0,-6-3-637 0 0,0 0 0 0 0,1-1 0 0 0,-1 1 0 0 0,0 0 0 0 0,-1 0 0 0 0,1 1 0 0 0,0-1 0 0 0,-1 0 0 0 0,5 6 0 0 0,-6-6-77 0 0,1 1 0 0 0,-1-1 0 0 0,0 0 0 0 0,-1 0-1 0 0,1 1 1 0 0,0-1 0 0 0,-1 0 0 0 0,1 1 0 0 0,-1-1-1 0 0,0 1 1 0 0,0-1 0 0 0,0 1 0 0 0,0-1 0 0 0,0 0 0 0 0,0 1-1 0 0,-2 3 1 0 0,-42 293 2082 0 0,43-282-2069 0 0,0 0-1 0 0,1 0 1 0 0,1-1-1 0 0,0 1 1 0 0,1 0-1 0 0,1 0 1 0 0,1-1 0 0 0,0 0-1 0 0,1 0 1 0 0,13 30-1 0 0,-11-35 47 0 0,-6-3-64 0 0,-1 0 5 0 0,-1 1 18 0 0,-1-3-52 0 0,2-5-82 0 0,-3 3-56 0 0,4-1-1247 0 0,4 1-2226 0 0,0 0 4055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5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9271 0 0,'0'0'1270'0'0,"-1"2"-978"0"0,1 1-188 0 0,0 0 0 0 0,0 1 0 0 0,0-1 1 0 0,0 0-1 0 0,1 0 0 0 0,-1 0 1 0 0,1 0-1 0 0,-1 1 0 0 0,3 3 0 0 0,14 30 782 0 0,1 3 220 0 0,-14-23-665 0 0,-1 0 0 0 0,0-1 0 0 0,-1 1 0 0 0,-1 0 0 0 0,0 0 0 0 0,-2 0 0 0 0,-3 26 0 0 0,-30 119 1888 0 0,23-117-1776 0 0,4-19-234 0 0,-27 133 1117 0 0,31-133-1272 0 0,0 0 1 0 0,2 0 0 0 0,1 0-1 0 0,4 33 1 0 0,-4-57-175 0 0,1 6 160 0 0,0 0-1 0 0,0 1 1 0 0,-1-1-1 0 0,0 1 0 0 0,0-1 1 0 0,-1 0-1 0 0,-3 16 0 0 0,-1-6-95 0 0,2-9-43 0 0,0 0-1 0 0,1 0 0 0 0,0 0 1 0 0,0 10-1 0 0,2-10 32 0 0,2-3-46 0 0,-1-6-2 0 0,-1 1-1 0 0,1-1 0 0 0,-1 0 0 0 0,0 1 0 0 0,1-1 1 0 0,-1 0-1 0 0,1 0 0 0 0,-1 1 0 0 0,0-1 0 0 0,1 0 0 0 0,-1 0 1 0 0,1 0-1 0 0,-1 0 0 0 0,1 0 0 0 0,-1 0 0 0 0,1 0 1 0 0,-1 0-1 0 0,1 0 0 0 0,-1 0 0 0 0,1 0 0 0 0,-1 0 0 0 0,0 0 1 0 0,1 0-1 0 0,11-2-177 0 0,-12 2 167 0 0,14-5-741 0 0,0-2-233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5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78 4607 0 0,'0'0'14856'0'0,"2"-1"-14496"0"0,16-11-162 0 0,1 1 0 0 0,1 1 0 0 0,0 1 0 0 0,0 1 0 0 0,1 1 0 0 0,0 0 0 0 0,27-3 0 0 0,-36 8-198 0 0,-2 3 0 0 0,-3 3 0 0 0,-7-3 0 0 0,1 1 0 0 0,-1-1 0 0 0,0 0 0 0 0,0 0 0 0 0,1 0 0 0 0,-1 1 0 0 0,0-1 0 0 0,0 0 0 0 0,0 0 0 0 0,0 0 0 0 0,0 1 0 0 0,-1-1 0 0 0,1 0 0 0 0,0 0 0 0 0,-1 0 0 0 0,1 0 0 0 0,0 1 0 0 0,-1-1 0 0 0,1 0 0 0 0,-1 0 0 0 0,0 0 0 0 0,-1 2 0 0 0,-21 26 0 0 0,17-21 0 0 0,-8 8 12 0 0,-1-1 0 0 0,-1-1 0 0 0,-29 21 0 0 0,-2 3 4 0 0,30-25-12 0 0,-29 17 1 0 0,-7 6-103 0 0,51-35 18 0 0,7-25-772 0 0,-3 21 806 0 0,1 0 1 0 0,0-1-1 0 0,0 1 1 0 0,0 0-1 0 0,0 0 1 0 0,0 0-1 0 0,0 1 1 0 0,1-1-1 0 0,-1 1 1 0 0,1 0 0 0 0,0 0-1 0 0,6-3 1 0 0,-3 3 16 0 0,-1 1 1 0 0,0-1-1 0 0,1 1 1 0 0,-1 0-1 0 0,1 1 1 0 0,-1-1 0 0 0,11 2-1 0 0,-2 1 158 0 0,1 0 0 0 0,-1 1 1 0 0,0 1-1 0 0,0 1 0 0 0,-1 0 0 0 0,17 8 0 0 0,13 8 235 0 0,-43-20-346 0 0,0-1 1 0 0,-1 0-1 0 0,1 1 0 0 0,-1-1 0 0 0,1 1 0 0 0,-1-1 1 0 0,1 1-1 0 0,-1-1 0 0 0,1 1 0 0 0,-1-1 0 0 0,1 1 1 0 0,-1-1-1 0 0,1 1 0 0 0,-1 0 0 0 0,0-1 0 0 0,0 1 1 0 0,1 0-1 0 0,-1-1 0 0 0,0 1 0 0 0,0 0 0 0 0,0-1 1 0 0,1 1-1 0 0,-1 0 0 0 0,0-1 0 0 0,0 1 0 0 0,0 0 1 0 0,0-1-1 0 0,-1 1 0 0 0,1 0 0 0 0,0 0 0 0 0,0-1 1 0 0,0 1-1 0 0,0 0 0 0 0,-1-1 0 0 0,1 1 0 0 0,0-1 1 0 0,-1 1-1 0 0,1 0 0 0 0,0-1 0 0 0,-1 2 0 0 0,-2 2-10 0 0,0 0-1 0 0,1-1 1 0 0,-2 1 0 0 0,-3 3-1 0 0,-17 14 19 0 0,-1-1-1 0 0,0-2 1 0 0,-2-1-1 0 0,-32 17 1 0 0,42-25-30 0 0,-23 7-124 0 0,39-15 64 0 0,1-3-899 0 0,1 0 817 0 0,-1 1-1 0 0,1-1 1 0 0,-1 1 0 0 0,1-1 0 0 0,-1 1 0 0 0,1-1 0 0 0,0 1 0 0 0,0-1 0 0 0,0 1-1 0 0,0-1 1 0 0,0 1 0 0 0,0 0 0 0 0,2-2 0 0 0,5-5-1501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5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15719 0 0,'0'0'2096'0'0,"1"2"-1670"0"0,0 3-279 0 0,0 0 0 0 0,-1 0 0 0 0,1 0 0 0 0,-1 0 0 0 0,0 0 0 0 0,0 0 0 0 0,-1 1 1 0 0,1-1-1 0 0,-1 0 0 0 0,0 0 0 0 0,-1 0 0 0 0,1-1 0 0 0,-1 1 0 0 0,0 0 1 0 0,0-1-1 0 0,0 1 0 0 0,-1-1 0 0 0,0 1 0 0 0,-5 6 0 0 0,7-10-221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5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9215 0 0,'0'0'1215'0'0,"-1"1"38"0"0,-2 6-953 0 0,1-1 0 0 0,-2 1 0 0 0,1-1 0 0 0,-1 0 0 0 0,0 0 0 0 0,-7 9-1 0 0,-35 31 2477 0 0,3-2-1447 0 0,-27 26-1295 0 0,46-47-15 0 0,-27 32 0 0 0,-15 29-19 0 0,37-49 0 0 0,26-28 0 0 0,3-6 10 0 0,0 0 0 0 0,-1-1-1 0 0,1 1 1 0 0,0 0 0 0 0,0-1-1 0 0,0 1 1 0 0,0 0 0 0 0,0-1-1 0 0,-1 1 1 0 0,1 0 0 0 0,0-1-1 0 0,1 1 1 0 0,-1 0 0 0 0,0-1-1 0 0,0 1 1 0 0,0 0 0 0 0,0-1 0 0 0,0 1-1 0 0,1 0 1 0 0,-1-1 0 0 0,0 1-1 0 0,0-1 1 0 0,1 1 0 0 0,-1 0-1 0 0,1-1 1 0 0,-1 1 0 0 0,0-1-1 0 0,1 1 1 0 0,-1-1 0 0 0,1 1-1 0 0,-1-1 1 0 0,1 0 0 0 0,0 1-1 0 0,-1-1 1 0 0,1 0 0 0 0,-1 1 0 0 0,1-1-1 0 0,0 0 1 0 0,-1 1 0 0 0,1-1-1 0 0,-1 0 1 0 0,1 0 0 0 0,0 0-1 0 0,-1 0 1 0 0,1 0 0 0 0,0 0-1 0 0,0 0 1 0 0,2 1 43 0 0,6 1 186 0 0,1-1 1 0 0,0 0 0 0 0,0-1 0 0 0,-1 0 0 0 0,12-1 0 0 0,51-10 534 0 0,-20 3-225 0 0,71-15 737 0 0,-86 15-1116 0 0,-21 3-299 0 0,0 0-1 0 0,-1 0 0 0 0,0-2 1 0 0,28-15-1 0 0,-41 21 68 0 0,1-1-1 0 0,-1 0 0 0 0,1 0 1 0 0,-1 0-1 0 0,0 0 1 0 0,0 0-1 0 0,0 0 0 0 0,0-1 1 0 0,0 1-1 0 0,0-1 1 0 0,0 1-1 0 0,-1-1 0 0 0,0 0 1 0 0,1 0-1 0 0,-1 0 1 0 0,0 0-1 0 0,0 0 0 0 0,-1 0 1 0 0,1 0-1 0 0,0 0 1 0 0,-1 0-1 0 0,0 0 1 0 0,0 0-1 0 0,0 0 0 0 0,-1-4 1 0 0,0 0-115 0 0,0 1 1 0 0,0-1 0 0 0,-1 0 0 0 0,0 1-1 0 0,-1 0 1 0 0,0 0 0 0 0,0-1-1 0 0,0 1 1 0 0,0 1 0 0 0,-7-9 0 0 0,9 12 134 0 0,-1 1 1 0 0,1-1 0 0 0,-1 1-1 0 0,1-1 1 0 0,-1 1 0 0 0,0-1-1 0 0,1 1 1 0 0,-1 0 0 0 0,0 0-1 0 0,0 0 1 0 0,0 0 0 0 0,0 0-1 0 0,0 0 1 0 0,0 1 0 0 0,0-1 0 0 0,0 1-1 0 0,-1-1 1 0 0,1 1 0 0 0,0 0-1 0 0,0 0 1 0 0,0 0 0 0 0,0 0-1 0 0,-1 0 1 0 0,1 0 0 0 0,0 1-1 0 0,0-1 1 0 0,0 1 0 0 0,0-1-1 0 0,-4 3 1 0 0,1-1 90 0 0,0 1 1 0 0,0-1-1 0 0,0 1 0 0 0,0 1 1 0 0,1-1-1 0 0,0 1 0 0 0,-1-1 0 0 0,1 1 1 0 0,1 0-1 0 0,-6 7 0 0 0,2 0 216 0 0,0 1 0 0 0,1 0 0 0 0,0 0 0 0 0,1 0-1 0 0,1 0 1 0 0,0 1 0 0 0,-4 21 0 0 0,8-32 128 0 0,4 16 286 0 0,-3-16-678 0 0,1 0 0 0 0,-1 0 1 0 0,1 0-1 0 0,0 0 0 0 0,0-1 1 0 0,0 1-1 0 0,0-1 0 0 0,0 1 1 0 0,0-1-1 0 0,0 0 0 0 0,0 1 1 0 0,0-1-1 0 0,4 1 0 0 0,-2-1-536 0 0,-1 0-1 0 0,1 0 1 0 0,0-1-1 0 0,-1 1 1 0 0,6-1-1 0 0,2 0-5988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6:5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22 4607 0 0,'0'0'354'0'0,"-1"1"62"0"0,-42 22 7752 0 0,24-11-5909 0 0,-25 18 2016 0 0,62-38-3731 0 0,23-16-143 0 0,-20 11-343 0 0,36-16-1 0 0,-51 26-7 0 0,0 1 0 0 0,0 0 0 0 0,0 0 1 0 0,1 1-1 0 0,-1-1 0 0 0,1 2 0 0 0,-1-1 1 0 0,1 0-1 0 0,-1 1 0 0 0,13 2 0 0 0,-18-2-37 0 0,0 0-1 0 0,1 1 1 0 0,-1-1-1 0 0,0 1 1 0 0,0-1 0 0 0,0 1-1 0 0,0 0 1 0 0,0-1-1 0 0,0 1 1 0 0,0 0 0 0 0,0 0-1 0 0,0-1 1 0 0,0 1-1 0 0,0 0 1 0 0,0 0-1 0 0,-1 0 1 0 0,1 0 0 0 0,0 0-1 0 0,-1 1 1 0 0,1-1-1 0 0,-1 0 1 0 0,1 0 0 0 0,-1 0-1 0 0,0 0 1 0 0,1 1-1 0 0,-1-1 1 0 0,0 0-1 0 0,0 0 1 0 0,0 1 0 0 0,0-1-1 0 0,0 0 1 0 0,0 3-1 0 0,0 0 4 0 0,-1 0-1 0 0,1 0 0 0 0,-1 1 0 0 0,0-1 1 0 0,0 0-1 0 0,0 0 0 0 0,-4 8 1 0 0,1-5 14 0 0,-1 0 1 0 0,1-1 0 0 0,-2 1 0 0 0,1-1 0 0 0,-1 0 0 0 0,0-1 0 0 0,-12 10 0 0 0,-51 29 81 0 0,54-36-114 0 0,-6 1 45 0 0,3-3-33 0 0,11-5-26 0 0,6-1-64 0 0,12 3-1952 0 0,3-1 1725 0 0,0 0 1 0 0,19-1-1 0 0,-20 0 65 0 0,1-1 0 0 0,-1 1 0 0 0,13 4 0 0 0,-17-3 262 0 0,-1 0-1 0 0,0 1 1 0 0,0 0-1 0 0,-1 0 0 0 0,1 1 1 0 0,8 5-1 0 0,-12-6-4 0 0,-1-1 0 0 0,0 1-1 0 0,0 0 1 0 0,0-1 0 0 0,0 1-1 0 0,-1 1 1 0 0,1-1 0 0 0,-1 0-1 0 0,0 1 1 0 0,0-1 0 0 0,3 7-1 0 0,-4-7 71 0 0,0-1 0 0 0,-1 1 0 0 0,1 0 0 0 0,-1 0 0 0 0,1 0 0 0 0,-1 0 1 0 0,0 0-1 0 0,0-1 0 0 0,0 1 0 0 0,-1 0 0 0 0,1 0 0 0 0,-1 0 0 0 0,1 0 0 0 0,-1-1 0 0 0,0 1 0 0 0,-2 4 0 0 0,-3 3 375 0 0,1 0 1 0 0,-14 17-1 0 0,10-15 8 0 0,5-6-376 0 0,0 0 0 0 0,-1-1 1 0 0,0 1-1 0 0,0-1 0 0 0,0 0 1 0 0,-1 0-1 0 0,0-1 0 0 0,0 0 1 0 0,0 0-1 0 0,0 0 0 0 0,-1-1 1 0 0,1 0-1 0 0,-1 0 0 0 0,0 0 1 0 0,0-1-1 0 0,-8 2 0 0 0,-24 4 60 0 0,-48 3 0 0 0,70-10-2893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8:1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57 3223 0 0,'0'0'4440'0'0,"-1"-1"-4225"0"0,-1-3-100 0 0,1 2-37 0 0,1 1-76 0 0,0 1 0 0 0,-1-1-1 0 0,1 1 1 0 0,-1 0-1 0 0,1-1 1 0 0,0 1-1 0 0,-1 0 1 0 0,1-1-1 0 0,-1 1 1 0 0,1 0 0 0 0,-1 0-1 0 0,1-1 1 0 0,-1 1-1 0 0,1 0 1 0 0,-1 0-1 0 0,1 0 1 0 0,-1 0 0 0 0,0 0-1 0 0,1 0 1 0 0,-1 0-1 0 0,0 0 1 0 0,-15 1 67 0 0,9-1 23 0 0,6 0 168 0 0,0 0-126 0 0,1 0-1 0 0,-1 0 0 0 0,1 0 0 0 0,-1 0 0 0 0,1 0 1 0 0,-1 0-1 0 0,1 0 0 0 0,-1 0 0 0 0,0 0 1 0 0,1 0-1 0 0,0-1 0 0 0,-1 1 0 0 0,1 0 1 0 0,-1 0-1 0 0,1-1 0 0 0,-1 1 0 0 0,1 0 0 0 0,-1 0 1 0 0,1-1-1 0 0,0 1 0 0 0,-1 0 0 0 0,1-1 1 0 0,0 1-1 0 0,-1-1 0 0 0,0 0 488 0 0,-1-2-258 0 0,-2-1 1194 0 0,1 4-1479 0 0,0 1 0 0 0,0-1 0 0 0,0 1 0 0 0,0-1 0 0 0,0 1 0 0 0,0 0 0 0 0,1 0 0 0 0,-1 0-1 0 0,0 0 1 0 0,1 1 0 0 0,-1-1 0 0 0,1 1 0 0 0,-5 3 0 0 0,-2 1 167 0 0,7-5 194 0 0,-3-2 1675 0 0,7-1-2299 0 0,-2 0 463 0 0,6-4 87 0 0,-6 5-301 0 0,0 1-1 0 0,0-1 0 0 0,0 1 1 0 0,1 0-1 0 0,-1-1 1 0 0,0 1-1 0 0,0 0 0 0 0,0-1 1 0 0,1 1-1 0 0,-1 0 1 0 0,0-1-1 0 0,0 1 0 0 0,1 0 1 0 0,-1-1-1 0 0,0 1 1 0 0,1 0-1 0 0,-1 0 0 0 0,0-1 1 0 0,1 1-1 0 0,-1 0 1 0 0,1 0-1 0 0,0-1 1 0 0,4 2 28 0 0,0-1 0 0 0,0 0 0 0 0,0 0 1 0 0,0 0-1 0 0,0-1 0 0 0,0 0 0 0 0,0 0 1 0 0,6-2-1 0 0,41-18 502 0 0,-29 12-312 0 0,-22 8-210 0 0,1 1-12 0 0,6 0-48 0 0,1 2-12 0 0,0-1 0 0 0,-1 1 19 0 0,-1-1-1 0 0,0 1 1 0 0,1-2-1 0 0,-1 1 1 0 0,0-1 0 0 0,1 0-1 0 0,-1-1 1 0 0,0 0-1 0 0,8-2 1 0 0,24-1 71 0 0,-32 3-75 0 0,16 1 46 0 0,-14 1-61 0 0,28 8 0 0 0,27 12 11 0 0,-52-18 0 0 0,0 0 1 0 0,0 0 0 0 0,0-1-1 0 0,1-1 1 0 0,15 0 0 0 0,61-6 78 0 0,-37 0-69 0 0,-42 5-21 0 0,0-1 0 0 0,0 0 0 0 0,1 1 0 0 0,-1 1 0 0 0,0 0 0 0 0,0 0 0 0 0,20 6 0 0 0,-28-6 0 0 0,15-1 0 0 0,-2-1 81 0 0,1-1 0 0 0,-1-1 0 0 0,0 0-1 0 0,21-8 1 0 0,-29 8-72 0 0,1 1 0 0 0,-1 1 1 0 0,1-1-1 0 0,0 1 0 0 0,-1 0 0 0 0,1 1 0 0 0,10 0 1 0 0,60 11 61 0 0,-60-7-68 0 0,10-3-3 0 0,-17 0 0 0 0,-1-1 0 0 0,1 2 0 0 0,16 3 0 0 0,-14-3 0 0 0,1-1 0 0 0,-1 0 0 0 0,1-1 0 0 0,14-1 0 0 0,6 0 0 0 0,81-6 0 0 0,-70 3 0 0 0,-35 6 0 0 0,-2 2 0 0 0,4 2 0 0 0,-10-6 0 0 0,12 3 0 0 0,5 0 0 0 0,-8-3 7 0 0,-1-1 0 0 0,0 0-1 0 0,1-1 1 0 0,-1 0 0 0 0,0 0-1 0 0,18-8 1 0 0,17-4 10 0 0,-24 9-17 0 0,31-2 0 0 0,-44 7 0 0 0,1-1 0 0 0,0 2 0 0 0,0-1 0 0 0,-1 1 0 0 0,1 0 0 0 0,11 4 0 0 0,-18-4 0 0 0,1-1 0 0 0,0 1 0 0 0,-1 0 0 0 0,1 1 0 0 0,0-1 0 0 0,-1 0 0 0 0,1 1 0 0 0,-1-1 0 0 0,0 1 0 0 0,0 0 0 0 0,3 2 0 0 0,5 5 0 0 0,6 0 0 0 0,-8-6 0 0 0,0 0 0 0 0,0-1 0 0 0,0 0 0 0 0,1 0 0 0 0,-1-1 0 0 0,0 0 0 0 0,9 0 0 0 0,61-4 0 0 0,-16-1 0 0 0,-57 4 0 0 0,160-3 0 0 0,-85-4 0 0 0,-21 4 0 0 0,-37 1 0 0 0,35 1 0 0 0,29 12 0 0 0,-57-6 0 0 0,55 3 0 0 0,99-15 0 0 0,-69 10 0 0 0,-77-2 0 0 0,19 1 0 0 0,94 22 0 0 0,-43-11 0 0 0,-88-10 0 0 0,-14-2 0 0 0,0 0 0 0 0,0 0 0 0 0,0-1 0 0 0,11 0 0 0 0,7-2 0 0 0,-1 0 0 0 0,1 1 0 0 0,35 4 0 0 0,-52-2 0 0 0,1-1 0 0 0,-1-1 0 0 0,1 1 0 0 0,11-3 0 0 0,4 0 0 0 0,5-1 0 0 0,-20 3 0 0 0,0 0 0 0 0,0 0 0 0 0,0 0 0 0 0,0 1 0 0 0,0 0 0 0 0,0 1 0 0 0,8 0 0 0 0,-8 1 0 0 0,1-1 0 0 0,-1-1 0 0 0,9 1 0 0 0,11 0 0 0 0,4 3 6 0 0,-4 0 17 0 0,-1-1-1 0 0,1-1 0 0 0,0-1 1 0 0,0-1-1 0 0,31-5 0 0 0,140-18 331 0 0,-189 23-349 0 0,-1 1-1 0 0,0-1 0 0 0,11 4 0 0 0,0-1-5 0 0,51 15 2 0 0,-60-16 0 0 0,1-1 0 0 0,0-1 0 0 0,-1 0 0 0 0,17-3 0 0 0,81-3 49 0 0,-59 4-34 0 0,-22 2-15 0 0,26 4 0 0 0,-28-2 0 0 0,35-1 0 0 0,-27-2 0 0 0,53 7 0 0 0,7-1 0 0 0,-53-9 29 0 0,-30 2-18 0 0,-1 1 1 0 0,19 0 0 0 0,57-1 168 0 0,-58 0-85 0 0,-1 2 0 0 0,36 3-1 0 0,50 13-94 0 0,28 1 0 0 0,-128-16 0 0 0,0-1 0 0 0,0-1 0 0 0,-1 0 0 0 0,1 0 0 0 0,-1-1 0 0 0,19-6 0 0 0,-9 3 0 0 0,7-1 32 0 0,34-2 0 0 0,-46 7-17 0 0,0 1-1 0 0,0 0 0 0 0,0 1 1 0 0,0 1-1 0 0,0 0 1 0 0,0 1-1 0 0,-1 1 0 0 0,1 0 1 0 0,19 9-1 0 0,-19-7-7 0 0,-1-2 0 0 0,1 0 0 0 0,1-1 1 0 0,-1 0-1 0 0,0-1 0 0 0,1-1 0 0 0,-1-1 0 0 0,22-2 0 0 0,150 0-7 0 0,-71-1 0 0 0,-97 2 0 0 0,18-1 32 0 0,69 5 0 0 0,-65-4-32 0 0,-33 0 0 0 0,-1 0 0 0 0,1 1 0 0 0,14 2 0 0 0,10 3 0 0 0,0-1 0 0 0,0-2 0 0 0,37-2 0 0 0,103-6 0 0 0,-142 5 0 0 0,-18 0 0 0 0,0 1 0 0 0,24 3 0 0 0,53 5 0 0 0,3 1 0 0 0,-79-7 0 0 0,0-1 0 0 0,18-2 0 0 0,12 2 0 0 0,-15-1 0 0 0,59-6 0 0 0,4 0 0 0 0,23 10 0 0 0,39-2 0 0 0,-102-2 0 0 0,171-3 0 0 0,-165-2 0 0 0,-16 0 0 0 0,-9 1 0 0 0,-24 3 0 0 0,0-1 0 0 0,0 2 0 0 0,0-1 0 0 0,0 1 0 0 0,0 1 0 0 0,14 1 0 0 0,-15 0 0 0 0,0-1 0 0 0,0 0 0 0 0,10-1 0 0 0,19 3 0 0 0,-4 1 16 0 0,1-2-1 0 0,36-2 1 0 0,-39 0 54 0 0,16-3-94 0 0,-31 1-2 0 0,26 1-1 0 0,-16 1 27 0 0,49-7 0 0 0,-16 1 0 0 0,-31 4 0 0 0,-4 0 0 0 0,-1 1 0 0 0,30 3 0 0 0,-41-1 0 0 0,0-1 0 0 0,21-2 0 0 0,-22 0 0 0 0,1 2 0 0 0,21 0 0 0 0,-23 1 0 0 0,0-1 0 0 0,16-2 0 0 0,6 0 0 0 0,186 10 0 0 0,-207-9 0 0 0,1 0 0 0 0,18-4 0 0 0,-19 2 0 0 0,0 1 0 0 0,20 0 0 0 0,5-1 0 0 0,-28 2 0 0 0,1 0 0 0 0,0 0 0 0 0,17 2 0 0 0,15 2 0 0 0,-28-3 0 0 0,-1 1 0 0 0,19 3 0 0 0,-12 0 0 0 0,0-1 0 0 0,-1-1 0 0 0,1 0 0 0 0,0-2 0 0 0,29-2 0 0 0,23-5 0 0 0,81-7 0 0 0,-119 12 0 0 0,23 0 0 0 0,-34 3 0 0 0,5 0 0 0 0,32 5 0 0 0,-30-2 0 0 0,-1-1 0 0 0,40-2 0 0 0,59-8 0 0 0,-23 0 0 0 0,29 11 0 0 0,14-1 0 0 0,-112-9 29 0 0,-28 4-20 0 0,1 1-1 0 0,-1-1 1 0 0,11 1 0 0 0,60-4 215 0 0,3 5-159 0 0,-46-1-33 0 0,47 6-1 0 0,-45-3-31 0 0,59-2 0 0 0,-35-1 0 0 0,-2-1 0 0 0,25 0 0 0 0,114 15 0 0 0,-153-11 0 0 0,63-4 0 0 0,12-1 0 0 0,-68 0 0 0 0,-37 2 0 0 0,-1 0 0 0 0,17 1 0 0 0,2 4 32 0 0,40 8 0 0 0,15 8-32 0 0,-65-16 0 0 0,0 0 0 0 0,41-1 0 0 0,-20-1 0 0 0,19 0 0 0 0,67-8 0 0 0,-71 2 0 0 0,87 4 0 0 0,71 19 0 0 0,-50-19 64 0 0,-79-10-64 0 0,-3 0 0 0 0,10 1 0 0 0,-60 4 0 0 0,62 1 0 0 0,31 9 0 0 0,-91-4 0 0 0,38-4 0 0 0,23 0 0 0 0,-22 1 0 0 0,-46 1 0 0 0,32 1 0 0 0,35 16 0 0 0,-8 0 0 0 0,10-13 0 0 0,-18-9 0 0 0,0-1 0 0 0,-48 6 0 0 0,-23 0 0 0 0,0 0 0 0 0,0 1 0 0 0,0 1 0 0 0,13 1 0 0 0,94 14 0 0 0,-46-12 0 0 0,74-5 0 0 0,-79-3 0 0 0,63 0 0 0 0,44 4 0 0 0,-76-1 0 0 0,71-4 56 0 0,-122 3-48 0 0,367-5-8 0 0,-342 5 0 0 0,-27 1 0 0 0,80 7 0 0 0,-56 1 0 0 0,75-2 0 0 0,-66-2 0 0 0,-49-3 0 0 0,5 0 0 0 0,-11 3 0 0 0,31-1 0 0 0,7 0 0 0 0,117 6 0 0 0,-33-2 0 0 0,-93-4 0 0 0,-27-2 0 0 0,37 6 0 0 0,-33-3 0 0 0,46 1 0 0 0,-6-2 0 0 0,124 10 0 0 0,288-5 0 0 0,-254-15 0 0 0,-136 4 0 0 0,126 10 0 0 0,89-1 0 0 0,-199-12 0 0 0,38-1 0 0 0,-86 9 0 0 0,84 12 0 0 0,-112-9-21 0 0,0-2-1 0 0,34-1 1 0 0,95-9 21 0 0,-47 2 0 0 0,140 9 11 0 0,-202-5 14 0 0,-28 1-11 0 0,43 2 0 0 0,40 5-14 0 0,11-9 0 0 0,-91 3 0 0 0,40-5 0 0 0,-41 3 0 0 0,44 0 0 0 0,98 2 0 0 0,-73-2 0 0 0,-40 2 32 0 0,97 4 184 0 0,-34-2-308 0 0,-76-3 18 0 0,42 4 0 0 0,-2 1 74 0 0,-48-3 0 0 0,35 5 0 0 0,37 5 0 0 0,-5-1 0 0 0,-44-5 0 0 0,-32-4 0 0 0,23 5 0 0 0,-24-3 91 0 0,24 1 1 0 0,-30-3-44 0 0,245 1-279 0 0,-168-8 231 0 0,52-1 0 0 0,-96 6 15 0 0,-25 0 2 0 0,0 1-1 0 0,34 4 0 0 0,-42-3-7 0 0,-1-1 0 0 0,0 0 0 0 0,0-1 0 0 0,21-4 0 0 0,20-1 10 0 0,-24 5-19 0 0,81-2 0 0 0,-69 2 0 0 0,-30-1 0 0 0,25 2 0 0 0,64 4 0 0 0,-26-3 0 0 0,-46-1 2 0 0,51-7 1 0 0,-15 1 56 0 0,42-4-59 0 0,-92 10 0 0 0,-1 0 0 0 0,23 3 0 0 0,-1 0 0 0 0,120 2 0 0 0,-131-2 0 0 0,-19-2 0 0 0,0 0 0 0 0,0-1 0 0 0,10 0 0 0 0,10 0 0 0 0,-22 1 0 0 0,0-1 0 0 0,0 0 0 0 0,9-1 0 0 0,6-2 0 0 0,0 1 0 0 0,0 2 0 0 0,-1 0 0 0 0,1 1 0 0 0,41 7 0 0 0,-55-6 0 0 0,11 1 0 0 0,0 0 0 0 0,0 0 0 0 0,33-2 0 0 0,128-7 0 0 0,-79 3 0 0 0,-76 4 0 0 0,41 8 0 0 0,5 0 0 0 0,-19-2 0 0 0,34-4 0 0 0,-2-6 0 0 0,74-7 0 0 0,-125 6 0 0 0,-1 2 0 0 0,43 2 0 0 0,-48 1 0 0 0,44-4 0 0 0,-65 3 0 0 0,-1 0 0 0 0,1 0 0 0 0,0 1 0 0 0,6 1 0 0 0,-2-1 0 0 0,1 0 0 0 0,0 0 0 0 0,0 0 0 0 0,0-1 0 0 0,10-2 0 0 0,-12 2 0 0 0,0 1 0 0 0,1-1 0 0 0,6 0 0 0 0,30-2 0 0 0,-45 2 0 0 0,8-2 0 0 0,-1 0 11 0 0,-6 2 521 0 0,0 0-926 0 0,3-3 356 0 0,-2 3-58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8:2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41 2303 0 0,'2'0'167'0'0,"3"-2"641"0"0,0-1 0 0 0,1 1-1 0 0,-1-1 1 0 0,0 0 0 0 0,0 0-1 0 0,-1-1 1 0 0,1 0 0 0 0,8-8 4451 0 0,-22 11-4515 0 0,2 0-453 0 0,6 1-240 0 0,-1-1 0 0 0,0 1 0 0 0,0-1 1 0 0,0 1-1 0 0,1 0 0 0 0,-1 0 0 0 0,0 0 1 0 0,0 0-1 0 0,0 0 0 0 0,1 0 0 0 0,-1 1 0 0 0,0-1 1 0 0,0 0-1 0 0,0 1 0 0 0,1-1 0 0 0,-1 1 1 0 0,0 0-1 0 0,1 0 0 0 0,-1 0 0 0 0,1 0 0 0 0,-1 0 1 0 0,1 0-1 0 0,-1 0 0 0 0,1 0 0 0 0,0 0 1 0 0,-1 1-1 0 0,1-1 0 0 0,-1 3 0 0 0,1-4-50 0 0,0 1 0 0 0,1 0-1 0 0,-1 0 1 0 0,1 0 0 0 0,0 0 0 0 0,-1 0-1 0 0,1 0 1 0 0,0-1 0 0 0,-1 1 0 0 0,1 0-1 0 0,0 0 1 0 0,0 0 0 0 0,0 0-1 0 0,0 0 1 0 0,0 0 0 0 0,0 0 0 0 0,0 0-1 0 0,0 0 1 0 0,0 0 0 0 0,0 0-1 0 0,1 0 1 0 0,-1 0 0 0 0,1 1 0 0 0,-1 0 8 0 0,3 6 33 0 0,-1 0 1 0 0,7 15-1 0 0,-6-17 0 0 0,-1-1 0 0 0,1 1-1 0 0,-2 0 1 0 0,1 0 0 0 0,0 0 0 0 0,0 8 0 0 0,0 152 393 0 0,-2-107-263 0 0,-1 14-50 0 0,2 75 140 0 0,-1-137-188 0 0,2 0 0 0 0,0-1 0 0 0,0 1 1 0 0,1 0-1 0 0,0-1 0 0 0,0 0 1 0 0,2 0-1 0 0,-1 0 0 0 0,1-1 1 0 0,0 1-1 0 0,1-1 0 0 0,0 0 1 0 0,1 0-1 0 0,11 11 0 0 0,-14-17 16 0 0,1 6 0 0 0,-2-4-2 0 0,-2-3-82 0 0,0 0-1 0 0,0 0 1 0 0,0 0 0 0 0,-1 1-1 0 0,1-1 1 0 0,-1 0-1 0 0,1 1 1 0 0,-1-1 0 0 0,0 0-1 0 0,1 1 1 0 0,-1-1-1 0 0,0 0 1 0 0,-1 1-1 0 0,1-1 1 0 0,0 0 0 0 0,-1 1-1 0 0,-1 2 1 0 0,1 3-67 0 0,-1-3 12 0 0,0 15 1094 0 0,4-21-871 0 0,4-3-1530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8:2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3223 0 0,'0'0'13328'0'0,"2"0"-13136"0"0,26 3 312 0 0,-28-2-500 0 0,1-1-1 0 0,-1 0 1 0 0,1 1-1 0 0,-1-1 0 0 0,0 1 1 0 0,1-1-1 0 0,-1 1 1 0 0,0 0-1 0 0,1-1 1 0 0,-1 1-1 0 0,0-1 0 0 0,0 1 1 0 0,1 0-1 0 0,-1-1 1 0 0,0 1-1 0 0,0 0 1 0 0,0-1-1 0 0,0 1 0 0 0,0 0 1 0 0,0 0-1 0 0,1 14 21 0 0,-3-8 23 0 0,-1 0 0 0 0,1 0 0 0 0,-1 0 0 0 0,0 0 0 0 0,0-1 0 0 0,-5 7 0 0 0,-9 19 187 0 0,10-13-46 0 0,1 1 0 0 0,0 0 0 0 0,2 0 0 0 0,0 1 0 0 0,1-1 0 0 0,1 1 0 0 0,1 0 0 0 0,1 0 0 0 0,1-1 0 0 0,4 31 0 0 0,8 15 446 0 0,38 120-1 0 0,-46-170-591 0 0,5 15 30 0 0,8 9 171 0 0,-17-39-394 0 0,0 5-151 0 0,-13 7-6684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5:4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8719 0 0,'0'0'399'0'0,"-8"2"138"0"0,6-1-483 0 0,0 0 0 0 0,-1 1-1 0 0,1-1 1 0 0,0 1-1 0 0,0-1 1 0 0,0 1 0 0 0,0 0-1 0 0,1 0 1 0 0,-1 0-1 0 0,0 0 1 0 0,1 0 0 0 0,-1 0-1 0 0,1 0 1 0 0,0 1 0 0 0,0-1-1 0 0,-1 0 1 0 0,2 1-1 0 0,-1-1 1 0 0,0 1 0 0 0,0-1-1 0 0,0 5 1 0 0,1-3 53 0 0,-1 0 1 0 0,1 0-1 0 0,0 0 1 0 0,0 1-1 0 0,0-1 0 0 0,1 0 1 0 0,-1 0-1 0 0,1 0 1 0 0,0 0-1 0 0,0 0 0 0 0,0 0 1 0 0,4 7-1 0 0,1-2 136 0 0,0 0-1 0 0,0-1 1 0 0,1 0-1 0 0,0 0 1 0 0,1 0-1 0 0,0-1 1 0 0,0 0 0 0 0,0-1-1 0 0,14 9 1 0 0,-17-11-86 0 0,0 0 1 0 0,-1 0 0 0 0,1 0 0 0 0,-1 0-1 0 0,0 1 1 0 0,-1 0 0 0 0,1 0 0 0 0,-1 0-1 0 0,0 0 1 0 0,0 1 0 0 0,0-1 0 0 0,-1 1-1 0 0,0-1 1 0 0,0 1 0 0 0,0 0 0 0 0,-1 0-1 0 0,1 10 1 0 0,1 9 182 0 0,-2-1 1 0 0,-3 48-1 0 0,2-69-323 0 0,-17 148 549 0 0,9-97-343 0 0,3 0-1 0 0,2 106 0 0 0,4-153-193 0 0,0 0 0 0 0,0 0 0 0 0,0 0 0 0 0,1 0 0 0 0,0 0 1 0 0,1 0-1 0 0,0-1 0 0 0,0 1 0 0 0,0-1 0 0 0,0 0 0 0 0,1 0 0 0 0,0 0 0 0 0,1 0 0 0 0,-1-1 0 0 0,1 1 0 0 0,0-1 0 0 0,0-1 0 0 0,7 6 0 0 0,2 3-486 0 0,-13-12 160 0 0,-10 18-7023 0 0,2-11 2034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5063 0 0,'0'0'11882'0'0,"-4"12"-11300"0"0,4-11-574 0 0,0 0 0 0 0,0 0 0 0 0,0 0 0 0 0,-1 1 0 0 0,1-1 0 0 0,-1 0 0 0 0,1 0 0 0 0,-1 0 0 0 0,1 0 0 0 0,-1 0 0 0 0,0 0 0 0 0,1 0-1 0 0,-1 0 1 0 0,-1 2 0 0 0,-2 0-315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5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36 354 5063 0 0,'0'0'232'0'0,"-14"3"32"0"0,3-8 8803 0 0,11 1-8772 0 0,1 0 0 0 0,0 1 0 0 0,-1-1 1 0 0,1 1-1 0 0,0-1 0 0 0,1 1 0 0 0,-1-1 0 0 0,1 1 1 0 0,-1 0-1 0 0,1 0 0 0 0,4-6 0 0 0,5-4-148 0 0,15-16 0 0 0,-11 13 140 0 0,3-4-193 0 0,1 1 1 0 0,0 0 0 0 0,2 2 0 0 0,0 0 0 0 0,1 1-1 0 0,1 2 1 0 0,0 0 0 0 0,42-18 0 0 0,-32 18 39 0 0,72-27 230 0 0,-87 35-43 0 0,1 1 0 0 0,-1 1 0 0 0,35-4 1 0 0,-48 7-245 0 0,-1 1 1 0 0,1 0 0 0 0,0 0 0 0 0,-1 1 0 0 0,1-1-1 0 0,0 1 1 0 0,-1 0 0 0 0,7 2 0 0 0,-9-2-61 0 0,-1 0 0 0 0,0-1 0 0 0,1 1-1 0 0,-1 0 1 0 0,0 0 0 0 0,1 0 0 0 0,-1 0 0 0 0,0 0 0 0 0,0 0 0 0 0,0 0 0 0 0,0 0 0 0 0,0 0 0 0 0,0 1 0 0 0,0-1-1 0 0,0 0 1 0 0,-1 1 0 0 0,1-1 0 0 0,0 1 0 0 0,-1-1 0 0 0,1 1 0 0 0,-1-1 0 0 0,0 1 0 0 0,1-1 0 0 0,-1 1 0 0 0,0-1-1 0 0,0 1 1 0 0,0-1 0 0 0,0 3 0 0 0,-1 2-14 0 0,0-1-1 0 0,0 0 1 0 0,0 0 0 0 0,0 0-1 0 0,-1 0 1 0 0,0-1-1 0 0,0 1 1 0 0,-1 0 0 0 0,-4 8-1 0 0,-4 2 16 0 0,-18 19-1 0 0,18-21-14 0 0,-7 5-119 0 0,0 0 0 0 0,0-2 0 0 0,-2 0 0 0 0,0-1 0 0 0,-23 13 0 0 0,-114 55-835 0 0,146-78 918 0 0,-96 41-1251 0 0,89-40 1111 0 0,-1-1 0 0 0,0-1 0 0 0,-38 5 0 0 0,36-11 173 0 0,21 2 3 0 0,-1 0-1 0 0,1 0 0 0 0,-1 0 1 0 0,1-1-1 0 0,-1 1 0 0 0,1 0 1 0 0,-1 0-1 0 0,1 0 0 0 0,-1-1 1 0 0,1 1-1 0 0,-1 0 0 0 0,1-1 1 0 0,0 1-1 0 0,-1 0 0 0 0,1-1 1 0 0,0 1-1 0 0,-1-1 0 0 0,1 1 1 0 0,0-1-1 0 0,-1 1 0 0 0,1 0 1 0 0,0-1-1 0 0,0 1 0 0 0,-1-1 1 0 0,1 1-1 0 0,0-1 0 0 0,0 0 1 0 0,0 1-1 0 0,0-1 0 0 0,0 1 1 0 0,0-1-1 0 0,0 1 0 0 0,0-1 1 0 0,0 1-1 0 0,0-1 1 0 0,0 1-1 0 0,0-1 0 0 0,0 1 1 0 0,0-1-1 0 0,1 0 0 0 0,-1-1 14 0 0,1 0 0 0 0,0 0 0 0 0,-1 0-1 0 0,1 0 1 0 0,0 0 0 0 0,0 0 0 0 0,0 0 0 0 0,0 1-1 0 0,1-1 1 0 0,1-1 0 0 0,-2 1 1 0 0,0 1 55 0 0,8 3 117 0 0,0 3-92 0 0,-1 0-1 0 0,0 0 0 0 0,0 1 1 0 0,-1 0-1 0 0,7 8 0 0 0,35 39 392 0 0,-7-6-86 0 0,-29-34-295 0 0,69 63 1276 0 0,-72-68-1189 0 0,1 0-1 0 0,-1-1 1 0 0,2 0 0 0 0,-1-1-1 0 0,1 0 1 0 0,19 6-1 0 0,-29-11-177 0 0,0-1-8 0 0,1 1 0 0 0,-1 0 0 0 0,0 0 0 0 0,1 0 0 0 0,-1 0 0 0 0,0 0 0 0 0,0 0 0 0 0,0 0 0 0 0,0 1 0 0 0,0-1 0 0 0,0 1 0 0 0,0 0 0 0 0,-1-1 0 0 0,1 1 0 0 0,0 0 0 0 0,-1 0 0 0 0,0 0 0 0 0,1 0 0 0 0,-1 0 0 0 0,2 4 0 0 0,3 9-29 0 0,-4-10-301 0 0,1 0-1 0 0,-1 0 1 0 0,1 0-1 0 0,0 0 1 0 0,5 6-1 0 0,-8-11 202 0 0,1 0-1 0 0,-1 1 0 0 0,0-1 1 0 0,1 0-1 0 0,-1 1 0 0 0,0-1 1 0 0,1 0-1 0 0,-1 0 0 0 0,1 0 1 0 0,-1 1-1 0 0,1-1 0 0 0,-1 0 1 0 0,1 0-1 0 0,-1 0 0 0 0,1 0 1 0 0,-1 0-1 0 0,1 0 0 0 0,1 0-286 0 0,8 1-1075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5:4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 5527 0 0,'-6'-1'13320'0'0,"-2"36"-12232"0"0,5-23-801 0 0,0 0-1 0 0,0 0 0 0 0,-1-1 1 0 0,-9 19-1 0 0,-11 25 89 0 0,24-54-160 0 0,11-1-38 0 0,4-1-103 0 0,1 0 0 0 0,-1 0 0 0 0,18-6 0 0 0,24-3-292 0 0,-42 4-449 0 0,-3 2-4181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7:4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2935 0 0,'0'0'288'0'0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7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1722 83 1375 0 0,'0'0'9180'0'0,"13"-11"-9285"0"0,-10 7 204 0 0,4-7 2251 0 0,-10 11-1110 0 0,-6 4-812 0 0,-28 17-406 0 0,36-20 855 0 0,1-2-834 0 0,0 1-1 0 0,0 0 1 0 0,-1-1-1 0 0,1 1 1 0 0,0 0 0 0 0,0-1-1 0 0,0 1 1 0 0,0-1 0 0 0,0 1-1 0 0,0 0 1 0 0,0-1 0 0 0,0 1-1 0 0,0-1 1 0 0,0 1-1 0 0,0 0 1 0 0,0-1 0 0 0,0 1-1 0 0,0 0 1 0 0,0-1 0 0 0,0 1-1 0 0,0-1 1 0 0,0 1 0 0 0,0 0-1 0 0,1-1 1 0 0,-1 1-1 0 0,0 0 1 0 0,0-1 0 0 0,0 1-1 0 0,1-1 1 0 0,4-10 213 0 0,-5 10-76 0 0,1-4 121 0 0,0 3 581 0 0,-7 4-480 0 0,-20 12-86 0 0,26-31-191 0 0,1 1-46 0 0,-1 15 24 0 0,-1-1 25 0 0,1 2-114 0 0,0 0-1 0 0,0-1 1 0 0,0 1-1 0 0,0-1 1 0 0,0 1-1 0 0,0 0 1 0 0,-1-1-1 0 0,1 1 1 0 0,0 0-1 0 0,0-1 1 0 0,0 1-1 0 0,0 0 1 0 0,-1 0-1 0 0,1-1 1 0 0,0 1-1 0 0,0 0 1 0 0,-1 0-1 0 0,1-1 0 0 0,0 1 1 0 0,0 0-1 0 0,-1 0 1 0 0,1-1-1 0 0,0 1 1 0 0,-1 0-1 0 0,1 0 1 0 0,0 0-1 0 0,-1 0 1 0 0,1 0-1 0 0,0-1 1 0 0,-1 1-1 0 0,-5 1 32 0 0,1 0-1 0 0,-1 0 1 0 0,1 1 0 0 0,-1-1-1 0 0,1 1 1 0 0,0 0 0 0 0,0 1-1 0 0,-9 4 1 0 0,-6 3-39 0 0,7-3 6 0 0,8-6 48 0 0,5-1-58 0 0,0 0-1 0 0,0 0 0 0 0,0 0 1 0 0,0 0-1 0 0,0 0 1 0 0,0 0-1 0 0,0 0 0 0 0,0 0 1 0 0,0-1-1 0 0,0 1 1 0 0,0 0-1 0 0,0 0 0 0 0,0 0 1 0 0,0 0-1 0 0,0 0 1 0 0,0 0-1 0 0,0 0 1 0 0,0 0-1 0 0,0 0 0 0 0,0 0 1 0 0,0 0-1 0 0,0 0 1 0 0,0 0-1 0 0,-1 0 0 0 0,1-1 1 0 0,0 1-1 0 0,0 0 1 0 0,0 0-1 0 0,0 0 0 0 0,0 0 1 0 0,0 0-1 0 0,0 0 1 0 0,0 0-1 0 0,0 0 0 0 0,0 0 1 0 0,0 0-1 0 0,0 0 1 0 0,0 0-1 0 0,0 0 0 0 0,0 0 1 0 0,-1 0-1 0 0,1 0 1 0 0,0 0-1 0 0,0 0 0 0 0,0 0 1 0 0,0 0-1 0 0,0 0 1 0 0,0 0-1 0 0,0 0 1 0 0,0 0-1 0 0,0 0 0 0 0,0 0 1 0 0,0 0-1 0 0,0 0 1 0 0,-1 0-1 0 0,2 0 1 0 0,-1 0-1 0 0,0 0 1 0 0,0 0 0 0 0,0 0 0 0 0,0 0 0 0 0,0 0-1 0 0,0 0 1 0 0,0 0 0 0 0,0 0 0 0 0,0 0 0 0 0,0 0-1 0 0,0-1 1 0 0,0 1 0 0 0,0 0 0 0 0,0 0 0 0 0,0 0-1 0 0,0 0 1 0 0,1 0 0 0 0,-1 0 0 0 0,0 0-1 0 0,0 0 1 0 0,0 0 0 0 0,0-1 0 0 0,0 1 0 0 0,0 0-1 0 0,0 0 1 0 0,0 0 0 0 0,0 0 0 0 0,0 0 0 0 0,0 0-1 0 0,-1 0 1 0 0,1 0 0 0 0,0 0 0 0 0,0-1 0 0 0,0 1-1 0 0,0 0 1 0 0,0 0 0 0 0,0 0 0 0 0,0 0-1 0 0,0 0 1 0 0,0 0 0 0 0,0 0 0 0 0,0 0 0 0 0,0 0-1 0 0,0 0 1 0 0,-18-4 37 0 0,-17 1-39 0 0,22 5 0 0 0,6 0 0 0 0,1-1 0 0 0,-1 0 0 0 0,1 0 0 0 0,-1-1 0 0 0,1 1 0 0 0,-1-2 0 0 0,-11 0 0 0 0,-4-5 0 0 0,20 6 0 0 0,-1-1 0 0 0,0 1 0 0 0,0-1 0 0 0,0 1 0 0 0,1-1 0 0 0,-1 0 0 0 0,0 0 0 0 0,1 0 0 0 0,-5-2 0 0 0,-4-3 0 0 0,-13 2 0 0 0,9 4 13 0 0,-9 3 34 0 0,3-1 33 0 0,19-2-75 0 0,0 0 1 0 0,0 0-1 0 0,-1 0 1 0 0,1 0-1 0 0,0 1 1 0 0,0-1-1 0 0,0 1 1 0 0,-1 0-1 0 0,1-1 1 0 0,-2 2-1 0 0,-3 2 6 0 0,0-3 32 0 0,5 0-27 0 0,0-1 0 0 0,0 1 0 0 0,0-1 1 0 0,0 0-1 0 0,0 0 0 0 0,0 0 1 0 0,0 0-1 0 0,0-1 0 0 0,0 1 1 0 0,0 0-1 0 0,0-1 0 0 0,0 1 0 0 0,0-1 1 0 0,1 0-1 0 0,-1 1 0 0 0,-3-3 1 0 0,-12-3 300 0 0,9 5-273 0 0,-1 1 1 0 0,0 0-1 0 0,0 1 0 0 0,0 0 0 0 0,0 0 0 0 0,-10 4 1 0 0,11-4-51 0 0,-25 5 6 0 0,2-4 0 0 0,1 4 64 0 0,-22 7-64 0 0,49-13 6 0 0,0 1 0 0 0,0-1 0 0 0,-1 0 0 0 0,1 0-1 0 0,0 0 1 0 0,0 0 0 0 0,0-1 0 0 0,0 1 0 0 0,-1-1 0 0 0,1 0 0 0 0,-5-2 0 0 0,7 3-5 0 0,0 0-1 0 0,-37-11 66 0 0,34 10-60 0 0,1 1 0 0 0,-1-1 0 0 0,1 1 1 0 0,-1 0-1 0 0,1 0 0 0 0,-1 0 0 0 0,1 0 1 0 0,-1 1-1 0 0,-3 0 0 0 0,-60 18-6 0 0,29-2 0 0 0,37-17 12 0 0,0 1 0 0 0,0-1-1 0 0,0 0 1 0 0,0 0 0 0 0,1 0 0 0 0,-1 0 0 0 0,0 1-1 0 0,0-1 1 0 0,0 0 0 0 0,0 0 0 0 0,0-1-1 0 0,0 1 1 0 0,0 0 0 0 0,0 0 0 0 0,0 0-1 0 0,1-1 1 0 0,-1 1 0 0 0,0 0 0 0 0,0-1-1 0 0,0 1 1 0 0,0-1 0 0 0,1 1 0 0 0,-1-1-1 0 0,-1 0 1 0 0,-17-20 508 0 0,6 6-307 0 0,12 14-211 0 0,1 0-1 0 0,-1 1 1 0 0,1 0 0 0 0,-1-1-1 0 0,1 1 1 0 0,-1-1 0 0 0,1 1-1 0 0,-1 0 1 0 0,1-1 0 0 0,-1 1 0 0 0,0 0-1 0 0,1-1 1 0 0,-1 1 0 0 0,0 0-1 0 0,1 0 1 0 0,-1 0 0 0 0,0 0-1 0 0,1 0 1 0 0,-1 0 0 0 0,0 0 0 0 0,1 0-1 0 0,-1 0 1 0 0,0 0 0 0 0,0 0-1 0 0,1 0 1 0 0,-1 0 0 0 0,0 1-1 0 0,0-1 1 0 0,-2 1 2 0 0,-12 0-4 0 0,10-1 0 0 0,0 1 0 0 0,0-1 0 0 0,0 1 0 0 0,0 0 0 0 0,0 0 0 0 0,0 1 0 0 0,-8 3 0 0 0,6-1 0 0 0,0-1 15 0 0,2-5 57 0 0,4 1 9 0 0,-14-6 10 0 0,13 5-89 0 0,0 1 1 0 0,0 1 0 0 0,0-1-1 0 0,0 0 1 0 0,-1 0 0 0 0,1 1-1 0 0,0 0 1 0 0,-1-1-1 0 0,1 1 1 0 0,0 0 0 0 0,-1 0-1 0 0,1 0 1 0 0,0 0-1 0 0,-1 1 1 0 0,1-1 0 0 0,0 1-1 0 0,0-1 1 0 0,-1 1-1 0 0,-2 1 1 0 0,2-1-2 0 0,0-1-1 0 0,-10 4 0 0 0,11-2 0 0 0,1-2 0 0 0,1 1 0 0 0,-1-1 0 0 0,1 1 0 0 0,-1-1 0 0 0,0 0 0 0 0,1 1 0 0 0,-1-1 0 0 0,1 0 0 0 0,-1 1 0 0 0,0-1 0 0 0,1 0 0 0 0,-1 0 0 0 0,0 0 0 0 0,1 1 0 0 0,-1-1 0 0 0,0 0 0 0 0,-1 0 0 0 0,-5 1 0 0 0,1-1 0 0 0,5 0 0 0 0,0 0 0 0 0,1 1 0 0 0,-1-1 0 0 0,1 0 0 0 0,-1 0 0 0 0,1 0 0 0 0,-1-1 0 0 0,1 1 0 0 0,-1 0 0 0 0,1 0 0 0 0,-1 0 0 0 0,1 0 0 0 0,-1 0 0 0 0,1-1 0 0 0,-1 1 0 0 0,1 0 0 0 0,-1 0 0 0 0,1-1 0 0 0,-1 1 0 0 0,1 0 0 0 0,0-1 0 0 0,-1 1 0 0 0,1 0 0 0 0,0-1 0 0 0,-1 1 0 0 0,1-1 0 0 0,-1 0 0 0 0,1 0 0 0 0,-18-15 11 0 0,17 16-9 0 0,1 0 0 0 0,-1-1 0 0 0,0 1 0 0 0,1 0 0 0 0,-1-1 0 0 0,0 1 0 0 0,0 0-1 0 0,0 0 1 0 0,1-1 0 0 0,-1 1 0 0 0,0 0 0 0 0,0 0 0 0 0,0 0 0 0 0,1 0 0 0 0,-1 0 0 0 0,0 0 0 0 0,0 0 0 0 0,1 1 0 0 0,-1-1 0 0 0,0 0 0 0 0,0 0 0 0 0,0 0 0 0 0,1 1 0 0 0,-2 0 0 0 0,0-1 2 0 0,0 1-4 0 0,0 0 0 0 0,0-1 0 0 0,-1 1 0 0 0,1 0 0 0 0,0 0 0 0 0,0 0 0 0 0,-2 2 0 0 0,-26 13 0 0 0,24-13 12 0 0,1-5 47 0 0,0-8 23 0 0,4 7-66 0 0,0 0 1 0 0,0 0 0 0 0,-1 0 0 0 0,1 0 0 0 0,-4-4-1 0 0,4 6-16 0 0,-1-1-1 0 0,0 1 0 0 0,1 0 0 0 0,-1 0 0 0 0,0 0 0 0 0,0 0 0 0 0,1 0 0 0 0,-1 0 0 0 0,0 1 0 0 0,0-1 0 0 0,0 1 1 0 0,0-1-1 0 0,0 1 0 0 0,0 0 0 0 0,0-1 0 0 0,0 1 0 0 0,0 0 0 0 0,0 0 0 0 0,0 1 0 0 0,0-1 0 0 0,0 0 1 0 0,0 1-1 0 0,0-1 0 0 0,-4 2 0 0 0,0 2-4 0 0,-1-1 0 0 0,1 1 0 0 0,0 0 0 0 0,0 0 1 0 0,1 1-1 0 0,-1 0 0 0 0,-4 5 0 0 0,6-5 16 0 0,3-4 111 0 0,0-1-36 0 0,-5-2-13 0 0,4 0 7 0 0,-3-3-23 0 0,0 0-46 0 0,4 4-11 0 0,-1 1 0 0 0,1-1 0 0 0,0 0 0 0 0,0 1 0 0 0,-1-1 0 0 0,1 1 0 0 0,0-1 0 0 0,0 1 0 0 0,-1 0 0 0 0,1-1 0 0 0,-1 1 0 0 0,1 0 0 0 0,0 0 0 0 0,-1 0 0 0 0,1 0 0 0 0,-1 0 0 0 0,1 0 0 0 0,0 1 0 0 0,-1-1 0 0 0,1 0 0 0 0,0 1 0 0 0,-1-1 0 0 0,1 1 0 0 0,0-1 0 0 0,0 1 0 0 0,-1 0 0 0 0,-1 1 0 0 0,-11 4 0 0 0,13-7 0 0 0,0 1 0 0 0,0 0 0 0 0,-1 0 0 0 0,1 0 0 0 0,0 0 0 0 0,0 1 0 0 0,0-1 0 0 0,0 0 0 0 0,0 0 0 0 0,0 1 0 0 0,0-1 0 0 0,0 0 0 0 0,0 1 0 0 0,0-1 0 0 0,0 1 0 0 0,0 0 0 0 0,-1 0 0 0 0,1 1 0 0 0,-1-1 0 0 0,0 0 0 0 0,1 0 0 0 0,-1 0 0 0 0,0 0 0 0 0,0 0 0 0 0,0 0 0 0 0,0-1 0 0 0,0 1 0 0 0,0-1 0 0 0,0 1 0 0 0,-2 0 0 0 0,-2-1 0 0 0,0-3 0 0 0,1-3 11 0 0,4 4 31 0 0,-4-2-31 0 0,-1 0-11 0 0,5 3 0 0 0,0 0 0 0 0,0 0 0 0 0,-1 0 0 0 0,1 0 0 0 0,0 0 0 0 0,-1 1 0 0 0,1-1 0 0 0,0 1 0 0 0,-1-1 0 0 0,1 1 0 0 0,-1-1 0 0 0,1 1 0 0 0,-1 0 0 0 0,1 0 0 0 0,-1 0 0 0 0,0 0 0 0 0,1 0 0 0 0,-1 0 0 0 0,1 0 0 0 0,-2 0 0 0 0,0 1 0 0 0,2-1 0 0 0,-1 0 0 0 0,1 0 0 0 0,-1 0 0 0 0,1 0 0 0 0,0 0 0 0 0,-1 1 0 0 0,1-1 0 0 0,0 0 0 0 0,-1 1 0 0 0,1-1 0 0 0,0 1 0 0 0,0-1 0 0 0,-1 1 0 0 0,1 0 0 0 0,0 0 0 0 0,-2 1 0 0 0,-12 8 0 0 0,8-7 0 0 0,7-3 0 0 0,0 1 0 0 0,-1-1 0 0 0,1 0 0 0 0,0 0 0 0 0,0 0 0 0 0,0 0 0 0 0,-1 0 0 0 0,1 0 0 0 0,0 0 0 0 0,0 0 0 0 0,0 0 0 0 0,-1 0 0 0 0,1 0 0 0 0,0 0 0 0 0,0 0 0 0 0,0 0 0 0 0,-1 0 0 0 0,1 0 0 0 0,0 0 0 0 0,0 0 0 0 0,0-1 0 0 0,-1 1 0 0 0,1 0 0 0 0,0 0 0 0 0,0 0 0 0 0,0 0 0 0 0,0 0 0 0 0,-1 0 0 0 0,1-1 0 0 0,0 1 0 0 0,0 0 0 0 0,0 0 0 0 0,0 0 0 0 0,0 0 0 0 0,-1-1 0 0 0,1 1 0 0 0,0 0 0 0 0,0 0 0 0 0,0 0 0 0 0,0 0 0 0 0,0-1 0 0 0,0 1 0 0 0,0 0 0 0 0,0 0 0 0 0,0-1 0 0 0,0 1 0 0 0,0 0 0 0 0,0 0 0 0 0,0 0 0 0 0,0-1 0 0 0,0 1 0 0 0,0 0 0 0 0,0 0 0 0 0,0 0 0 0 0,0-1 0 0 0,0 1 0 0 0,0 0 0 0 0,0 0 0 0 0,1 0 0 0 0,-1-1 0 0 0,0 1 0 0 0,0 0 0 0 0,0 0 0 0 0,4-10-9 0 0,0 0 0 0 0,1 0 0 0 0,-1 1-1 0 0,8-10 1 0 0,-6 9-57 0 0,-5 9-10 0 0,-1 3-327 0 0,-6 27-1339 0 0,1-8-3582 0 0,-1-1-1787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7:5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36 115 5815 0 0,'0'0'527'0'0,"5"-14"468"0"0,1 3-341 0 0,-3 7-188 0 0,0-1 0 0 0,0 0 0 0 0,-1 0 1 0 0,0 0-1 0 0,0-1 0 0 0,0 1 0 0 0,-1 0 0 0 0,2-9 0 0 0,-2-1 5043 0 0,-1 13-5281 0 0,-1 0 0 0 0,1 0 0 0 0,0-1 0 0 0,-1 1-1 0 0,1 0 1 0 0,0 0 0 0 0,1-4 0 0 0,1 8-232 0 0,0 0 1 0 0,0 1-1 0 0,0-1 1 0 0,-1 0-1 0 0,1 1 1 0 0,0-1-1 0 0,-1 1 1 0 0,0 0-1 0 0,0-1 0 0 0,0 1 1 0 0,0 0-1 0 0,0 0 1 0 0,1 4-1 0 0,0 6-15 0 0,0 24 1 0 0,-1-16 40 0 0,1 11 80 0 0,-2 1 1 0 0,-6 46-1 0 0,-17 65 153 0 0,3-28-49 0 0,4 42 35 0 0,4-32-184 0 0,4-83-11 0 0,4-30 25 0 0,2 0-1 0 0,0 0 0 0 0,-1 25 0 0 0,3-36-58 0 0,0-1 0 0 0,1 0 0 0 0,-1 0-1 0 0,1 0 1 0 0,-1 1 0 0 0,0-1 0 0 0,1 0 0 0 0,0 0 0 0 0,-1 0 0 0 0,1 0 0 0 0,0 0 0 0 0,-1 0-1 0 0,1 0 1 0 0,0 0 0 0 0,0 0 0 0 0,2 1 0 0 0,14 10 307 0 0,-16-11-207 0 0,2 0 19 0 0,5 1-52 0 0,0 0-47 0 0,-7-2-148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7:5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60 2303 0 0,'-17'2'1978'0'0,"3"4"4141"0"0,1 0-3002 0 0,11-6-2583 0 0,1 0-299 0 0,0 0 1 0 0,1 0-1 0 0,-1 0 1 0 0,0 0-1 0 0,0 0 1 0 0,0 0-1 0 0,1 0 1 0 0,-1 0-1 0 0,0-1 1 0 0,0 1-1 0 0,0 0 1 0 0,1 0-1 0 0,-1-1 1 0 0,-1 0-1 0 0,2 1-159 0 0,0 0 0 0 0,-1-1 0 0 0,1 1-1 0 0,0 0 1 0 0,0-1 0 0 0,0 1 0 0 0,0 0 0 0 0,0-1 0 0 0,0 1-1 0 0,0 0 1 0 0,0-1 0 0 0,0 1 0 0 0,0 0 0 0 0,0-1-1 0 0,0 1 1 0 0,0 0 0 0 0,0-1 0 0 0,0 1 0 0 0,0 0-1 0 0,0-1 1 0 0,0 1 0 0 0,1 0 0 0 0,-1-1 0 0 0,0 1-1 0 0,0 0 1 0 0,0 0 0 0 0,1-1 0 0 0,-1 1 0 0 0,0 0-1 0 0,0 0 1 0 0,0-1 0 0 0,1 1 0 0 0,15-11 542 0 0,19-4-402 0 0,-5 3 150 0 0,-23 8-286 0 0,1 0 1 0 0,0 1-1 0 0,0 0 1 0 0,0 1-1 0 0,0 0 1 0 0,0 0-1 0 0,0 1 1 0 0,1 0-1 0 0,8 0 1 0 0,-8 3-39 0 0,-7-2-41 0 0,-1 1-1 0 0,0-1 1 0 0,0 0-1 0 0,0 1 1 0 0,0-1-1 0 0,1 1 1 0 0,-1 0-1 0 0,0-1 1 0 0,0 1-1 0 0,0 0 1 0 0,0 0-1 0 0,0-1 1 0 0,-1 1-1 0 0,1 0 1 0 0,0 0-1 0 0,0 0 1 0 0,0 0-1 0 0,-1 0 1 0 0,1 0-1 0 0,-1 1 1 0 0,1-1-1 0 0,-1 0 1 0 0,1 0-1 0 0,-1 0 1 0 0,1 2-1 0 0,0 0 10 0 0,0 0-1 0 0,-1 0 0 0 0,1 0-1 0 0,-1 0 1 0 0,1 0 0 0 0,-1 0 0 0 0,0 0-1 0 0,0 0 1 0 0,0 0 0 0 0,0 0 0 0 0,-1 0-1 0 0,1 0 1 0 0,-1 0 0 0 0,0 0-1 0 0,0-1 1 0 0,0 1 0 0 0,0 0 0 0 0,-2 3-1 0 0,-3 5 2 0 0,0-1-1 0 0,-14 17 0 0 0,17-24-6 0 0,-8 12-15 0 0,2-2-91 0 0,-1 0 1 0 0,0-1 0 0 0,-1 0-1 0 0,0 0 1 0 0,-1-1-1 0 0,-19 13 1 0 0,23-19-4 0 0,-28 16-173 0 0,32-19 264 0 0,1 0-1 0 0,-1-1 1 0 0,1 1 0 0 0,-1-1-1 0 0,0 0 1 0 0,0 0 0 0 0,1-1-1 0 0,-6 1 1 0 0,4-2-47 0 0,12-7-34 0 0,2 3 121 0 0,0 0 1 0 0,1 0 0 0 0,-1 1 0 0 0,1 0 0 0 0,-1 0 0 0 0,1 1-1 0 0,0 1 1 0 0,1-1 0 0 0,-1 2 0 0 0,0-1 0 0 0,1 1 0 0 0,-1 1-1 0 0,0 0 1 0 0,1 1 0 0 0,-1 0 0 0 0,0 0 0 0 0,1 1 0 0 0,-1 0-1 0 0,0 1 1 0 0,15 6 0 0 0,-19-6-7 0 0,0 0-1 0 0,1 0 1 0 0,-1 1 0 0 0,-1 0-1 0 0,1 0 1 0 0,0 0 0 0 0,-1 1-1 0 0,8 8 1 0 0,-11-11 9 0 0,-1 1 1 0 0,1-1-1 0 0,0 1 1 0 0,-1 0-1 0 0,1-1 1 0 0,-1 1-1 0 0,0 0 0 0 0,0 0 1 0 0,0 0-1 0 0,0 0 1 0 0,0 0-1 0 0,-1 0 1 0 0,1 0-1 0 0,-1 1 0 0 0,0-1 1 0 0,0 0-1 0 0,0 0 1 0 0,0 0-1 0 0,-1 0 1 0 0,1 0-1 0 0,-2 5 0 0 0,-5 7-33 0 0,0 0-1 0 0,0 0 1 0 0,-1-1-1 0 0,-1 0 0 0 0,-1 0 1 0 0,-19 21-1 0 0,14-16-129 0 0,4-6 48 0 0,-1 0-1 0 0,0 0 1 0 0,-1-1 0 0 0,-20 14 0 0 0,27-21 56 0 0,-1-1 0 0 0,0 0 0 0 0,0 0 0 0 0,0 0 0 0 0,0-1 0 0 0,-1 0 0 0 0,1-1 1 0 0,-1 1-1 0 0,0-2 0 0 0,0 1 0 0 0,-14 0 0 0 0,19-1 25 0 0,1-2 0 0 0,-1 1-1 0 0,1 0 1 0 0,0 0 0 0 0,-1-1-1 0 0,1 1 1 0 0,0-1 0 0 0,0 0-1 0 0,-1 0 1 0 0,1 0 0 0 0,0 0-1 0 0,0 0 1 0 0,0 0 0 0 0,0 0-1 0 0,0-1 1 0 0,0 1 0 0 0,1-1-1 0 0,-1 0 1 0 0,0 1 0 0 0,1-1-1 0 0,-1 0 1 0 0,1 0 0 0 0,-1 0-1 0 0,-1-3 1 0 0,3 3-4 0 0,-1 0 1 0 0,0 0-1 0 0,1 0 0 0 0,-1 0 1 0 0,1 0-1 0 0,0 0 0 0 0,0 0 0 0 0,0-1 1 0 0,0 1-1 0 0,0 0 0 0 0,0 0 0 0 0,0 0 1 0 0,1 0-1 0 0,-1 0 0 0 0,1 0 1 0 0,-1 0-1 0 0,1 0 0 0 0,0 0 0 0 0,0 1 1 0 0,0-1-1 0 0,0 0 0 0 0,0 0 1 0 0,0 1-1 0 0,1-1 0 0 0,-1 0 0 0 0,0 1 1 0 0,1 0-1 0 0,2-3 0 0 0,3 0-506 0 0,0 0 0 0 0,0 0 0 0 0,1 1 0 0 0,-1-1 0 0 0,1 2 0 0 0,0-1 0 0 0,0 1-1 0 0,0 0 1 0 0,10-1 0 0 0,-14 3-237 0 0,9-2-4821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7:5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5527 0 0,'0'0'15692'0'0,"-1"2"-15078"0"0,0 0-573 0 0,-2 4 36 0 0,-1 0 0 0 0,1 0 0 0 0,1 0 0 0 0,-1 1 0 0 0,1 0 0 0 0,0-1-1 0 0,1 1 1 0 0,-1 0 0 0 0,1 0 0 0 0,1 0 0 0 0,-1 0 0 0 0,1 0 0 0 0,1 0 0 0 0,-1-1 0 0 0,2 9-1 0 0,-1-13-234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7:5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7831 0 0,'-1'0'603'0'0,"0"1"-101"0"0,0-1-1 0 0,0 1 1 0 0,-1-1-1 0 0,1 1 1 0 0,0-1 0 0 0,0 1-1 0 0,0 0 1 0 0,0-1-1 0 0,0 1 1 0 0,0 0 0 0 0,0 0-1 0 0,-1 1 1 0 0,-6 13 1398 0 0,6-10-1782 0 0,2 0 1 0 0,-1-1-1 0 0,0 1 1 0 0,1 8-1 0 0,-1 3-3 0 0,0 0 0 0 0,-1 0 0 0 0,-1 0 0 0 0,-1 0 0 0 0,0 0-1 0 0,-12 28 1 0 0,16-43 65 0 0,-2 5 5 0 0,1 1 0 0 0,-1-1 0 0 0,2 0 0 0 0,-1 0 0 0 0,1 0 0 0 0,0 0 0 0 0,0 0 0 0 0,0 1 0 0 0,2 5 0 0 0,-1-10-149 0 0,-1-1 0 0 0,1 0 0 0 0,-1 0 0 0 0,1 1 0 0 0,-1-1 0 0 0,1 0 0 0 0,0 0 0 0 0,0 1 0 0 0,0-1 0 0 0,0 0 0 0 0,0 0 0 0 0,0 0 0 0 0,0 0 0 0 0,0 0 0 0 0,0-1 0 0 0,0 1 0 0 0,0 0 0 0 0,1 0 0 0 0,-1-1 0 0 0,0 1 0 0 0,2 0 0 0 0,1 0 92 0 0,0 1-1 0 0,0-1 1 0 0,0 0 0 0 0,0 0-1 0 0,6 0 1 0 0,12-1 99 0 0,0 0-1 0 0,0-2 1 0 0,38-7 0 0 0,-52 9-789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7:5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6911 0 0,'0'0'11342'0'0,"0"2"-10836"0"0,-4 73 896 0 0,-19 107-1 0 0,4-41-677 0 0,8 21-272 0 0,10-139-445 0 0,1-16-41 0 0,-1 0 1 0 0,1 0-1 0 0,0 0 1 0 0,1 0-1 0 0,0-1 1 0 0,0 1-1 0 0,0 0 1 0 0,1 0-1 0 0,3 9 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7:5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9215 0 0,'0'0'8534'0'0,"0"8"-7357"0"0,-1 14-786 0 0,-2-1 0 0 0,0 0 0 0 0,-2 0 0 0 0,-6 22 1 0 0,-5 18-355 0 0,-5 13-37 0 0,12-47 0 0 0,-5 31 0 0 0,12-25 12 0 0,2-33-5 0 0,0 1 0 0 0,0 0 0 0 0,0-1 0 0 0,0 1 0 0 0,0-1 0 0 0,0 1 0 0 0,0-1 0 0 0,0 1 0 0 0,0 0 0 0 0,0-1 0 0 0,0 1 0 0 0,0-1 0 0 0,0 1 1 0 0,1-1-1 0 0,-1 1 0 0 0,0-1 0 0 0,0 1 0 0 0,1-1 0 0 0,-1 1 0 0 0,0-1 0 0 0,1 1 0 0 0,-1-1 0 0 0,0 1 0 0 0,1-1 0 0 0,-1 1 0 0 0,1-1 0 0 0,-1 0 0 0 0,1 1 0 0 0,-1-1 0 0 0,1 0 0 0 0,-1 0 0 0 0,1 1 0 0 0,-1-1 0 0 0,1 0 0 0 0,-1 0 0 0 0,1 0 0 0 0,-1 1 0 0 0,1-1 0 0 0,1 0 0 0 0,0 0 72 0 0,4 2 50 0 0,0 0 0 0 0,0-1 0 0 0,0 0-1 0 0,0 0 1 0 0,0-1 0 0 0,1 0 0 0 0,-1 0 0 0 0,0 0-1 0 0,1 0 1 0 0,7-3 0 0 0,-1 0-72 0 0,-1 0 0 0 0,0-1 0 0 0,0-1 1 0 0,13-6-1 0 0,-21 9-50 0 0,0-1 0 0 0,-1 1 1 0 0,0-1-1 0 0,1 0 0 0 0,-1 0 0 0 0,0 0 1 0 0,-1 0-1 0 0,1 0 0 0 0,0-1 1 0 0,-1 1-1 0 0,0-1 0 0 0,0 1 0 0 0,0-1 1 0 0,0 0-1 0 0,0 0 0 0 0,-1 0 0 0 0,0 0 1 0 0,0 0-1 0 0,0-1 0 0 0,0 1 1 0 0,0-8-1 0 0,-1 2 20 0 0,0 0 0 0 0,0 0 1 0 0,-1 0-1 0 0,0 0 0 0 0,-1 0 0 0 0,0 0 1 0 0,0 0-1 0 0,-6-12 0 0 0,1 7 19 0 0,-1 1 0 0 0,-1-1 0 0 0,0 1 0 0 0,-1 1 0 0 0,-11-13 0 0 0,-7-8-165 0 0,12 17-430 0 0,15 16 342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8:3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4375 0 0,'0'0'664'0'0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7:5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30 8751 0 0,'0'0'674'0'0,"1"-2"-438"0"0,1-8 63 0 0,-2 10-11 0 0,0-1-1 0 0,0 0 0 0 0,0 1 1 0 0,0-1-1 0 0,0 0 0 0 0,0 1 1 0 0,0-1-1 0 0,0 1 0 0 0,-1-1 0 0 0,1 0 1 0 0,0 1-1 0 0,0-1 0 0 0,-1 1 1 0 0,1-1-1 0 0,0 0 0 0 0,0 1 1 0 0,-1-1-1 0 0,1 1 0 0 0,-1-1 1 0 0,1 1-1 0 0,-1 0 0 0 0,1-1 1 0 0,0 1-1 0 0,-1-1 0 0 0,1 1 1 0 0,-1 0-1 0 0,0-1 0 0 0,1 1 1 0 0,-1 0-1 0 0,1 0 0 0 0,-2-1 0 0 0,-9 0-554 0 0,4 1 440 0 0,-1 1 0 0 0,1 0 1 0 0,0 0-1 0 0,0 1 0 0 0,0 0 0 0 0,-8 3 0 0 0,-42 21-166 0 0,24-10 66 0 0,-207 76-2 0 0,226-88-64 0 0,0 1 1 0 0,1 0 0 0 0,-1 1-1 0 0,1 0 1 0 0,0 2 0 0 0,-16 11-1 0 0,15-3-17 0 0,11-8-33 0 0,3-6 49 0 0,1 1-1 0 0,-1-1 1 0 0,1 0 0 0 0,-1 1 0 0 0,1-1 0 0 0,0 0 0 0 0,0 0-1 0 0,0 1 1 0 0,0-1 0 0 0,0 0 0 0 0,0 0 0 0 0,1 0-1 0 0,-1 0 1 0 0,1 0 0 0 0,-1-1 0 0 0,1 1 0 0 0,0 0-1 0 0,0-1 1 0 0,-1 1 0 0 0,1-1 0 0 0,0 0 0 0 0,1 0 0 0 0,-1 1-1 0 0,2 0 1 0 0,7 2 32 0 0,0 1-1 0 0,0-1 1 0 0,17 3-1 0 0,-24-6-29 0 0,32 5-3 0 0,0-1 0 0 0,1-1 1 0 0,40-3-1 0 0,31 4-289 0 0,-87-3 229 0 0,0 1-1 0 0,0 1 1 0 0,23 7 0 0 0,-36-8 63 0 0,1 1 1 0 0,-1-1 0 0 0,1 2-1 0 0,-1-1 1 0 0,-1 1 0 0 0,1 0-1 0 0,-1 1 1 0 0,10 8 0 0 0,-13-10 53 0 0,0 0 0 0 0,0 1 0 0 0,0 0 0 0 0,0 0 0 0 0,-1 0 0 0 0,0 0 0 0 0,0 1 0 0 0,0-1 0 0 0,0 1 0 0 0,-1-1 0 0 0,0 1 0 0 0,-1 0 0 0 0,2 6 0 0 0,-3-8 11 0 0,0-1 0 0 0,0 0 0 0 0,0 0 0 0 0,0 0 0 0 0,-1 0 0 0 0,1 0 0 0 0,-1 0 0 0 0,0 0 0 0 0,0 0 0 0 0,0 0 0 0 0,-1 0 0 0 0,1 0 0 0 0,-3 3 0 0 0,-1 1 41 0 0,1 0 0 0 0,-2 0 1 0 0,-8 8-1 0 0,1-3-65 0 0,-1-1-1 0 0,0 0 1 0 0,-1-1 0 0 0,0-1 0 0 0,0 0-1 0 0,-1-1 1 0 0,-1-1 0 0 0,1-1 0 0 0,-1 0-1 0 0,-17 4 1 0 0,-20 1 18 0 0,-103 10 0 0 0,129-18-67 0 0,7 0-19 0 0,-1-2 0 0 0,1 0 0 0 0,-1-1 1 0 0,-23-3-1 0 0,38 1-1272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8:3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195 188 7055 0 0,'0'0'11000'0'0,"0"2"-10920"0"0,-2 1-54 0 0,1-2-20 0 0,1 0 1 0 0,-1 0-1 0 0,0 1 0 0 0,1-1 1 0 0,-1 0-1 0 0,0 0 1 0 0,0 0-1 0 0,0 0 1 0 0,0 0-1 0 0,0 0 0 0 0,0 0 1 0 0,-2 0-1 0 0,-7 7 37 0 0,5-5-32 0 0,4-3 5 0 0,0 1 1 0 0,0-1 0 0 0,0 1-1 0 0,0-1 1 0 0,0 0-1 0 0,0 1 1 0 0,0-1 0 0 0,-1 0-1 0 0,1 0 1 0 0,0 0-1 0 0,0 0 1 0 0,0 0 0 0 0,0 0-1 0 0,0 0 1 0 0,0 0-1 0 0,0-1 1 0 0,0 1 0 0 0,-1 0-1 0 0,1-1 1 0 0,0 1-1 0 0,0-1 1 0 0,0 1-1 0 0,0-1 1 0 0,1 1 0 0 0,-1-1-1 0 0,0 1 1 0 0,0-1-1 0 0,-1-1 1 0 0,-2-3 150 0 0,0 0 1 0 0,0 0-1 0 0,0 0 0 0 0,-3-8 0 0 0,-11-13 193 0 0,16 25-342 0 0,0 0 17 0 0,-8-13-16 0 0,7 8-19 0 0,3 5-3 0 0,0 0 0 0 0,0 0 0 0 0,0 0 0 0 0,0 0 0 0 0,0 0 0 0 0,0 0 0 0 0,0 0 0 0 0,0 0 0 0 0,0 0 0 0 0,1 0 0 0 0,-1 0 0 0 0,0 1-1 0 0,1-1 1 0 0,-1 0 0 0 0,0 0 0 0 0,1 0 0 0 0,-1 0 0 0 0,1 0 0 0 0,-1 1 0 0 0,1-1 0 0 0,0 0 0 0 0,-1 1 0 0 0,1-1 0 0 0,0 0 0 0 0,-1 1 0 0 0,1-1 0 0 0,1 0 0 0 0,0 0-5 0 0,26-22 172 0 0,0 2 1 0 0,42-23-1 0 0,-65 41-96 0 0,0 0-1 0 0,0 1 0 0 0,1 0 1 0 0,0 0-1 0 0,-1 0 0 0 0,1 1 1 0 0,0-1-1 0 0,0 2 0 0 0,0-1 1 0 0,0 0-1 0 0,0 1 0 0 0,0 0 1 0 0,-1 1-1 0 0,1-1 0 0 0,10 3 1 0 0,-15-2-62 0 0,1-1 0 0 0,-1 1 1 0 0,0 0-1 0 0,1-1 1 0 0,-1 1-1 0 0,0 0 0 0 0,0 0 1 0 0,0 0-1 0 0,0 0 1 0 0,0 0-1 0 0,0 0 0 0 0,0 0 1 0 0,0 0-1 0 0,0 0 1 0 0,0 1-1 0 0,-1-1 1 0 0,1 0-1 0 0,0 0 0 0 0,-1 1 1 0 0,1-1-1 0 0,-1 1 1 0 0,0-1-1 0 0,1 0 0 0 0,-1 1 1 0 0,0-1-1 0 0,0 1 1 0 0,0-1-1 0 0,0 0 1 0 0,0 1-1 0 0,0-1 0 0 0,0 1 1 0 0,0-1-1 0 0,-1 1 1 0 0,0 1-1 0 0,0 2 21 0 0,-1 1 0 0 0,1-1 0 0 0,-1 0 0 0 0,-1 0 0 0 0,1-1-1 0 0,-1 1 1 0 0,1 0 0 0 0,-5 4 0 0 0,-3 3 3 0 0,-1-1-1 0 0,0 0 0 0 0,-1-1 1 0 0,0 0-1 0 0,-1 0 0 0 0,0-1 1 0 0,0-1-1 0 0,-29 13 0 0 0,34-17-10 0 0,6-4-15 0 0,0 0-1 0 0,0 0 0 0 0,0 1 1 0 0,0-2-1 0 0,0 1 1 0 0,0 0-1 0 0,0 0 1 0 0,0-1-1 0 0,0 1 1 0 0,0-1-1 0 0,0 1 1 0 0,-3-3-1 0 0,-28-22-87 0 0,32 24 60 0 0,-1 0-1 0 0,1-1 1 0 0,-1 1-1 0 0,1 0 1 0 0,-1-1-1 0 0,1 1 1 0 0,0-1-1 0 0,0 1 1 0 0,0-1-1 0 0,0 0 1 0 0,0 1-1 0 0,0-1 1 0 0,0 0-1 0 0,1 0 1 0 0,-1 0-1 0 0,0 0 1 0 0,1 1-1 0 0,-1-5 1 0 0,1 3-12 0 0,0 0 1 0 0,1 1-1 0 0,-1-1 0 0 0,1 1 0 0 0,-1-1 1 0 0,1 0-1 0 0,0 1 0 0 0,0-1 1 0 0,0 1-1 0 0,0-1 0 0 0,0 1 1 0 0,3-4-1 0 0,-1 2 7 0 0,1 0 0 0 0,-1 0 1 0 0,1 0-1 0 0,-1 0 0 0 0,1 1 0 0 0,0 0 1 0 0,1-1-1 0 0,-1 1 0 0 0,1 1 0 0 0,-1-1 0 0 0,1 1 1 0 0,0 0-1 0 0,9-4 0 0 0,-10 6 43 0 0,-1-1 1 0 0,0 1-1 0 0,1-1 0 0 0,-1 1 0 0 0,0 0 0 0 0,1 0 1 0 0,-1 0-1 0 0,0 1 0 0 0,1-1 0 0 0,-1 1 1 0 0,0 0-1 0 0,1 0 0 0 0,-1 0 0 0 0,0 0 0 0 0,0 0 1 0 0,3 3-1 0 0,-1-1 26 0 0,-1 0 1 0 0,0 1-1 0 0,0-1 0 0 0,-1 1 1 0 0,1 0-1 0 0,-1 0 0 0 0,0 0 1 0 0,0 1-1 0 0,5 8 1 0 0,12 29 417 0 0,-20-41-383 0 0,0 1-6 0 0,0 0-59 0 0,0 1 1 0 0,0-1-1 0 0,-1 0 0 0 0,1 1 1 0 0,-1-1-1 0 0,1 0 0 0 0,-1 0 1 0 0,0 1-1 0 0,0-1 0 0 0,0 0 1 0 0,0 0-1 0 0,0 0 0 0 0,0 0 1 0 0,0 0-1 0 0,-1 0 0 0 0,1 0 1 0 0,-1-1-1 0 0,0 1 0 0 0,1 0 1 0 0,-1-1-1 0 0,-3 2 0 0 0,-1 1 40 0 0,0-1 0 0 0,-1 1 0 0 0,0-2 0 0 0,-13 5 0 0 0,12-4-39 0 0,-133 31-713 0 0,122-30 644 0 0,17-4-70 0 0,1-1 11 0 0,0 1 109 0 0,0-1 1 0 0,0 1-1 0 0,0-1 0 0 0,0 0 1 0 0,0 0-1 0 0,0 0 0 0 0,0 1 1 0 0,0-1-1 0 0,0 0 0 0 0,0 0 1 0 0,0 0-1 0 0,1 0 0 0 0,-1 0 1 0 0,0-1-1 0 0,1 1 0 0 0,-1 0 1 0 0,1 0-1 0 0,-1 0 0 0 0,1-1 1 0 0,0 1-1 0 0,-1 0 0 0 0,1 0 1 0 0,0-1-1 0 0,0 1 1 0 0,0 0-1 0 0,0 0 0 0 0,0-1 1 0 0,0 1-1 0 0,0 0 0 0 0,1-2 1 0 0,-1 0 1 0 0,1-5 2 0 0,1-1 1 0 0,0 1-1 0 0,0 0 0 0 0,0 0 0 0 0,1 0 1 0 0,0 1-1 0 0,1-1 0 0 0,0 1 0 0 0,0-1 1 0 0,0 1-1 0 0,1 1 0 0 0,0-1 0 0 0,1 1 0 0 0,-1-1 1 0 0,1 1-1 0 0,8-6 0 0 0,-5 7 4 0 0,0 3 0 0 0,-8 2-3 0 0,0 0 1 0 0,0 0-1 0 0,0 0 0 0 0,1 0 0 0 0,-1-1 0 0 0,0 1 1 0 0,0 1-1 0 0,0-1 0 0 0,1 0 0 0 0,-1 0 1 0 0,0 0-1 0 0,0 1 0 0 0,0-1 0 0 0,0 0 0 0 0,0 1 1 0 0,1-1-1 0 0,-1 1 0 0 0,0 0 0 0 0,1 1 0 0 0,2 0-5 0 0,-1 0 3 0 0,0-1 0 0 0,0 1 0 0 0,0 0 0 0 0,0 0 0 0 0,-1 1 0 0 0,1-1 0 0 0,0 0 0 0 0,3 6 0 0 0,4 3-14 0 0,17 14 265 0 0,-22-22-134 0 0,3 7 0 0 0,-8-9-102 0 0,1 1 1 0 0,-1-1 0 0 0,0 0 0 0 0,0 1 0 0 0,0-1 0 0 0,0 1 0 0 0,-1-1 0 0 0,1 0 0 0 0,0 1 0 0 0,0-1 0 0 0,-1 0-1 0 0,1 1 1 0 0,-1-1 0 0 0,0 2 0 0 0,0-2-1 0 0,-1 3 5 0 0,0 0 1 0 0,0-1-1 0 0,-1 1 1 0 0,1-1-1 0 0,-1 1 0 0 0,0-1 1 0 0,0 0-1 0 0,-1 0 1 0 0,-6 5-1 0 0,-1 0 25 0 0,-22 12 0 0 0,20-13-70 0 0,0-1 0 0 0,0 0 0 0 0,0-1 0 0 0,-1 0 0 0 0,0-1 0 0 0,-16 3 0 0 0,29-7 30 0 0,1 0-1 0 0,0 0 1 0 0,-1 1 0 0 0,1-1-1 0 0,-1 0 1 0 0,1 0 0 0 0,-1 0-1 0 0,1 0 1 0 0,0 0 0 0 0,-1 0-1 0 0,1 0 1 0 0,-1 0 0 0 0,1 0-1 0 0,-1 0 1 0 0,1 0 0 0 0,0 0-1 0 0,-1 0 1 0 0,1 0 0 0 0,-1-1-1 0 0,1 1 1 0 0,0 0 0 0 0,-1 0-1 0 0,1 0 1 0 0,0-1 0 0 0,-1 1-1 0 0,1 0 1 0 0,-1 0 0 0 0,1-1-1 0 0,0 1 1 0 0,0 0 0 0 0,-1-1-1 0 0,1 1 1 0 0,0 0 0 0 0,-1-1-1 0 0,1 0 2 0 0,-1 0-1 0 0,0 0 0 0 0,0 1 0 0 0,0-1 0 0 0,0 0 0 0 0,1 0 0 0 0,-1 0 0 0 0,0 0 0 0 0,1 0 0 0 0,-1-1 0 0 0,1 1 0 0 0,-1 0 0 0 0,1 0 0 0 0,-1 0 0 0 0,1 0 0 0 0,0-1 0 0 0,-1 1 0 0 0,1 0 0 0 0,0-2 0 0 0,0-2 0 0 0,-1-4 5 0 0,0-1 0 0 0,1 0 0 0 0,1 0 0 0 0,0 1 0 0 0,0-1 0 0 0,1 1 0 0 0,0-1 0 0 0,0 1-1 0 0,1-1 1 0 0,0 1 0 0 0,1 0 0 0 0,8-15 0 0 0,-11 22-5 0 0,-1 1 0 0 0,1 0 0 0 0,-1 0 0 0 0,0 1 0 0 0,1-1 0 0 0,-1 0 0 0 0,0 1 0 0 0,1-1 0 0 0,-1 1 0 0 0,1-1 0 0 0,-1 0 0 0 0,1 1 0 0 0,-1-1 0 0 0,1 1 0 0 0,0-1 0 0 0,-1 1 0 0 0,1 0 0 0 0,0-1 0 0 0,-1 1 0 0 0,2-1 0 0 0,-1 0-3 0 0,0 0 1 0 0,1 0-1 0 0,-1 0 0 0 0,1 0 1 0 0,-1 0-1 0 0,1 0 0 0 0,-1 0 1 0 0,1 1-1 0 0,0-1 0 0 0,0 1 1 0 0,-1-1-1 0 0,1 1 0 0 0,0 0 1 0 0,-1-1-1 0 0,1 1 0 0 0,3 0 1 0 0,2 0-19 0 0,100-6 280 0 0,-74 4 0 0 0,-24 3-191 0 0,-8-1-66 0 0,0 0-1 0 0,0 0 1 0 0,0 0 0 0 0,0 0-1 0 0,-1 0 1 0 0,1 1 0 0 0,0-1-1 0 0,0 0 1 0 0,-1 1 0 0 0,1-1-1 0 0,0 1 1 0 0,-1-1-1 0 0,1 1 1 0 0,0-1 0 0 0,-1 1-1 0 0,1-1 1 0 0,0 1 0 0 0,-1-1-1 0 0,1 1 1 0 0,-1 0-1 0 0,1-1 1 0 0,-1 1 0 0 0,0 0-1 0 0,1 0 1 0 0,-1-1 0 0 0,0 1-1 0 0,1 0 1 0 0,-1 0 0 0 0,0-1-1 0 0,0 1 1 0 0,0 0-1 0 0,0 0 1 0 0,0 0 0 0 0,1 0-1 0 0,-2-1 1 0 0,1 1 0 0 0,0 0-1 0 0,0 1 1 0 0,0-1-2 0 0,-1 3 8 0 0,0 0 0 0 0,0 1-1 0 0,-1-1 1 0 0,1-1 0 0 0,-1 1 0 0 0,0 0 0 0 0,0 0-1 0 0,0-1 1 0 0,0 1 0 0 0,-1-1 0 0 0,0 1-1 0 0,1-1 1 0 0,-1 0 0 0 0,0 0 0 0 0,-1-1-1 0 0,-5 5 1 0 0,-2 1 25 0 0,-1 0 0 0 0,-1-1 0 0 0,-20 9 0 0 0,27-14-46 0 0,0 0 0 0 0,0 0 0 0 0,0-1 0 0 0,-1 1 0 0 0,1-1 1 0 0,-1-1-1 0 0,1 1 0 0 0,-1-1 0 0 0,-8-1 0 0 0,12 1 2 0 0,0 0 1 0 0,0-1-1 0 0,0 1 0 0 0,0-1 1 0 0,0 0-1 0 0,0 0 1 0 0,0 0-1 0 0,1 0 0 0 0,-1 0 1 0 0,0-1-1 0 0,0 0 1 0 0,1 1-1 0 0,-1-1 0 0 0,1 0 1 0 0,0 0-1 0 0,0 0 1 0 0,-1 0-1 0 0,1-1 0 0 0,0 1 1 0 0,1 0-1 0 0,-3-5 1 0 0,2 3 2 0 0,0 0 1 0 0,1 0 0 0 0,0 0 0 0 0,0 0 0 0 0,0 0 0 0 0,1 0-1 0 0,-1-1 1 0 0,1 1 0 0 0,0 0 0 0 0,0-1 0 0 0,0 1 0 0 0,1 0-1 0 0,0 0 1 0 0,-1-1 0 0 0,2 1 0 0 0,-1 0 0 0 0,0 0 0 0 0,1 0-1 0 0,0 0 1 0 0,0 0 0 0 0,0 1 0 0 0,0-1 0 0 0,0 0 0 0 0,1 1-1 0 0,0 0 1 0 0,-1-1 0 0 0,1 1 0 0 0,1 0 0 0 0,-1 1 0 0 0,0-1-1 0 0,1 0 1 0 0,-1 1 0 0 0,1 0 0 0 0,4-2 0 0 0,9-3-14 0 0,3-1 71 0 0,0 1 1 0 0,0 0 0 0 0,1 1-1 0 0,36-5 1 0 0,-48 12-9 0 0,-1 4-31 0 0,-7-3-8 0 0,1 0 0 0 0,-1 0 1 0 0,0 0-1 0 0,0 0 0 0 0,-1 0 0 0 0,1 1 0 0 0,0-1 0 0 0,-1 0 0 0 0,1 0 1 0 0,-1 1-1 0 0,0-1 0 0 0,1 1 0 0 0,-1-1 0 0 0,0 0 0 0 0,-1 1 1 0 0,1-1-1 0 0,0 0 0 0 0,-1 1 0 0 0,0 1 0 0 0,-2 7 30 0 0,-1 0 0 0 0,-8 17 0 0 0,7-18-19 0 0,-8 16 112 0 0,-17 27 0 0 0,17-32-59 0 0,13-20 334 0 0,1-2-321 0 0,3-1-123 0 0,0-1-1 0 0,0 0 1 0 0,0 0 0 0 0,-1 0-1 0 0,0-1 1 0 0,1 1 0 0 0,-1-1-1 0 0,0 1 1 0 0,-1-1 0 0 0,1 0-1 0 0,2-6 1 0 0,-4 3-849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8:3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167 179 2759 0 0,'0'0'14463'0'0,"2"0"-14215"0"0,-2 0-225 0 0,4 2 203 0 0,0-1 1 0 0,0 1 0 0 0,0-1-1 0 0,0 1 1 0 0,0 0 0 0 0,5 4-1 0 0,-8-5 238 0 0,3 10-105 0 0,-3-5-288 0 0,-1-3 14 0 0,-1 4-12 0 0,0-6 161 0 0,-11 10-16 0 0,8-10-182 0 0,0 1 0 0 0,0-1 0 0 0,0 0 0 0 0,-1 0 0 0 0,1 0 0 0 0,0 0 0 0 0,0-1 0 0 0,0 0 0 0 0,-1 0 0 0 0,1 0 0 0 0,0 0 0 0 0,0-1 0 0 0,-1 0 0 0 0,-5-1 0 0 0,1-1 18 0 0,1 0-1 0 0,0 0 1 0 0,0-1-1 0 0,0 0 1 0 0,1 0-1 0 0,-8-6 1 0 0,14 10-54 0 0,1 0 1 0 0,0 0-1 0 0,-1 0 1 0 0,1 0-1 0 0,-1-1 0 0 0,1 1 1 0 0,0 0-1 0 0,-1 0 1 0 0,1-1-1 0 0,-1 1 1 0 0,1 0-1 0 0,0-1 1 0 0,0 1-1 0 0,-1 0 0 0 0,1-1 1 0 0,0 1-1 0 0,0 0 1 0 0,-1-1-1 0 0,1 1 1 0 0,0-1-1 0 0,0 1 1 0 0,0-1-1 0 0,-1 1 0 0 0,1 0 1 0 0,0-1-1 0 0,0 1 1 0 0,0-1-1 0 0,0-1 1 0 0,1-5-1 0 0,1 4-9 0 0,0 0 0 0 0,0 1 0 0 0,0 0 0 0 0,0-1 0 0 0,0 1 0 0 0,1 0 0 0 0,-1 0 0 0 0,1 0 0 0 0,0 0 0 0 0,4-2 0 0 0,0 1-63 0 0,-1 0 0 0 0,1 0 0 0 0,11-4 1 0 0,7 1-151 0 0,-6 0 11 0 0,29-4-1 0 0,-41 9 236 0 0,1 1 0 0 0,-1 0 0 0 0,1 0 0 0 0,-1 0 0 0 0,0 1-1 0 0,1 0 1 0 0,10 3 0 0 0,-17-4-5 0 0,36 13 730 0 0,-36-12-527 0 0,0-1-213 0 0,-1 0 0 0 0,0 0 1 0 0,1 0-1 0 0,-1 1 0 0 0,0-1 1 0 0,0 0-1 0 0,1 0 0 0 0,-1 0 1 0 0,0 0-1 0 0,0 0 0 0 0,1 1 1 0 0,-1-1-1 0 0,0 0 0 0 0,0 0 1 0 0,1 0-1 0 0,-1 1 1 0 0,0-1-1 0 0,0 0 0 0 0,0 1 1 0 0,0-1-1 0 0,1 0 0 0 0,-1 0 1 0 0,0 1-1 0 0,0-1 0 0 0,0 0 1 0 0,0 1-1 0 0,0-1 0 0 0,0 0 1 0 0,0 0-1 0 0,0 1 1 0 0,0-1-1 0 0,0 0 0 0 0,0 1 1 0 0,0-1-1 0 0,0 0 0 0 0,0 1 1 0 0,0-1-1 0 0,0 0 0 0 0,0 1 1 0 0,0-1-1 0 0,0 0 0 0 0,0 0 1 0 0,-1 1-1 0 0,1-1 0 0 0,0 0 1 0 0,0 0-1 0 0,-1 1 1 0 0,-6 14 143 0 0,1-10-128 0 0,1-1 0 0 0,-1 1-1 0 0,0-1 1 0 0,0 0 0 0 0,0 0 0 0 0,-11 5-1 0 0,-43 15-12 0 0,57-24-13 0 0,-2 3-16 0 0,-1-1-1 0 0,0-1 0 0 0,0 1 1 0 0,0-1-1 0 0,0 0 1 0 0,0-1-1 0 0,0 1 0 0 0,0-1 1 0 0,-9-1-1 0 0,12 1 11 0 0,1-1 0 0 0,-1 0 0 0 0,1 0 0 0 0,-1 1 0 0 0,1-2 0 0 0,0 1 0 0 0,-1 0 0 0 0,1 0 0 0 0,0-1 0 0 0,0 1 0 0 0,0-1 0 0 0,0 0 0 0 0,0 1 0 0 0,0-1 0 0 0,0 0 0 0 0,1 0-1 0 0,-1 0 1 0 0,1-1 0 0 0,-1 1 0 0 0,1 0 0 0 0,0 0 0 0 0,0-1 0 0 0,0 1 0 0 0,-1-5 0 0 0,0 0-59 0 0,1 0-1 0 0,0-1 1 0 0,1 1-1 0 0,-1-1 1 0 0,1 1-1 0 0,1-1 0 0 0,0 1 1 0 0,0 0-1 0 0,3-15 1 0 0,-2 13 27 0 0,-1 8-77 0 0,8-3-314 0 0,3 4 517 0 0,-1-1 0 0 0,1 2 1 0 0,-1-1-1 0 0,1 2 1 0 0,-1-1-1 0 0,1 1 0 0 0,-1 1 1 0 0,22 8-1 0 0,-28-10 152 0 0,-5-1-225 0 0,1 0 0 0 0,0 1 0 0 0,0-1 0 0 0,-1 0 0 0 0,1 0 0 0 0,0 1 0 0 0,0-1 0 0 0,-1 1 0 0 0,1-1 0 0 0,0 0 0 0 0,-1 1 0 0 0,1-1 0 0 0,-1 1 0 0 0,1 0 0 0 0,-1-1 0 0 0,1 1 0 0 0,-1-1 0 0 0,1 1 0 0 0,0 1 0 0 0,3 5 51 0 0,-3-4-54 0 0,-1 0-1 0 0,0-1 1 0 0,1 1-1 0 0,-1 0 1 0 0,-1 0-1 0 0,1-1 1 0 0,0 1-1 0 0,-1 0 1 0 0,1-1 0 0 0,-1 1-1 0 0,0-1 1 0 0,0 1-1 0 0,0-1 1 0 0,0 1-1 0 0,0-1 1 0 0,0 1-1 0 0,-3 2 1 0 0,-4 7 12 0 0,-1-1 0 0 0,-9 10 0 0 0,16-19-26 0 0,-1 1 10 0 0,-1 1-1 0 0,1-1 0 0 0,-1 1 1 0 0,0-1-1 0 0,0 0 1 0 0,0-1-1 0 0,-1 1 0 0 0,1-1 1 0 0,-1 0-1 0 0,1 0 1 0 0,-1 0-1 0 0,0 0 0 0 0,1-1 1 0 0,-8 1-1 0 0,8-1 0 0 0,0-1-1 0 0,-1 0 1 0 0,1 0 0 0 0,0 0-1 0 0,-1-1 1 0 0,1 0 0 0 0,0 0-1 0 0,0 0 1 0 0,0 0 0 0 0,0-1-1 0 0,0 1 1 0 0,0-1 0 0 0,0 0-1 0 0,0 0 1 0 0,1 0 0 0 0,-7-5-1 0 0,5 2-37 0 0,0 1-1 0 0,0-1 1 0 0,1 1-1 0 0,0-1 1 0 0,-1-1-1 0 0,2 1 1 0 0,-1-1-1 0 0,0 1 1 0 0,1-1-1 0 0,0 0 1 0 0,1 0 0 0 0,-1 0-1 0 0,1-1 1 0 0,1 1-1 0 0,-1-1 1 0 0,-1-11-1 0 0,3 16 16 0 0,1 1 0 0 0,-1 0 1 0 0,1-1-1 0 0,-1 1 0 0 0,1 0 0 0 0,-1 0 0 0 0,1 0 0 0 0,0 0 1 0 0,-1-1-1 0 0,1 1 0 0 0,0 0 0 0 0,0 0 0 0 0,0 0 0 0 0,0 0 0 0 0,0 1 1 0 0,0-1-1 0 0,0 0 0 0 0,1-1 0 0 0,23-11-255 0 0,-3 6 315 0 0,0 0-1 0 0,0 2 1 0 0,1 0-1 0 0,-1 2 0 0 0,33-1 1 0 0,-42 4 246 0 0,25 3 0 0 0,-33-2-218 0 0,-4-1-39 0 0,0 0 0 0 0,0 0-1 0 0,0 0 1 0 0,0 0 0 0 0,0 1-1 0 0,0-1 1 0 0,0 0 0 0 0,0 1-1 0 0,0-1 1 0 0,0 0 0 0 0,0 1-1 0 0,0-1 1 0 0,0 1 0 0 0,-1-1-1 0 0,1 1 1 0 0,0 0 0 0 0,0-1-1 0 0,-1 1 1 0 0,1 0 0 0 0,0 0-1 0 0,-1-1 1 0 0,2 3 0 0 0,-2-2-17 0 0,0 0 1 0 0,1 1 0 0 0,-1-1 0 0 0,0 0 0 0 0,0 0 0 0 0,0 1 0 0 0,0-1-1 0 0,0 0 1 0 0,0 1 0 0 0,0-1 0 0 0,-1 0 0 0 0,1 0 0 0 0,0 1 0 0 0,-1-1-1 0 0,0 1 1 0 0,-2 5 9 0 0,0-1-1 0 0,-1 0 0 0 0,0 0 1 0 0,-8 10-1 0 0,1-4-13 0 0,0-1-1 0 0,0 0 1 0 0,-1-1 0 0 0,-1 0-1 0 0,-17 10 1 0 0,25-18-21 0 0,0 1-1 0 0,-1-1 1 0 0,1 0 0 0 0,-1-1-1 0 0,1 1 1 0 0,-1-1 0 0 0,0 0-1 0 0,1-1 1 0 0,-1 1 0 0 0,0-1-1 0 0,-11-1 1 0 0,12 1 2 0 0,0-1 0 0 0,1 0-1 0 0,-1 0 1 0 0,0 0 0 0 0,1-1 0 0 0,-1 1-1 0 0,1-1 1 0 0,-1 0 0 0 0,1 0-1 0 0,0-1 1 0 0,0 1 0 0 0,0-1 0 0 0,0 0-1 0 0,-5-6 1 0 0,7 8 1 0 0,0-1 0 0 0,1 0 0 0 0,-1 0 1 0 0,1 0-1 0 0,0 0 0 0 0,0 0 0 0 0,-1-1 0 0 0,1 1 0 0 0,1 0 0 0 0,-1-1 0 0 0,0 1 0 0 0,0 0 0 0 0,1-1 0 0 0,0 1 0 0 0,-1-1 1 0 0,1 1-1 0 0,0 0 0 0 0,0-1 0 0 0,0 1 0 0 0,0-1 0 0 0,1 1 0 0 0,-1-1 0 0 0,1 1 0 0 0,0 0 0 0 0,1-5 0 0 0,0 2-15 0 0,1 0-1 0 0,0 0 0 0 0,1 1 0 0 0,-1-1 0 0 0,1 1 0 0 0,0-1 1 0 0,0 1-1 0 0,6-5 0 0 0,4-3-46 0 0,1 0 0 0 0,0 0-1 0 0,1 2 1 0 0,0 0 0 0 0,29-13 0 0 0,-44 22 71 0 0,0 1 0 0 0,1-1 0 0 0,-1 1 0 0 0,1-1 0 0 0,-1 1 0 0 0,1 0 0 0 0,-1-1 0 0 0,1 1 0 0 0,-1 0 0 0 0,1 0 0 0 0,-1 0 0 0 0,1 1 0 0 0,-1-1 0 0 0,3 1 0 0 0,-3-1 2 0 0,0 1 0 0 0,0-1 0 0 0,0 1 0 0 0,0-1 0 0 0,0 1-1 0 0,-1-1 1 0 0,1 1 0 0 0,0 0 0 0 0,0-1 0 0 0,-1 1 0 0 0,1 0 0 0 0,0 0 0 0 0,-1 0 0 0 0,1 0-1 0 0,-1-1 1 0 0,1 2 0 0 0,0 2 7 0 0,0-1-1 0 0,0 0 1 0 0,0 0 0 0 0,-1 1-1 0 0,1-1 1 0 0,-1 1 0 0 0,0-1-1 0 0,0 5 1 0 0,-1 9 26 0 0,-1-1 0 0 0,0 1 0 0 0,-1-1 0 0 0,-1 0 0 0 0,-1 0 0 0 0,-9 22 0 0 0,13-34 41 0 0,0-2-87 0 0,-6 6 182 0 0,6-7-164 0 0,0 1 0 0 0,0-1 0 0 0,0 0 0 0 0,-1 0 0 0 0,1 0 0 0 0,0 0 0 0 0,-1 0 0 0 0,1 0 0 0 0,-1 0 0 0 0,1 0 0 0 0,-1 0 0 0 0,1-1-1 0 0,-1 1 1 0 0,0-1 0 0 0,1 1 0 0 0,-1-1 0 0 0,0 0 0 0 0,1 1 0 0 0,-1-1 0 0 0,0 0 0 0 0,0 0 0 0 0,1 0 0 0 0,-1 0 0 0 0,0-1 0 0 0,-2 0-1 0 0,-3-1 5 0 0,0 0-1 0 0,0 0 1 0 0,0-1-1 0 0,-9-5 0 0 0,9 4-15 0 0,1 1-14 0 0,1 0 0 0 0,0 0 0 0 0,1-1 0 0 0,-1 0 0 0 0,1 0-1 0 0,-1 0 1 0 0,1 0 0 0 0,0 0 0 0 0,1-1 0 0 0,-1 0 0 0 0,1 0 0 0 0,0 0 0 0 0,0 0 0 0 0,1 0-1 0 0,-1-1 1 0 0,1 1 0 0 0,0-1 0 0 0,1 0 0 0 0,-1 1 0 0 0,1-1 0 0 0,0 0 0 0 0,1 0 0 0 0,-1-6-1 0 0,2 10 2 0 0,0 1 0 0 0,0 0 0 0 0,0-1-1 0 0,0 1 1 0 0,0 0 0 0 0,0 0 0 0 0,0-1-1 0 0,0 1 1 0 0,0 0 0 0 0,1 0 0 0 0,1-1-1 0 0,-2 1 6 0 0,2 0-2 0 0,0-1-1 0 0,0 1 1 0 0,0-1 0 0 0,0 1 0 0 0,0 0-1 0 0,0 0 1 0 0,0 0 0 0 0,0 1 0 0 0,7-1 0 0 0,32 0-154 0 0,-25 2 139 0 0,11-1 81 0 0,-1 1 1 0 0,53 10-1 0 0,-79-11-42 0 0,0 0-1 0 0,0 1 0 0 0,0-1 1 0 0,0 0-1 0 0,1 1 0 0 0,-1-1 1 0 0,0 1-1 0 0,0-1 0 0 0,0 1 1 0 0,0 0-1 0 0,0-1 0 0 0,0 1 1 0 0,0 0-1 0 0,0-1 1 0 0,-1 1-1 0 0,1 0 0 0 0,0 0 1 0 0,0 0-1 0 0,-1 0 0 0 0,1 0 1 0 0,0 0-1 0 0,-1 0 0 0 0,1 0 1 0 0,0 2-1 0 0,-1-1 6 0 0,0 0 0 0 0,1 0 0 0 0,-1 0 0 0 0,0 1 0 0 0,0-1 0 0 0,-1 0 0 0 0,1 0 0 0 0,0 0 0 0 0,-1 0 0 0 0,1 1 0 0 0,-1-1 0 0 0,-1 2 0 0 0,0 2 14 0 0,-1 0-1 0 0,0-1 0 0 0,0 1 0 0 0,0-1 1 0 0,-1 0-1 0 0,0 0 0 0 0,0 0 1 0 0,-8 7-1 0 0,2-6-8 0 0,-1 1 0 0 0,1-2 1 0 0,-1 0-1 0 0,-1 0 0 0 0,1-1 1 0 0,-1 0-1 0 0,-19 3 0 0 0,26-6-49 0 0,4 0 19 0 0,-1-1 0 0 0,0 1 0 0 0,0-1 1 0 0,1 0-1 0 0,-1 0 0 0 0,0 0 0 0 0,0 0 0 0 0,1 0 0 0 0,-1 0 0 0 0,0-1 0 0 0,1 1 0 0 0,-3-1 0 0 0,3 1 8 0 0,-1-1-1 0 0,0 1 0 0 0,1 0 0 0 0,-1-1 0 0 0,1 0 0 0 0,-1 1 0 0 0,1-1 0 0 0,0 0 0 0 0,-1 0 0 0 0,1 1 0 0 0,0-1 0 0 0,-1 0 0 0 0,1 0 0 0 0,0-1 0 0 0,0 1 0 0 0,0 0 0 0 0,0 0 0 0 0,0-1 0 0 0,0 1 0 0 0,0 0 0 0 0,1-1 0 0 0,-1 1 0 0 0,0-1 0 0 0,1 1 0 0 0,-1-1 0 0 0,0-2 0 0 0,1-2-3 0 0,0 0 0 0 0,1 0 0 0 0,-1-1 0 0 0,1 1 0 0 0,0 0 1 0 0,1 0-1 0 0,0 0 0 0 0,0 0 0 0 0,2-6 0 0 0,1 2-13 0 0,0 0 0 0 0,0 0 0 0 0,1 1 0 0 0,9-12 0 0 0,-8 12-54 0 0,0 1-1 0 0,1 0 1 0 0,0 1-1 0 0,11-8 1 0 0,-19 14 65 0 0,1 0 1 0 0,0 1 0 0 0,0-1-1 0 0,-1 0 1 0 0,1 1-1 0 0,0-1 1 0 0,0 1 0 0 0,0-1-1 0 0,0 1 1 0 0,0-1-1 0 0,0 1 1 0 0,0-1 0 0 0,0 1-1 0 0,0 0 1 0 0,0 0-1 0 0,0 0 1 0 0,0-1-1 0 0,0 1 1 0 0,0 0 0 0 0,0 0-1 0 0,2 1 1 0 0,0-1 0 0 0,-2 0 6 0 0,0 0 0 0 0,0 0 0 0 0,0 0 0 0 0,0 1 0 0 0,0-1 0 0 0,1 0 0 0 0,-1 1 0 0 0,0-1 0 0 0,0 0 0 0 0,0 1 0 0 0,0-1 0 0 0,0 1 0 0 0,0 0 0 0 0,0-1 0 0 0,0 1 0 0 0,-1 0 0 0 0,1-1 0 0 0,0 1 0 0 0,0 0 0 0 0,0 0 0 0 0,-1 0 0 0 0,1 1 0 0 0,2 1 0 0 0,1 1 2 0 0,1 1 28 0 0,0 1 0 0 0,0 0 0 0 0,0 0 0 0 0,-1 0 0 0 0,0 0 0 0 0,0 0 0 0 0,-1 1 0 0 0,1 0 0 0 0,-1 0 0 0 0,-1 0 0 0 0,0 0 0 0 0,3 10 0 0 0,-5-14-12 0 0,0-1 0 0 0,1 0-1 0 0,-1 1 1 0 0,0-1 0 0 0,0 1-1 0 0,-1-1 1 0 0,1 0 0 0 0,0 1 0 0 0,-1-1-1 0 0,1 1 1 0 0,-1-1 0 0 0,0 0-1 0 0,0 0 1 0 0,0 1 0 0 0,0-1 0 0 0,0 0-1 0 0,-1 0 1 0 0,1 0 0 0 0,0 0-1 0 0,-4 2 1 0 0,1 1 26 0 0,0-1-1 0 0,-1 0 1 0 0,0-1-1 0 0,0 1 1 0 0,0-1-1 0 0,0 0 1 0 0,-8 3-1 0 0,6-3-43 0 0,-1-3-12 0 0,3-1-52 0 0,4 1-23 0 0,-2-22-1830 0 0,5 12 922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8:5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243 153 3311 0 0,'0'0'150'0'0,"2"-1"-9"0"0,14-3 10728 0 0,-33 4-5968 0 0,13 0-4354 0 0,-21 9-551 0 0,14-5-1 0 0,0-1 0 0 0,0 0 1 0 0,-1 0-1 0 0,1-1 1 0 0,-16 1-1 0 0,19-3 16 0 0,1-2 45 0 0,7 2-53 0 0,-1 0 1 0 0,1-1-1 0 0,-1 1 1 0 0,1 0-1 0 0,0 0 1 0 0,-1 0-1 0 0,1-1 1 0 0,-1 1-1 0 0,1 0 1 0 0,-1 0-1 0 0,1-1 1 0 0,0 1-1 0 0,-1 0 1 0 0,1-1-1 0 0,0 1 1 0 0,-1-1-1 0 0,1 1 1 0 0,0 0-1 0 0,0-1 1 0 0,-1 1-1 0 0,1-1 1 0 0,0 1-1 0 0,0-1 1 0 0,0 1-1 0 0,0 0 1 0 0,-1-1-1 0 0,1 1 1 0 0,0-1-1 0 0,0 1 1 0 0,0-1-1 0 0,0 1 1 0 0,0-1-1 0 0,0 0 1 0 0,0 0 8 0 0,0-8 51 0 0,0 1 1 0 0,0-1 0 0 0,1 0 0 0 0,0 1 0 0 0,0-1 0 0 0,1 1-1 0 0,0-1 1 0 0,6-13 0 0 0,-7 20-4 0 0,-1 2-59 0 0,0 0 0 0 0,0 0 0 0 0,0 0 0 0 0,0 1 0 0 0,0-1 0 0 0,0 0 0 0 0,0 0 0 0 0,0 0-1 0 0,1 0 1 0 0,-1 0 0 0 0,0 0 0 0 0,0 0 0 0 0,0 0 0 0 0,0 0 0 0 0,0 0 0 0 0,0 0 0 0 0,0 0 0 0 0,0 0 0 0 0,0 0 0 0 0,1-1-1 0 0,-1 1 1 0 0,0 0 0 0 0,0 0 0 0 0,0 0 0 0 0,0 0 0 0 0,0 0 0 0 0,0 0 0 0 0,0 0 0 0 0,0 0 0 0 0,0 0 0 0 0,0 0 0 0 0,0 0-1 0 0,0 0 1 0 0,1 0 0 0 0,-1 0 0 0 0,0 0 0 0 0,0-1 0 0 0,0 1 0 0 0,0 0 0 0 0,0 0 0 0 0,0 0 0 0 0,0 0 0 0 0,0 0 0 0 0,0 0-1 0 0,0 0 1 0 0,0 0 0 0 0,0 0 0 0 0,0-1 0 0 0,2-2 19 0 0,9-2-13 0 0,-7 4-7 0 0,0 1 0 0 0,1 0 0 0 0,-1 0 0 0 0,8 0 0 0 0,13 0 0 0 0,71-20 448 0 0,-93 20-365 0 0,3 0 10 0 0,-6 0-87 0 0,0 0-1 0 0,0 1 1 0 0,0-1 0 0 0,0 0-1 0 0,1 0 1 0 0,-1 1-1 0 0,0-1 1 0 0,0 0 0 0 0,0 1-1 0 0,0-1 1 0 0,0 0-1 0 0,0 1 1 0 0,0-1 0 0 0,0 0-1 0 0,0 1 1 0 0,0-1-1 0 0,0 0 1 0 0,0 1 0 0 0,0-1-1 0 0,0 0 1 0 0,0 1-1 0 0,0-1 1 0 0,0 0 0 0 0,0 0-1 0 0,0 1 1 0 0,0-1-1 0 0,-1 1 1 0 0,-2 9 8 0 0,-2-1 14 0 0,-1 0 0 0 0,-1 0 0 0 0,1-1 0 0 0,-1 1 0 0 0,-1-2 1 0 0,1 1-1 0 0,-1-1 0 0 0,-1 0 0 0 0,1-1 0 0 0,-13 8 0 0 0,15-10-28 0 0,4-3 9 0 0,0 0-1 0 0,-1 0 1 0 0,1 0-1 0 0,0 0 1 0 0,0 0 0 0 0,0 0-1 0 0,-1-1 1 0 0,1 1-1 0 0,0-1 1 0 0,-1 0 0 0 0,1 1-1 0 0,0-1 1 0 0,-1 0-1 0 0,1-1 1 0 0,0 1-1 0 0,-1 0 1 0 0,1-1 0 0 0,-3 0-1 0 0,-8-1 32 0 0,4 1-27 0 0,0 0 0 0 0,-1-1-1 0 0,1 0 1 0 0,-15-6 0 0 0,20 7-9 0 0,1-1-1 0 0,-1 1 1 0 0,1-1-1 0 0,0 0 1 0 0,0 0-1 0 0,0 0 1 0 0,0 0-1 0 0,0-1 1 0 0,0 1 0 0 0,1-1-1 0 0,-1 1 1 0 0,1-1-1 0 0,-1 0 1 0 0,-2-6-1 0 0,4 8-3 0 0,0-1 0 0 0,0 0 0 0 0,0 1 0 0 0,0-1 0 0 0,1 0-1 0 0,-1 0 1 0 0,1 0 0 0 0,-1 0 0 0 0,1 0 0 0 0,0 0 0 0 0,-1 0 0 0 0,1 0 0 0 0,0 0-1 0 0,0 0 1 0 0,1 0 0 0 0,-1 0 0 0 0,0 0 0 0 0,1 0 0 0 0,-1 0 0 0 0,1 1 0 0 0,-1-1 0 0 0,1 0-1 0 0,0 0 1 0 0,0 0 0 0 0,0 1 0 0 0,0-1 0 0 0,0 0 0 0 0,0 1 0 0 0,1-1 0 0 0,-1 1-1 0 0,0-1 1 0 0,1 1 0 0 0,-1 0 0 0 0,4-2 0 0 0,2-2-17 0 0,0 1-1 0 0,1 1 1 0 0,0 0-1 0 0,-1 0 1 0 0,1 0-1 0 0,9-1 1 0 0,-14 3 2 0 0,11-2 58 0 0,0 1 0 0 0,0 0 1 0 0,0 1-1 0 0,0 0 0 0 0,0 1 0 0 0,1 1 1 0 0,-1 0-1 0 0,26 6 0 0 0,-37-6-8 0 0,0 0 0 0 0,0 0 0 0 0,-1 0 0 0 0,1 1 0 0 0,-1-1 0 0 0,1 1 0 0 0,3 2 0 0 0,-5-3 37 0 0,0 0 4 0 0,3 5 16 0 0,-3-5-75 0 0,0 1-1 0 0,0 0 1 0 0,0 0-1 0 0,-1 0 1 0 0,1 0-1 0 0,-1 0 1 0 0,1 0-1 0 0,-1 1 1 0 0,0-1-1 0 0,1 0 0 0 0,-1 0 1 0 0,0 0-1 0 0,-1 0 1 0 0,1 0-1 0 0,0 0 1 0 0,0 0-1 0 0,-1 0 1 0 0,0 1-1 0 0,1-1 1 0 0,-1 0-1 0 0,-1 1 1 0 0,0 2-8 0 0,0-1 0 0 0,0-1 0 0 0,0 1 0 0 0,0 0 0 0 0,-1 0 0 0 0,0-1 0 0 0,0 0 0 0 0,0 1 0 0 0,0-1 0 0 0,0 0 0 0 0,-1-1 0 0 0,1 1 0 0 0,-8 4 0 0 0,0 0 1 0 0,-5 3-19 0 0,-2 0 0 0 0,1-2 1 0 0,-1 1-1 0 0,0-2 0 0 0,-27 7 1 0 0,32-10-60 0 0,3-1-108 0 0,-1 0 1 0 0,-11 1-1 0 0,20-3 153 0 0,0-1 0 0 0,0 0 0 0 0,0 0-1 0 0,0 0 1 0 0,0 0 0 0 0,1 0 0 0 0,-1 0 0 0 0,0 0 0 0 0,0-1 0 0 0,0 1-1 0 0,0-1 1 0 0,0 1 0 0 0,1-1 0 0 0,-1 0 0 0 0,0 0 0 0 0,1 0-1 0 0,-1 1 1 0 0,-2-3 0 0 0,2 1 20 0 0,1 0 0 0 0,0 0-1 0 0,0 0 1 0 0,-1 0 0 0 0,1 0 0 0 0,0 0-1 0 0,0 0 1 0 0,1 0 0 0 0,-1-1 0 0 0,0 1-1 0 0,1 0 1 0 0,0-1 0 0 0,-1 1-1 0 0,1 0 1 0 0,0-1 0 0 0,0 1 0 0 0,0 0-1 0 0,0-1 1 0 0,1-2 0 0 0,0-1 4 0 0,1 1-1 0 0,-1-1 1 0 0,1 0 0 0 0,0 1 0 0 0,0-1-1 0 0,4-5 1 0 0,-2 4 9 0 0,1 1-1 0 0,-1 0 1 0 0,1 0 0 0 0,1 0-1 0 0,-1 1 1 0 0,1-1 0 0 0,0 1-1 0 0,0 1 1 0 0,0-1 0 0 0,1 1-1 0 0,0 0 1 0 0,7-3 0 0 0,5-1-8 0 0,0 1 1 0 0,1 0 0 0 0,26-4-1 0 0,-34 9-4 0 0,-1 0 0 0 0,23 0 0 0 0,-29 1 10 0 0,0 2 0 0 0,0-1 0 0 0,-1 0 0 0 0,1 1 0 0 0,0 0 0 0 0,-1 0 0 0 0,1 0 1 0 0,-1 1-1 0 0,8 3 0 0 0,-10-4 9 0 0,-1 0-1 0 0,1 1 1 0 0,0-1 0 0 0,0 0 0 0 0,-1 1-1 0 0,1-1 1 0 0,-1 1 0 0 0,1 0 0 0 0,-1-1-1 0 0,0 1 1 0 0,1 0 0 0 0,-1 0 0 0 0,0 0-1 0 0,0 0 1 0 0,0 0 0 0 0,-1 0 0 0 0,1 0-1 0 0,-1 0 1 0 0,1 0 0 0 0,-1 1 0 0 0,1-1-1 0 0,-1 0 1 0 0,0 0 0 0 0,0 0 0 0 0,0 1-1 0 0,0-1 1 0 0,-1 0 0 0 0,1 0 0 0 0,0 0-1 0 0,-1 0 1 0 0,0 0 0 0 0,-1 3 0 0 0,0 0 7 0 0,0 0 1 0 0,0 0 0 0 0,-1 0 0 0 0,0-1-1 0 0,0 1 1 0 0,0-1 0 0 0,0 0 0 0 0,-1 0-1 0 0,0 0 1 0 0,0-1 0 0 0,0 1 0 0 0,-4 2-1 0 0,0-1-36 0 0,0-1-1 0 0,0 0 0 0 0,-1-1 0 0 0,1 0 0 0 0,-1 0 1 0 0,1-1-1 0 0,-1 0 0 0 0,0 0 0 0 0,0-1 0 0 0,0 0 1 0 0,0-1-1 0 0,0 0 0 0 0,0 0 0 0 0,0-1 0 0 0,0 0 0 0 0,0-1 1 0 0,-11-3-1 0 0,17 4-3 0 0,1 0 0 0 0,-1 0 0 0 0,1 0 0 0 0,0-1 0 0 0,0 1 0 0 0,0-1 0 0 0,-1 1 1 0 0,2-1-1 0 0,-1 0 0 0 0,0 0 0 0 0,0 0 0 0 0,0 0 0 0 0,1 0 0 0 0,-1 0 0 0 0,1 0 0 0 0,0-1 0 0 0,-1 1 0 0 0,1 0 1 0 0,0-1-1 0 0,1 1 0 0 0,-2-4 0 0 0,0-6-113 0 0,0 1 1 0 0,1-1-1 0 0,0-21 1 0 0,1 33 122 0 0,0-1-59 0 0,1 0 12 0 0,13-10-18 0 0,-14 10 68 0 0,1 1 1 0 0,-1-1-1 0 0,1 1 0 0 0,-1-1 0 0 0,1 1 0 0 0,-1 0 0 0 0,1-1 1 0 0,-1 1-1 0 0,1 0 0 0 0,0-1 0 0 0,-1 1 0 0 0,1 0 0 0 0,0 0 1 0 0,-1 0-1 0 0,1 0 0 0 0,0 0 0 0 0,-1-1 0 0 0,1 1 1 0 0,0 0-1 0 0,-1 1 0 0 0,1-1 0 0 0,0 0 0 0 0,-1 0 0 0 0,2 0 1 0 0,0 1-13 0 0,7 0 1 0 0,0 0 1 0 0,0 0 0 0 0,0 1-1 0 0,0 0 1 0 0,12 5 0 0 0,22 6 168 0 0,-30-11-16 0 0,0 0 0 0 0,0 1 0 0 0,0 1 0 0 0,-1 0 0 0 0,1 0 0 0 0,14 9 0 0 0,-26-12-50 0 0,2 7 10 0 0,-3-8-96 0 0,1 1 1 0 0,-1-1-1 0 0,0 1 1 0 0,0-1-1 0 0,0 1 1 0 0,0 0-1 0 0,0-1 0 0 0,0 1 1 0 0,1-1-1 0 0,-1 1 1 0 0,-1-1-1 0 0,1 1 1 0 0,0 0-1 0 0,0-1 1 0 0,0 1-1 0 0,0-1 1 0 0,0 1-1 0 0,0-1 1 0 0,-1 1-1 0 0,1-1 0 0 0,0 1 1 0 0,0 0-1 0 0,-1-1 1 0 0,1 1-1 0 0,0-1 1 0 0,-1 0-1 0 0,1 1 1 0 0,-1 0-1 0 0,0 0 14 0 0,-2 3-2 0 0,0 0-1 0 0,0-1 1 0 0,0 1-1 0 0,0 0 1 0 0,-1-1 0 0 0,1 0-1 0 0,-1 0 1 0 0,0 0-1 0 0,0-1 1 0 0,-8 5-1 0 0,-4 1 84 0 0,-27 8 0 0 0,19-8-70 0 0,8-2-186 0 0,0-1 0 0 0,-31 5 0 0 0,38-9 97 0 0,1 0-1 0 0,-1-1 0 0 0,1 0 0 0 0,-1 0 0 0 0,1 0 0 0 0,-1-1 0 0 0,-13-4 0 0 0,21 5 61 0 0,-1-1-1 0 0,1 1 1 0 0,-1-1 0 0 0,1 0 0 0 0,-1 0-1 0 0,1 0 1 0 0,-1 0 0 0 0,1 0 0 0 0,0 0 0 0 0,-1 0-1 0 0,-1-2 1 0 0,3 3 1 0 0,0-1 0 0 0,0 1 0 0 0,-1 0 0 0 0,1 0 0 0 0,0-1 0 0 0,-1 1 0 0 0,1 0 0 0 0,0 0 0 0 0,0-1 0 0 0,-1 1 0 0 0,1 0 0 0 0,0-1 0 0 0,0 1 0 0 0,0 0 0 0 0,0-1 0 0 0,-1 1 0 0 0,1 0 0 0 0,0-1 0 0 0,0 1 0 0 0,0-1 0 0 0,0 1 0 0 0,0 0 0 0 0,0-1 0 0 0,0 1 0 0 0,0 0 0 0 0,0-1 0 0 0,0 1 0 0 0,0-1 0 0 0,0 1 0 0 0,0 0 0 0 0,1-1 0 0 0,-1 1 0 0 0,0 0 0 0 0,0-1 0 0 0,0 1 0 0 0,0 0 0 0 0,1-1 0 0 0,-1 1 0 0 0,0-1 0 0 0,1 1 0 0 0,2-6-4 0 0,0 0-1 0 0,0 0 0 0 0,0 0 1 0 0,1 1-1 0 0,0 0 1 0 0,0 0-1 0 0,1 0 1 0 0,-1 0-1 0 0,1 0 0 0 0,0 1 1 0 0,0 0-1 0 0,1 0 1 0 0,7-4-1 0 0,-1 1-6 0 0,1 1 1 0 0,0 0-1 0 0,1 0 0 0 0,-1 2 1 0 0,17-5-1 0 0,-26 8 11 0 0,-3 1 0 0 0,0 0 0 0 0,0-1 0 0 0,0 1 0 0 0,1 0 0 0 0,-1 0 0 0 0,0 0 0 0 0,1 0 0 0 0,-1 0 0 0 0,0 0 0 0 0,0 0 0 0 0,0 1 0 0 0,1-1 0 0 0,-1 0 0 0 0,0 1 0 0 0,0-1 0 0 0,0 1 0 0 0,2 0 0 0 0,4 2 6 0 0,6 2 29 0 0,14 18-12 0 0,-26-21-21 0 0,4 2 16 0 0,0 0 0 0 0,0 1 0 0 0,9 4 1 0 0,-12-9 29 0 0,0 1 1 0 0,-1 0 0 0 0,1 0-1 0 0,0 0 1 0 0,0 0-1 0 0,-1 0 1 0 0,1 1 0 0 0,-1-1-1 0 0,1 0 1 0 0,-1 1-1 0 0,1-1 1 0 0,-1 1-1 0 0,0-1 1 0 0,0 1 0 0 0,0 0-1 0 0,0-1 1 0 0,0 1-1 0 0,1 2 1 0 0,-1 0-9 0 0,0 1 0 0 0,0-1 1 0 0,-1 0-1 0 0,1 1 0 0 0,-1-1 0 0 0,0 1 1 0 0,0 0-1 0 0,0-1 0 0 0,-2 7 0 0 0,0-1-29 0 0,-1-2 42 0 0,2-7-48 0 0,1 0-1 0 0,-1 0 1 0 0,1 0 0 0 0,-1 0-1 0 0,1 0 1 0 0,-1 0 0 0 0,0 0-1 0 0,0 0 1 0 0,1 0 0 0 0,-1 0-1 0 0,0-1 1 0 0,0 1 0 0 0,0 0-1 0 0,0-1 1 0 0,0 1 0 0 0,0 0-1 0 0,0-1 1 0 0,0 1-1 0 0,0-1 1 0 0,0 1 0 0 0,0-1-1 0 0,0 0 1 0 0,-1 0 0 0 0,1 1-1 0 0,-2-1 1 0 0,-1 0 2 0 0,1 1-1 0 0,-1-1 0 0 0,0 0 0 0 0,0 0-1 0 0,0 0 1 0 0,1 0 0 0 0,-1-1 0 0 0,0 1 0 0 0,0-1 0 0 0,-6-2-1 0 0,-32-15 73 0 0,39 17-75 0 0,0 0 4 0 0,1 0-5 0 0,0 0 1 0 0,0 0-1 0 0,0 0 1 0 0,0 0 0 0 0,0 0-1 0 0,0-1 1 0 0,1 1-1 0 0,-1 0 1 0 0,0-1-1 0 0,1 1 1 0 0,-1-1 0 0 0,1 0-1 0 0,0 0 1 0 0,0 1-1 0 0,-1-1 1 0 0,1 0 0 0 0,-1-3-1 0 0,-1-1-14 0 0,3 4-53 0 0,8-4-338 0 0,-5 5 180 0 0,1 1 0 0 0,0 0 0 0 0,0 0 0 0 0,0 0 0 0 0,-1 0 0 0 0,1 1 0 0 0,0-1 0 0 0,0 1 0 0 0,-1 0 0 0 0,5 2 0 0 0,0 1-948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8:5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1375 0 0,'1'-1'107'0'0,"2"-4"198"0"0,0 0 1 0 0,0-1-1 0 0,-1 1 0 0 0,2-7 1 0 0,-1-14 13830 0 0,6 31-13843 0 0,-6-1-190 0 0,0 1 0 0 0,0-1 0 0 0,-1 1 1 0 0,0-1-1 0 0,0 1 0 0 0,0 0 0 0 0,1 7 0 0 0,7 41 352 0 0,-6-28-226 0 0,28 214 934 0 0,-18-122-999 0 0,-8-81-101 0 0,2 0 1 0 0,21 55-1 0 0,-23-71 8 0 0,-5-18 9 0 0,-1 0 35 0 0,0 0 0 0 0,-1 0 0 0 0,1 1 0 0 0,0-1 0 0 0,-1 0 0 0 0,1 0 0 0 0,-2 4 0 0 0,1-5 271 0 0,7-7-1669 0 0,-2 3 930 0 0,-1 1 0 0 0,0 0 0 0 0,1 0 0 0 0,-1 0 0 0 0,1 0 1 0 0,-1 0-1 0 0,1 1 0 0 0,0 0 0 0 0,0 0 0 0 0,0 0 0 0 0,4-1 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8:5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225 137 1375 0 0,'0'0'8727'0'0,"-18"16"-4352"0"0,17-15-4265 0 0,-1 1 0 0 0,0-1 0 0 0,1-1 0 0 0,-1 1 0 0 0,0 0 0 0 0,1 0 1 0 0,-1-1-1 0 0,0 1 0 0 0,0-1 0 0 0,0 1 0 0 0,0-1 0 0 0,1 0 0 0 0,-1 0 1 0 0,0 0-1 0 0,0 0 0 0 0,0 0 0 0 0,0 0 0 0 0,0 0 0 0 0,0 0 0 0 0,1-1 1 0 0,-1 1-1 0 0,0-1 0 0 0,0 0 0 0 0,0 1 0 0 0,1-1 0 0 0,-1 0 0 0 0,0 0 1 0 0,1 0-1 0 0,-1 0 0 0 0,1 0 0 0 0,-1-1 0 0 0,-1-1 0 0 0,-2-1-99 0 0,0-1 18 0 0,0 1 0 0 0,1-1 0 0 0,0-1 0 0 0,-8-10 0 0 0,3 4 15 0 0,-3-15-44 0 0,11 21 0 0 0,5 0 0 0 0,1 2-12 0 0,-1 0 1 0 0,1 1-1 0 0,-1 0 0 0 0,1 0 1 0 0,0 1-1 0 0,0-1 0 0 0,11-2 0 0 0,1-1 113 0 0,21-2-1 0 0,-26 5 170 0 0,1 1 0 0 0,0 1 1 0 0,23 0-1 0 0,-31 1-142 0 0,-1 1 1 0 0,0-1-1 0 0,1 1 1 0 0,-1 0-1 0 0,0 0 1 0 0,0 1-1 0 0,1-1 1 0 0,-1 1-1 0 0,0 0 0 0 0,-1 0 1 0 0,1 0-1 0 0,0 1 1 0 0,-1-1-1 0 0,6 6 1 0 0,-8-7 14 0 0,0 2-120 0 0,-1 0 1 0 0,0 0 0 0 0,0-1 0 0 0,0 1 0 0 0,-1 0-1 0 0,1 0 1 0 0,-1 0 0 0 0,1 0 0 0 0,-1 0 0 0 0,0 0-1 0 0,0-1 1 0 0,-1 1 0 0 0,1 0 0 0 0,0-1 0 0 0,-1 1-1 0 0,0-1 1 0 0,1 1 0 0 0,-1-1 0 0 0,-3 4-1 0 0,-10 6-19 0 0,0 0-1 0 0,0-1 0 0 0,-1 0 0 0 0,0-1 0 0 0,-1-1 0 0 0,0-1 0 0 0,0 0 0 0 0,-1-1 0 0 0,0-1 0 0 0,-19 3 0 0 0,32-7-41 0 0,1-2 0 0 0,-1 1 1 0 0,1-1-1 0 0,-1 1 0 0 0,1-1 0 0 0,-1 0 1 0 0,1-1-1 0 0,-1 1 0 0 0,0-1 0 0 0,1 0 1 0 0,0 0-1 0 0,-6-2 0 0 0,8 2 34 0 0,1 0 0 0 0,-1 0 0 0 0,1 0 1 0 0,-1 0-1 0 0,1 0 0 0 0,-1 0 0 0 0,1 0 0 0 0,0 0 0 0 0,-1 0 0 0 0,1-1 0 0 0,0 1 1 0 0,0-1-1 0 0,0 1 0 0 0,0-1 0 0 0,0 1 0 0 0,0-1 0 0 0,1 1 0 0 0,-1-1 0 0 0,0 0 0 0 0,1 1 1 0 0,0-1-1 0 0,-1 0 0 0 0,1 0 0 0 0,0 1 0 0 0,0-1 0 0 0,0 0 0 0 0,0 0 0 0 0,0 0 1 0 0,0 1-1 0 0,0-1 0 0 0,0 0 0 0 0,1 0 0 0 0,0-2 0 0 0,1-2 11 0 0,0 0 1 0 0,0 0-1 0 0,1 0 0 0 0,0 0 1 0 0,0 0-1 0 0,1 0 0 0 0,-1 1 1 0 0,5-6-1 0 0,5-3 33 0 0,21-19 1 0 0,-31 30-24 0 0,1 0-14 0 0,-1-1 0 0 0,1 1 0 0 0,0 0 0 0 0,0 0 0 0 0,1 1 0 0 0,-1-1 0 0 0,0 1 0 0 0,1 0 0 0 0,-1 0 0 0 0,1 0 0 0 0,6-1 0 0 0,-10 3-3 0 0,1-1 0 0 0,-1 1 0 0 0,0-1 0 0 0,1 1 0 0 0,-1 0 0 0 0,1 0 0 0 0,-1 0 0 0 0,1 0 0 0 0,-1 0 0 0 0,1 0 0 0 0,-1 0 0 0 0,0 0 0 0 0,1 0 0 0 0,1 1 0 0 0,2 0 0 0 0,-4-1-3 0 0,0 0 0 0 0,0 0 0 0 0,0 0 0 0 0,0 0 0 0 0,0 0 0 0 0,0 0 0 0 0,0 0 1 0 0,0 1-1 0 0,0-1 0 0 0,0 0 0 0 0,0 1 0 0 0,0-1 0 0 0,0 0 0 0 0,0 1 0 0 0,0 0 0 0 0,0-1 0 0 0,0 1 0 0 0,0-1 0 0 0,0 1 0 0 0,-1 0 0 0 0,1-1 0 0 0,0 1 0 0 0,0 1 0 0 0,8 7 2 0 0,1 1 49 0 0,-9-9-41 0 0,0-1-1 0 0,0 1 1 0 0,-1 0-1 0 0,1-1 1 0 0,0 1-1 0 0,-1 0 0 0 0,1 0 1 0 0,-1-1-1 0 0,1 1 1 0 0,-1 0-1 0 0,0 0 1 0 0,1 0-1 0 0,-1 0 1 0 0,1 1-1 0 0,3 10 75 0 0,-3-11-73 0 0,0 1 1 0 0,-1-1-1 0 0,1 0 1 0 0,-1 1 0 0 0,1-1-1 0 0,-1 1 1 0 0,1-1 0 0 0,-1 1-1 0 0,0 0 1 0 0,0-1 0 0 0,0 1-1 0 0,0-1 1 0 0,0 1 0 0 0,0-1-1 0 0,0 1 1 0 0,-1 1 0 0 0,0 3 5 0 0,0-2 13 0 0,0 1 0 0 0,0-1 0 0 0,0 1 0 0 0,-1-1 0 0 0,1 0 0 0 0,-1 1 0 0 0,-3 3 0 0 0,-4 12 161 0 0,9-18-173 0 0,-1-1 0 0 0,1 1 0 0 0,-1-1 0 0 0,1 0 1 0 0,-1 0-1 0 0,0 1 0 0 0,0-1 0 0 0,0 0 0 0 0,0 0 0 0 0,0 0 0 0 0,0 0 1 0 0,0 0-1 0 0,0 0 0 0 0,0 0 0 0 0,0 0 0 0 0,-1 0 0 0 0,1 0 0 0 0,0-1 1 0 0,0 1-1 0 0,-1-1 0 0 0,1 1 0 0 0,-1-1 0 0 0,1 1 0 0 0,-1-1 0 0 0,1 0 1 0 0,0 1-1 0 0,-1-1 0 0 0,1 0 0 0 0,-1 0 0 0 0,1 0 0 0 0,-1 0 0 0 0,1-1 1 0 0,-1 1-1 0 0,1 0 0 0 0,-1-1 0 0 0,1 1 0 0 0,-2-1 0 0 0,-5-2 7 0 0,0 0 0 0 0,0 0-1 0 0,0-1 1 0 0,-11-8 0 0 0,18 12-22 0 0,-7-5 8 0 0,0 0-1 0 0,0-1 1 0 0,1 0 0 0 0,-10-10-1 0 0,15 15-22 0 0,1 0-1 0 0,0 0 1 0 0,0-1-1 0 0,0 1 1 0 0,0 0-1 0 0,0-1 0 0 0,0 1 1 0 0,0-1-1 0 0,0 0 1 0 0,1 1-1 0 0,-1-1 0 0 0,1 1 1 0 0,-1-1-1 0 0,1 0 1 0 0,-1-1-1 0 0,1-2-32 0 0,-1 4-16 0 0,6-16-75 0 0,-5 16 136 0 0,1 1-1 0 0,-1-1 1 0 0,0 1-1 0 0,0-1 0 0 0,1 0 1 0 0,-1 1-1 0 0,0-1 1 0 0,0 1-1 0 0,1-1 0 0 0,-1 1 1 0 0,1-1-1 0 0,-1 1 0 0 0,0 0 1 0 0,1-1-1 0 0,-1 1 1 0 0,1-1-1 0 0,-1 1 0 0 0,1 0 1 0 0,0 0-1 0 0,-1-1 1 0 0,1 1-1 0 0,-1 0 0 0 0,1 0 1 0 0,-1-1-1 0 0,2 1 0 0 0,0 0-8 0 0,9-4-6 0 0,-1 0 0 0 0,1 1 1 0 0,0 0-1 0 0,-1 1 0 0 0,1 1 1 0 0,18-2-1 0 0,10-1 3 0 0,-31 3 14 0 0,-1 1-1 0 0,1-1 1 0 0,-1 1 0 0 0,12 2-1 0 0,-15-2 9 0 0,-1 1 0 0 0,0-1 0 0 0,1 1 1 0 0,-1 0-1 0 0,0 0 0 0 0,0 1 0 0 0,0-1 0 0 0,0 1 0 0 0,0-1 0 0 0,0 1 0 0 0,0 0 0 0 0,3 3 0 0 0,-3-2 33 0 0,-2-2-35 0 0,0-1-1 0 0,0 1 1 0 0,0-1-1 0 0,-1 1 1 0 0,1 0-1 0 0,0 0 1 0 0,-1 0 0 0 0,1-1-1 0 0,-1 1 1 0 0,1 0-1 0 0,0 0 1 0 0,-1 0-1 0 0,0 0 1 0 0,1 0-1 0 0,-1 0 1 0 0,0 0 0 0 0,1 0-1 0 0,-1 0 1 0 0,0 0-1 0 0,0 0 1 0 0,0 0-1 0 0,0 0 1 0 0,0 0-1 0 0,0 0 1 0 0,0 0-1 0 0,0 0 1 0 0,0 0 0 0 0,-1 2-1 0 0,1 1 22 0 0,-1 1-12 0 0,0 0 1 0 0,0-1 0 0 0,-1 1-1 0 0,1 0 1 0 0,-1-1-1 0 0,0 1 1 0 0,-1-1-1 0 0,1 1 1 0 0,0-1 0 0 0,-1 0-1 0 0,0 0 1 0 0,0 0-1 0 0,-1-1 1 0 0,1 1-1 0 0,-1-1 1 0 0,1 0 0 0 0,-1 1-1 0 0,0-2 1 0 0,0 1-1 0 0,-1 0 1 0 0,-4 2-1 0 0,-2 0 22 0 0,0 0 0 0 0,-1-1-1 0 0,1 0 1 0 0,-1 0-1 0 0,1-1 1 0 0,-1-1 0 0 0,-20 2-1 0 0,25-4-49 0 0,0 0 0 0 0,-1 0 0 0 0,1 0 0 0 0,-1-1 0 0 0,1 0 1 0 0,0-1-1 0 0,0 0 0 0 0,0 0 0 0 0,0 0 0 0 0,-8-4 0 0 0,12 4 8 0 0,0 1-1 0 0,1-1 1 0 0,-1 0 0 0 0,1 0-1 0 0,0 0 1 0 0,-1 0 0 0 0,1 0 0 0 0,0 0-1 0 0,0 0 1 0 0,0-1 0 0 0,1 1 0 0 0,-1-1-1 0 0,0 1 1 0 0,1-1 0 0 0,0 0-1 0 0,-1 0 1 0 0,1 0 0 0 0,0 1 0 0 0,1-1-1 0 0,-1 0 1 0 0,0 0 0 0 0,1 0 0 0 0,0 0-1 0 0,0-1 1 0 0,0 1 0 0 0,0-6-1 0 0,0 7-1 0 0,1 0 0 0 0,-1 0-1 0 0,0 0 1 0 0,1-1-1 0 0,-1 1 1 0 0,1 0 0 0 0,0 0-1 0 0,0 0 1 0 0,0 0-1 0 0,0 0 1 0 0,0 0 0 0 0,0 0-1 0 0,0 0 1 0 0,1 0-1 0 0,1-1 1 0 0,1-2-35 0 0,-4 4 43 0 0,1 1-1 0 0,-1-1 1 0 0,1 0-1 0 0,0 0 0 0 0,-1 0 1 0 0,1 1-1 0 0,0-1 1 0 0,0 0-1 0 0,0 1 1 0 0,-1-1-1 0 0,1 1 1 0 0,0-1-1 0 0,0 1 1 0 0,0-1-1 0 0,0 1 1 0 0,0-1-1 0 0,0 1 1 0 0,0 0-1 0 0,0 0 0 0 0,2-1 1 0 0,2 1-1 0 0,15-6-16 0 0,1 1 0 0 0,0 1 0 0 0,0 2 1 0 0,1 0-1 0 0,-1 1 0 0 0,0 1 0 0 0,1 0 0 0 0,23 5 0 0 0,-39-4 17 0 0,-4-1 0 0 0,1 0 0 0 0,-1 0 0 0 0,0 1 0 0 0,0-1 0 0 0,1 1 0 0 0,-1-1 0 0 0,0 1 0 0 0,0 0 0 0 0,0 0 0 0 0,2 2 0 0 0,7 4 0 0 0,-9-2 0 0 0,-2-4 0 0 0,2 13 0 0 0,-5-9 0 0 0,2-3 0 0 0,-3 4 9 0 0,-1 0 1 0 0,0 0-1 0 0,0-1 0 0 0,0 0 1 0 0,0 1-1 0 0,-1-2 0 0 0,-10 8 1 0 0,2-3 6 0 0,0 0 0 0 0,0-1 1 0 0,-1 0-1 0 0,0-2 0 0 0,-17 7 1 0 0,23-10-9 0 0,0-1 0 0 0,-1 0 1 0 0,1 0-1 0 0,0 0 0 0 0,-1-2 1 0 0,1 1-1 0 0,-1-1 0 0 0,1 0 1 0 0,-1-1-1 0 0,-11-2 0 0 0,18 2-6 0 0,0 1 0 0 0,0-1 0 0 0,0-1 0 0 0,0 1 0 0 0,0 0-1 0 0,0-1 1 0 0,1 1 0 0 0,-1-1 0 0 0,0 0 0 0 0,1 0 0 0 0,-1 0 0 0 0,1 0 0 0 0,0 0-1 0 0,0-1 1 0 0,0 1 0 0 0,-3-4 0 0 0,4 4-1 0 0,0 0 1 0 0,1 0-1 0 0,-1 0 0 0 0,0 0 1 0 0,0 0-1 0 0,1 0 0 0 0,0 0 0 0 0,-1 0 1 0 0,1 0-1 0 0,0 0 0 0 0,0-1 1 0 0,0 1-1 0 0,0 0 0 0 0,0 0 0 0 0,0 0 1 0 0,1 0-1 0 0,-1 0 0 0 0,1-1 0 0 0,0 1 1 0 0,-1 0-1 0 0,1 0 0 0 0,0 0 1 0 0,0 1-1 0 0,2-4 0 0 0,5-5-2 0 0,0 0 0 0 0,1 1 0 0 0,0 0 0 0 0,1 0 0 0 0,0 1 0 0 0,0 1 0 0 0,0-1-1 0 0,1 2 1 0 0,0-1 0 0 0,13-4 0 0 0,-22 10-1 0 0,1-1 1 0 0,0 1-1 0 0,0 0 0 0 0,0 0 1 0 0,0 0-1 0 0,1 0 0 0 0,-1 1 0 0 0,0-1 1 0 0,0 1-1 0 0,0 0 0 0 0,1 0 1 0 0,-1 0-1 0 0,0 0 0 0 0,0 1 0 0 0,0-1 1 0 0,1 1-1 0 0,-1 0 0 0 0,0-1 1 0 0,0 2-1 0 0,0-1 0 0 0,0 0 0 0 0,0 1 1 0 0,-1-1-1 0 0,1 1 0 0 0,0 0 1 0 0,-1 0-1 0 0,1 0 0 0 0,-1 0 0 0 0,1 0 1 0 0,-1 1-1 0 0,0-1 0 0 0,0 1 1 0 0,0-1-1 0 0,3 6 0 0 0,-2-3 2 0 0,-2-4 0 0 0,0 1 0 0 0,0-1 0 0 0,0 1 0 0 0,0-1 0 0 0,0 1 0 0 0,0 0 0 0 0,-1 0 0 0 0,1-1 0 0 0,-1 1 0 0 0,1 3 0 0 0,1 2 11 0 0,-3-4 31 0 0,-4 6-245 0 0,0-1 0 0 0,1 1 0 0 0,0 0 0 0 0,-4 15 0 0 0,4-13-247 0 0,3-10 117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9:0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176 141 2303 0 0,'0'0'6599'0'0,"11"-4"-6038"0"0,-5 1-483 0 0,2 0 4476 0 0,5 19-2790 0 0,-9-12-1615 0 0,-3-2 36 0 0,1-1 1 0 0,-1 1 0 0 0,1-1 0 0 0,0 1 0 0 0,0-1-1 0 0,0 0 1 0 0,0 0 0 0 0,0 0 0 0 0,0 0-1 0 0,0 0 1 0 0,0 0 0 0 0,0 0 0 0 0,0-1 0 0 0,0 1-1 0 0,1-1 1 0 0,1 1 0 0 0,-2-1-98 0 0,-3 1-33 0 0,0 0-55 0 0,0 0 0 0 0,0 0 1 0 0,0 0-1 0 0,0 0 1 0 0,0-1-1 0 0,0 1 1 0 0,-1 0-1 0 0,1-1 1 0 0,0 1-1 0 0,0 0 0 0 0,0-1 1 0 0,-1 0-1 0 0,1 1 1 0 0,0-1-1 0 0,0 0 1 0 0,-1 1-1 0 0,-1-1 1 0 0,-3 1-15 0 0,-87 20-372 0 0,92-21 383 0 0,0 0 1 0 0,0 0-1 0 0,0-1 1 0 0,0 1-1 0 0,0 0 1 0 0,0 0 0 0 0,0-1-1 0 0,1 1 1 0 0,-1-1-1 0 0,0 1 1 0 0,0-1-1 0 0,0 1 1 0 0,0-1 0 0 0,1 1-1 0 0,-1-1 1 0 0,0 0-1 0 0,1 1 1 0 0,-1-1-1 0 0,0 0 1 0 0,1 0 0 0 0,-2-1-1 0 0,2 0 9 0 0,0 0 1 0 0,-1 1-1 0 0,1-1 0 0 0,0 0 1 0 0,0 0-1 0 0,0 0 0 0 0,0 0 0 0 0,0 1 1 0 0,0-1-1 0 0,0 0 0 0 0,1 0 0 0 0,-1 0 1 0 0,1 1-1 0 0,-1-1 0 0 0,1 0 0 0 0,0 0 1 0 0,0 1-1 0 0,0-1 0 0 0,0 1 0 0 0,0-1 1 0 0,0 1-1 0 0,2-3 0 0 0,3-3 63 0 0,1 0-1 0 0,15-13 1 0 0,-16 16-51 0 0,4-6 61 0 0,-4 5-32 0 0,1 0 0 0 0,-1 0 0 0 0,1 0 1 0 0,9-4-1 0 0,-15 8-112 0 0,1 3 59 0 0,0 0 1 0 0,-1 0 0 0 0,1 0 0 0 0,0 0-1 0 0,0-1 1 0 0,0 1 0 0 0,0-1 0 0 0,0 1-1 0 0,1-1 1 0 0,-1 0 0 0 0,0 0 0 0 0,1 0-1 0 0,4 1 1 0 0,-2 0 41 0 0,-1 0 0 0 0,1 0 0 0 0,0 1 0 0 0,-1-1 1 0 0,1 1-1 0 0,5 4 0 0 0,2 2 86 0 0,-11-9 319 0 0,1 2-401 0 0,-1-1 0 0 0,0 1 0 0 0,1-1 0 0 0,-1 1 0 0 0,0-1 0 0 0,0 1 0 0 0,0 0 0 0 0,1 2 0 0 0,0 3 26 0 0,-1 2 3 0 0,-4-1-4 0 0,1-5-50 0 0,-1 0 0 0 0,1 0-1 0 0,-1 0 1 0 0,0-1 0 0 0,0 1 0 0 0,0-1-1 0 0,0 0 1 0 0,-1 1 0 0 0,1-2 0 0 0,-1 1-1 0 0,1 0 1 0 0,-1-1 0 0 0,0 1 0 0 0,1-1-1 0 0,-5 1 1 0 0,-7 1 53 0 0,-1-1 0 0 0,-21 2 0 0 0,29-3-63 0 0,-1-1-1 0 0,1 1 1 0 0,-1-2-1 0 0,1 1 1 0 0,0-1-1 0 0,-1-1 1 0 0,1 1-1 0 0,0-1 1 0 0,0-1-1 0 0,-14-5 1 0 0,19 6-30 0 0,2 2 22 0 0,1-1 0 0 0,-1 1 0 0 0,0-1 0 0 0,1 0 0 0 0,-1 1 0 0 0,1-1 0 0 0,-1 1 0 0 0,1-1 0 0 0,-1 0-1 0 0,1 1 1 0 0,-1-1 0 0 0,1 0 0 0 0,-1 0 0 0 0,1 0 0 0 0,-1-1 0 0 0,-1-4-9 0 0,2 5 1 0 0,0 0-1 0 0,0 0 1 0 0,0-1 0 0 0,1 1-1 0 0,-1 0 1 0 0,1 0-1 0 0,-1 0 1 0 0,1 0 0 0 0,-1 0-1 0 0,1 0 1 0 0,-1 0-1 0 0,1 0 1 0 0,0 1 0 0 0,0-1-1 0 0,-1 0 1 0 0,2-1-1 0 0,-1 1-6 0 0,6-5-4 0 0,0-1 1 0 0,0 1-1 0 0,0 0 0 0 0,1 1 1 0 0,-1 0-1 0 0,1 0 0 0 0,13-5 0 0 0,38-22-6 0 0,-58 31-26 0 0,1 2-140 0 0,-2-1 190 0 0,1 1 1 0 0,0 0-1 0 0,0-1 1 0 0,-1 1-1 0 0,1 0 1 0 0,0-1-1 0 0,-1 1 1 0 0,1 0 0 0 0,0 0-1 0 0,-1 0 1 0 0,1-1-1 0 0,-1 1 1 0 0,0 0-1 0 0,1 0 1 0 0,-1 0 0 0 0,0 0-1 0 0,1 0 1 0 0,-1 0-1 0 0,0 0 1 0 0,0 0-1 0 0,0 1 1 0 0,1 3 1 0 0,2 3 2 0 0,2 8 0 0 0,-4-6 0 0 0,-1-4 0 0 0,-5 32 157 0 0,3-26-51 0 0,1-11-41 0 0,-7 14 139 0 0,5-12-196 0 0,-1 1-1 0 0,1-1 1 0 0,-1 0 0 0 0,1-1-1 0 0,-1 1 1 0 0,0 0 0 0 0,0-1-1 0 0,0 0 1 0 0,-1 0 0 0 0,1 0-1 0 0,0-1 1 0 0,-1 0 0 0 0,1 1-1 0 0,-1-1 1 0 0,1-1-1 0 0,-1 1 1 0 0,1-1 0 0 0,-1 0-1 0 0,0 0 1 0 0,1 0 0 0 0,-1 0-1 0 0,1-1 1 0 0,-1 0 0 0 0,0 0-1 0 0,-6-2 1 0 0,8 1 3 0 0,0 0 1 0 0,0 0-1 0 0,1-1 0 0 0,-1 1 1 0 0,1 0-1 0 0,-1-1 0 0 0,1 0 1 0 0,0 1-1 0 0,0-1 0 0 0,0 0 1 0 0,1 0-1 0 0,-1 0 0 0 0,1 0 1 0 0,-1 0-1 0 0,0-5 1 0 0,0 1 7 0 0,-1-1 1 0 0,1 1-1 0 0,1-1 1 0 0,-1 0-1 0 0,1-12 1 0 0,1 14-21 0 0,1 1 0 0 0,-1-1 0 0 0,1 0 0 0 0,0 1 1 0 0,1-1-1 0 0,3-7 0 0 0,-5 12-8 0 0,0-1 0 0 0,1 1 0 0 0,0 0-1 0 0,-1 0 1 0 0,1-1 0 0 0,0 1 0 0 0,0 0-1 0 0,-1 0 1 0 0,1 0 0 0 0,0 0 0 0 0,0-1 0 0 0,0 1-1 0 0,1 1 1 0 0,-1-1 0 0 0,0 0 0 0 0,0 0-1 0 0,0 0 1 0 0,1 1 0 0 0,-1-1 0 0 0,2 0-1 0 0,0-1-4 0 0,2 0 10 0 0,0 0 0 0 0,1 0 1 0 0,-1 1-1 0 0,0 0 0 0 0,0-1 0 0 0,1 2 0 0 0,-1-1 0 0 0,0 1 0 0 0,1-1 0 0 0,-1 2 1 0 0,1-1-1 0 0,-1 0 0 0 0,0 1 0 0 0,7 2 0 0 0,5-1-2 0 0,-6 0 34 0 0,-1 0 0 0 0,1 0-1 0 0,-1 1 1 0 0,19 6 0 0 0,-28-8-20 0 0,-1 0-1 0 0,1 0 1 0 0,0 0 0 0 0,0 0 0 0 0,0 0 0 0 0,0 0-1 0 0,-1 0 1 0 0,1 0 0 0 0,-1 0 0 0 0,1 0 0 0 0,0 0-1 0 0,-1 0 1 0 0,0 0 0 0 0,1 0 0 0 0,-1 1 0 0 0,0-1-1 0 0,1 2 1 0 0,0 20 73 0 0,-3-16 13 0 0,-1 1 0 0 0,0-1-1 0 0,0 1 1 0 0,0-1 0 0 0,-1 0-1 0 0,0 0 1 0 0,0 0 0 0 0,-1-1-1 0 0,0 0 1 0 0,-11 12 0 0 0,12-15-60 0 0,0 1 1 0 0,-1-1-1 0 0,1 0 0 0 0,-1 0 1 0 0,0-1-1 0 0,0 1 0 0 0,0-1 1 0 0,0 0-1 0 0,0 0 0 0 0,0-1 1 0 0,0 0-1 0 0,-9 2 0 0 0,4-3-60 0 0,0 0 0 0 0,-1 0 0 0 0,1-1 0 0 0,-18-3 0 0 0,24 2 14 0 0,-1 1 0 0 0,1-1-1 0 0,-1 1 1 0 0,1-1 0 0 0,-1-1 0 0 0,1 1 0 0 0,0-1 0 0 0,0 1-1 0 0,0-1 1 0 0,1 0 0 0 0,-1-1 0 0 0,1 1 0 0 0,-1-1 0 0 0,1 1 0 0 0,0-1-1 0 0,0 0 1 0 0,1 0 0 0 0,-1 0 0 0 0,1-1 0 0 0,0 1 0 0 0,-2-7-1 0 0,2 7-5 0 0,1 1 0 0 0,0 0 0 0 0,0-1-1 0 0,1 1 1 0 0,-1-1 0 0 0,1 1-1 0 0,-1-1 1 0 0,1 1 0 0 0,0-1-1 0 0,1 1 1 0 0,-1-1 0 0 0,1 1 0 0 0,-1-1-1 0 0,1 1 1 0 0,0-1 0 0 0,0 1-1 0 0,0 0 1 0 0,1-1 0 0 0,-1 1-1 0 0,1 0 1 0 0,0 0 0 0 0,0 0 0 0 0,0 0-1 0 0,0 1 1 0 0,0-1 0 0 0,1 0-1 0 0,-1 1 1 0 0,1 0 0 0 0,0-1-1 0 0,3-1 1 0 0,6-2-13 0 0,0-1-1 0 0,0 2 0 0 0,1 0 1 0 0,-1 0-1 0 0,2 1 1 0 0,22-4-1 0 0,1 3 105 0 0,45-1 0 0 0,-75 6-32 0 0,0 0-1 0 0,0 0 1 0 0,0 1-1 0 0,0-1 0 0 0,0 2 1 0 0,0-1-1 0 0,-1 1 0 0 0,10 3 1 0 0,-15-4-29 0 0,1 0 1 0 0,-1 0-1 0 0,1 0 0 0 0,-1 0 1 0 0,1 0-1 0 0,-1 0 0 0 0,0 0 1 0 0,0 0-1 0 0,0 0 1 0 0,1 0-1 0 0,-1 1 0 0 0,0-1 1 0 0,-1 0-1 0 0,1 1 0 0 0,0-1 1 0 0,1 3-1 0 0,-2-2-7 0 0,0-1 1 0 0,1 1-1 0 0,-1 0 0 0 0,0 0 0 0 0,0 0 0 0 0,0 0 0 0 0,0 0 1 0 0,-1 0-1 0 0,1 0 0 0 0,0 0 0 0 0,-1 0 0 0 0,1 0 0 0 0,-1 0 1 0 0,0 0-1 0 0,0-1 0 0 0,1 1 0 0 0,-3 2 0 0 0,-1 3 10 0 0,-1 0-1 0 0,0-1 1 0 0,-1 1-1 0 0,1-1 1 0 0,-1 0-1 0 0,-1 0 1 0 0,1-1 0 0 0,-1 0-1 0 0,0 0 1 0 0,0 0-1 0 0,0-1 1 0 0,-1 0-1 0 0,1-1 1 0 0,-1 1-1 0 0,0-2 1 0 0,0 1-1 0 0,0-1 1 0 0,-1 0 0 0 0,1-1-1 0 0,0 1 1 0 0,-17-1-1 0 0,8-2-137 0 0,1 0 0 0 0,-1-1 0 0 0,1-1-1 0 0,-25-8 1 0 0,39 11 92 0 0,-1-1 0 0 0,1 0-1 0 0,0 0 1 0 0,0 0 0 0 0,0 0 0 0 0,0 0-1 0 0,-1-1 1 0 0,2 1 0 0 0,-1-1 0 0 0,0 1-1 0 0,0-1 1 0 0,0 1 0 0 0,1-1 0 0 0,-1 0-1 0 0,1 0 1 0 0,-1 0 0 0 0,0-3 0 0 0,1 4 15 0 0,0-1 0 0 0,1 0 0 0 0,-1 0 0 0 0,1 1 0 0 0,0-1 0 0 0,-1 0 0 0 0,1 0 1 0 0,0 0-1 0 0,0 0 0 0 0,0 0 0 0 0,0 1 0 0 0,1-1 0 0 0,-1 0 0 0 0,0 0 0 0 0,1 0 0 0 0,0 0 1 0 0,-1 1-1 0 0,1-1 0 0 0,0 0 0 0 0,0 1 0 0 0,-1-1 0 0 0,3-1 0 0 0,2-4-5 0 0,0 1 0 0 0,1 0 1 0 0,0 0-1 0 0,0 1 0 0 0,0-1 0 0 0,1 1 0 0 0,0 1 0 0 0,0-1 0 0 0,0 1 0 0 0,0 1 0 0 0,10-5 1 0 0,-7 5-23 0 0,-2 2 19 0 0,1 5-29 0 0,-7-3 44 0 0,8 9-51 0 0,0 17-17 0 0,2 3 59 0 0,-9-22 44 0 0,1 0 0 0 0,-1 0-1 0 0,-1 0 1 0 0,4 15 0 0 0,-6-20 31 0 0,1 1 77 0 0,0 1 0 0 0,0-1 0 0 0,0 0-1 0 0,0 0 1 0 0,3 5 0 0 0,-3-8 174 0 0,-1 0-292 0 0,0-1 1 0 0,0 0-1 0 0,1 1 1 0 0,-1-1-1 0 0,0 0 1 0 0,1 1-1 0 0,-1-1 1 0 0,0 1-1 0 0,0-1 0 0 0,0 0 1 0 0,0 1-1 0 0,1-1 1 0 0,-1 1-1 0 0,0-1 1 0 0,0 1-1 0 0,0-1 1 0 0,0 0-1 0 0,0 1 1 0 0,0 0-1 0 0,-11 2-107 0 0,0 0-1 0 0,0-1 1 0 0,0-1 0 0 0,-1 0-1 0 0,1 0 1 0 0,-20-2 0 0 0,12 1-98 0 0,18 0 93 0 0,1-1-755 0 0,0 0 810 0 0,1 0-1 0 0,-1 0 1 0 0,1 1-1 0 0,-1-1 1 0 0,1 0-1 0 0,-1 0 1 0 0,1 0-1 0 0,0 0 1 0 0,-1 0-1 0 0,1 1 0 0 0,0-1 1 0 0,-1 0-1 0 0,1 1 1 0 0,0-1-1 0 0,0 1 1 0 0,0-1-1 0 0,0 1 1 0 0,0-1-1 0 0,0 1 1 0 0,0-1-1 0 0,0 1 1 0 0,0 0-1 0 0,0 0 1 0 0,0-1-1 0 0,0 1 0 0 0,1 0 1 0 0,3-1-27 0 0,0 0 0 0 0,0 1 0 0 0,0-1 0 0 0,6 1 0 0 0,-1 1-60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9:0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11951 0 0,'0'0'1083'0'0,"-2"0"-891"0"0,-8 0 2103 0 0,12 13-1094 0 0,1-1-1013 0 0,1 1 0 0 0,1-1 0 0 0,0 0 0 0 0,0-1-1 0 0,1 1 1 0 0,1-1 0 0 0,8 11 0 0 0,16 29 265 0 0,18 48 211 0 0,21 41 134 0 0,-49-102-460 0 0,42 56-1 0 0,-9-12 63 0 0,-31-44-208 0 0,-3 4-36 0 0,-18-39-81 0 0,6 4-20 0 0,3-2-45 0 0,-8-5-104 0 0,-1 0 0 0 0,0 0 0 0 0,0 0 0 0 0,0-1-1 0 0,0 1 1 0 0,1 0 0 0 0,-1-1 0 0 0,0 1 0 0 0,0-1 0 0 0,0 0-1 0 0,0 0 1 0 0,0 0 0 0 0,0 0 0 0 0,0 0 0 0 0,2-2 0 0 0,1-1-473 0 0,0 0 0 0 0,-1 0 1 0 0,8-10-1 0 0,-10 11-966 0 0,0-7-17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9:0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11055 0 0,'0'0'5711'0'0,"0"2"-5264"0"0,-1 23-112 0 0,-1 0 1 0 0,-2 0 0 0 0,0 0 0 0 0,-2-1 0 0 0,0 0 0 0 0,-20 46 0 0 0,-78 132-261 0 0,86-171-65 0 0,-2-2 0 0 0,-1 0 0 0 0,-2-1 0 0 0,0-1 0 0 0,-2-1 0 0 0,-28 22 0 0 0,-100 77 872 0 0,151-123-327 0 0,4-4-498 0 0,41-25-782 0 0,-15 8-4663 0 0,-5 4-1095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9:0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32 169 13823 0 0,'-7'-1'711'0'0,"-17"-9"2620"0"0,26 1-1814 0 0,-1 7-1423 0 0,1 1 0 0 0,-1-1 0 0 0,0 1-1 0 0,1-1 1 0 0,-1 1 0 0 0,1 0 0 0 0,0-1 0 0 0,-1 1 0 0 0,1 0 0 0 0,0 0 0 0 0,0 0 0 0 0,3-1 0 0 0,27-8 577 0 0,-25 8-536 0 0,44-9 571 0 0,1 1 0 0 0,96-3 0 0 0,47 16 354 0 0,2 1-547 0 0,-143-10-707 0 0,0-2-1 0 0,-1-3 0 0 0,88-29 1 0 0,-74 22-2386 0 0,-37 13-3465 0 0,-11 2-733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9:0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6447 0 0,'0'0'10852'0'0,"2"1"-9512"0"0,12-1-629 0 0,1 0 0 0 0,-1-1-1 0 0,0-1 1 0 0,20-3 0 0 0,7-2 144 0 0,201-20-423 0 0,-206 24-1927 0 0,-11 3-4491 0 0,-9 0-910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0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5983 0 0,'1'1'464'0'0,"5"-1"-108"0"0,-1-1 0 0 0,0 1-1 0 0,1-1 1 0 0,-1 0-1 0 0,0 0 1 0 0,0 0 0 0 0,0-1-1 0 0,0 0 1 0 0,6-3 0 0 0,14-4 2522 0 0,180-44 4556 0 0,-159 45-6967 0 0,0 1 1 0 0,73 0 0 0 0,-98 7-560 0 0,3-1-657 0 0,1 2-1 0 0,34 5 0 0 0,-41-3-1415 0 0,1-3-4209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9:0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11519 0 0,'2'1'6075'0'0,"3"0"-5686"0"0,0 0-1 0 0,-1-1 1 0 0,1 1 0 0 0,0-1 0 0 0,0 0-1 0 0,0-1 1 0 0,0 1 0 0 0,5-2-1 0 0,42-11 442 0 0,-28 6-322 0 0,61-17 543 0 0,44-10-115 0 0,-97 27-852 0 0,0 1 0 0 0,35-1-1 0 0,-58 7-173 0 0,0 0-1 0 0,0 0 0 0 0,0 1 0 0 0,0 0 0 0 0,11 3 0 0 0,-16-2-281 0 0,1-1-1 0 0,-1 0 1 0 0,0 1-1 0 0,0 0 1 0 0,-1 0 0 0 0,1 0-1 0 0,0 0 1 0 0,-1 1 0 0 0,1 0-1 0 0,-1-1 1 0 0,0 1 0 0 0,0 0-1 0 0,3 4 1 0 0,3 7-6667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9:0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71 6447 0 0,'75'-48'1452'0'0,"-64"42"718"0"0,0 1 0 0 0,22-7 4268 0 0,-33 16-6346 0 0,0-1 0 0 0,-1 0 0 0 0,0 0 0 0 0,0 0 0 0 0,0 0 0 0 0,0 0 0 0 0,0 0 0 0 0,0 0 0 0 0,-1 0 0 0 0,0 0 1 0 0,1-1-1 0 0,-1 1 0 0 0,0-1 0 0 0,0 1 0 0 0,0-1 0 0 0,-1 1 0 0 0,-4 2 0 0 0,-5 5 135 0 0,0-1 1 0 0,-21 10-1 0 0,15-8 4 0 0,-15 9 89 0 0,3 0-171 0 0,-2-1 0 0 0,0-2-1 0 0,-61 23 1 0 0,-9 1-30 0 0,77-30-113 0 0,13-5-6 0 0,4 0-11 0 0,7-5-45 0 0,1 1 42 0 0,1 1 0 0 0,0-1 0 0 0,1 0 0 0 0,-1 1 0 0 0,0-1 0 0 0,1 0 0 0 0,-1 0 0 0 0,1 0-1 0 0,-1 0 1 0 0,1 0 0 0 0,0 0 0 0 0,0 0 0 0 0,0-1 0 0 0,0 1 0 0 0,0 0 0 0 0,4 1 0 0 0,8 4 1 0 0,1 0 1 0 0,0-1 0 0 0,24 7 0 0 0,49 7-17 0 0,74 2 29 0 0,26 5 0 0 0,-180-25 0 0 0,-1 0 0 0 0,0 0 0 0 0,1 1 0 0 0,-1-1 0 0 0,-1 2 0 0 0,13 6 0 0 0,-9-1 11 0 0,-8-5-7 0 0,0-1 1 0 0,0 1 0 0 0,-1 0-1 0 0,1-1 1 0 0,-1 1-1 0 0,1 0 1 0 0,-1 0-1 0 0,0 0 1 0 0,-1 0 0 0 0,1 0-1 0 0,-1 0 1 0 0,1 0-1 0 0,-1 0 1 0 0,-1 0-1 0 0,1 0 1 0 0,0 0 0 0 0,-1 0-1 0 0,0 0 1 0 0,0 0-1 0 0,0 0 1 0 0,0 0-1 0 0,-1-1 1 0 0,0 1 0 0 0,1 0-1 0 0,-1-1 1 0 0,-1 1-1 0 0,-3 4 1 0 0,2-3 35 0 0,0 0 0 0 0,0-1 0 0 0,-1 1 0 0 0,1-1 0 0 0,-1 0 0 0 0,0-1 0 0 0,0 1 1 0 0,0-1-1 0 0,0 0 0 0 0,-1 0 0 0 0,1-1 0 0 0,-1 1 0 0 0,-9 1 0 0 0,-14 4 162 0 0,-1-1 0 0 0,0-2 0 0 0,0-1 0 0 0,-1-1-1 0 0,1-2 1 0 0,-1-1 0 0 0,1-2 0 0 0,-1 0 0 0 0,-30-8 0 0 0,44 6-99 0 0,0 0 0 0 0,1-2-1 0 0,-1 0 1 0 0,1 0 0 0 0,-16-10 0 0 0,25 10-89 0 0,-1 0-1 0 0,1-1 1 0 0,0 0-1 0 0,0 0 1 0 0,0 0-1 0 0,1-1 0 0 0,0 0 1 0 0,-8-15-1 0 0,14 22-121 0 0,0 1-22 0 0,-1-1 108 0 0,1 1-1 0 0,0 0 1 0 0,0 0-1 0 0,0-1 1 0 0,0 1 0 0 0,-1 0-1 0 0,1 0 1 0 0,0 0-1 0 0,0 0 1 0 0,-1-1 0 0 0,1 1-1 0 0,0 0 1 0 0,0 0-1 0 0,0 0 1 0 0,-1 0 0 0 0,1 0-1 0 0,0 0 1 0 0,-1 0-1 0 0,1 0 1 0 0,0 0 0 0 0,0 0-1 0 0,-1 0 1 0 0,1 0-1 0 0,0 0 1 0 0,0 0 0 0 0,-1 0-1 0 0,1 0 1 0 0,0 0-1 0 0,0 0 1 0 0,-1 0 0 0 0,1 0-1 0 0,0 0 1 0 0,-1 0-1 0 0,1 4-129 0 0,0-1-1 0 0,0 0 1 0 0,0 0-1 0 0,0 1 0 0 0,0-1 1 0 0,1 0-1 0 0,0 0 0 0 0,-1 0 1 0 0,1 0-1 0 0,0 0 0 0 0,1 0 1 0 0,-1 0-1 0 0,0 0 1 0 0,1 0-1 0 0,0 0 0 0 0,0-1 1 0 0,-1 1-1 0 0,2 0 0 0 0,-1-1 1 0 0,0 0-1 0 0,0 0 0 0 0,4 3 1 0 0,10 7-1203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9:1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35 12671 0 0,'-3'1'48'0'0,"-5"-1"244"0"0,0 1 1 0 0,0 1 0 0 0,0 0 0 0 0,-10 3 0 0 0,10-2 1613 0 0,9 0 384 0 0,13 0-1086 0 0,10-3-739 0 0,-1-1 1 0 0,1-1-1 0 0,0-1 0 0 0,27-7 0 0 0,15-2-122 0 0,127-10 867 0 0,-95 18-2322 0 0,-1 8-6068 0 0,-75-2 633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39:1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84 7831 0 0,'-10'12'14850'0'0,"10"-12"-14712"0"0,0 1 0 0 0,0 0 1 0 0,1-1-1 0 0,-1 1 0 0 0,0-1 1 0 0,0 1-1 0 0,1-1 0 0 0,-1 1 1 0 0,0-1-1 0 0,1 0 0 0 0,-1 1 1 0 0,1-1-1 0 0,-1 1 0 0 0,1-1 1 0 0,-1 0-1 0 0,1 1 0 0 0,-1-1 1 0 0,1 1-1 0 0,25 8-568 0 0,-15-7 580 0 0,1-1 0 0 0,0 0 1 0 0,0 0-1 0 0,0-1 0 0 0,18-2 0 0 0,61-14 148 0 0,-55 8-217 0 0,109-27 30 0 0,17-3-85 0 0,-126 30-407 0 0,22-2-1776 0 0,-40 9 1270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0:2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40 113 3679 0 0,'-5'0'17294'0'0,"2"1"-17942"0"0,-11 5 1769 0 0,13-6-1082 0 0,1 0 0 0 0,0 0 1 0 0,0 0-1 0 0,0-1 0 0 0,0 1 1 0 0,0 0-1 0 0,0 0 0 0 0,0-1 1 0 0,0 1-1 0 0,0 0 0 0 0,0 0 1 0 0,0-1-1 0 0,0 1 0 0 0,1 0 1 0 0,-1 0-1 0 0,0 0 0 0 0,0-1 1 0 0,0 1-1 0 0,0 0 0 0 0,0 0 1 0 0,0 0-1 0 0,0-1 0 0 0,1 1 1 0 0,-1 0-1 0 0,0 0 0 0 0,0 0 1 0 0,0 0-1 0 0,0-1 0 0 0,1 1 1 0 0,-1 0-1 0 0,24-22 442 0 0,2 5-461 0 0,51-30 84 0 0,-68 43-95 0 0,0-1 0 0 0,0 1 1 0 0,1 1-1 0 0,0 0 0 0 0,0 0 1 0 0,15-2-1 0 0,-21 5-12 0 0,0 0 0 0 0,0 0 0 0 0,0 0 0 0 0,1 0-1 0 0,-1 0 1 0 0,0 1 0 0 0,0 0 0 0 0,0-1 0 0 0,0 2 0 0 0,0-1-1 0 0,-1 0 1 0 0,1 1 0 0 0,0 0 0 0 0,0 0 0 0 0,-1 0 0 0 0,1 0-1 0 0,-1 0 1 0 0,0 1 0 0 0,0 0 0 0 0,0-1 0 0 0,0 1 0 0 0,0 0-1 0 0,0 1 1 0 0,-1-1 0 0 0,0 0 0 0 0,1 1 0 0 0,-1-1 0 0 0,-1 1-1 0 0,1 0 1 0 0,0 0 0 0 0,-1-1 0 0 0,0 1 0 0 0,0 0 0 0 0,0 0-1 0 0,0 0 1 0 0,-1 1 0 0 0,1-1 0 0 0,-1 0 0 0 0,0 0 0 0 0,-1 0 0 0 0,1 0-1 0 0,-2 6 1 0 0,1-5 15 0 0,-1-1-1 0 0,0 1 1 0 0,-1-1 0 0 0,1 0-1 0 0,-1 0 1 0 0,1 0-1 0 0,-1 0 1 0 0,0-1-1 0 0,0 1 1 0 0,-1-1 0 0 0,1 1-1 0 0,-5 2 1 0 0,-6 4 71 0 0,-29 18 0 0 0,-137 64-8 0 0,161-85-74 0 0,14-6-6 0 0,0 1 0 0 0,0 0 1 0 0,0 0-1 0 0,0 0 0 0 0,-5 4 0 0 0,8-6-131 0 0,4 0-475 0 0,13-4 544 0 0,-1 0-1 0 0,1 1 0 0 0,-1 1 0 0 0,1 0 0 0 0,0 1 0 0 0,0 0 0 0 0,0 1 1 0 0,0 1-1 0 0,24 4 0 0 0,2 5 89 0 0,1 1 0 0 0,59 24 1 0 0,-96-33-6 0 0,0 0 0 0 0,-1 0 1 0 0,1 1-1 0 0,0-1 0 0 0,-1 1 0 0 0,1 0 1 0 0,-1 0-1 0 0,0 1 0 0 0,0 0 0 0 0,3 3 0 0 0,2 9-5 0 0,-9-15-11 0 0,1 0 0 0 0,-1 0 0 0 0,1 0 0 0 0,-1 0 0 0 0,1 0 0 0 0,-1 0 0 0 0,0 0 0 0 0,0 0 0 0 0,0 0 0 0 0,1 0 0 0 0,-1 0 0 0 0,0 1 0 0 0,0-1 0 0 0,0 0 0 0 0,0 0 0 0 0,-1 0 0 0 0,1 0 0 0 0,0 0 0 0 0,0 0 0 0 0,-1 0 0 0 0,1 0 0 0 0,0 0 0 0 0,-1 0 0 0 0,1 0 0 0 0,-1 0 0 0 0,0 1 0 0 0,-1 1 0 0 0,-1 2 11 0 0,0 0 0 0 0,0 0 0 0 0,-1-1 0 0 0,1 1-1 0 0,-1-1 1 0 0,0 1 0 0 0,-1-1 0 0 0,1-1 0 0 0,-1 1 0 0 0,1 0-1 0 0,-1-1 1 0 0,-10 5 0 0 0,-5 1 78 0 0,-42 14 0 0 0,53-20-72 0 0,-17 6 11 0 0,-23 8 178 0 0,-91 18 0 0 0,134-34-190 0 0,0 0 0 0 0,0-1 0 0 0,-12 0 0 0 0,11-2-16 0 0,7 2-9 0 0,-1 0 0 0 0,1-1 0 0 0,-1 1 0 0 0,1 0 1 0 0,-1 0-1 0 0,1-1 0 0 0,0 1 0 0 0,-1-1 0 0 0,1 1 0 0 0,0 0 0 0 0,-1-1 0 0 0,1 1 0 0 0,0-1 0 0 0,0 1 0 0 0,-1-1 0 0 0,1 1 0 0 0,0-1 1 0 0,0 1-1 0 0,0-1 0 0 0,0 1 0 0 0,-1-1 0 0 0,1 1 0 0 0,0-1 0 0 0,0 1 0 0 0,0-1 0 0 0,0 1 0 0 0,0-1 0 0 0,0 1 0 0 0,0-1 0 0 0,1 1 1 0 0,-1-1-1 0 0,0 1 0 0 0,0-1 0 0 0,0 1 0 0 0,0-1 0 0 0,1 1 0 0 0,-1-1 0 0 0,0 1 0 0 0,0 0 0 0 0,1-1 0 0 0,-1 1 0 0 0,1-1 0 0 0,-1 0-34 0 0,3-3-477 0 0,0 0-1 0 0,1-1 0 0 0,-1 1 1 0 0,1 0-1 0 0,0 1 1 0 0,0-1-1 0 0,0 1 0 0 0,0 0 1 0 0,5-3-1 0 0,2-1-6022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0:3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5527 0 0,'7'-6'8954'0'0,"3"-13"-5349"0"0,-1 2 2716 0 0,-9 19-6299 0 0,0 0 0 0 0,0 0 1 0 0,0 0-1 0 0,0 0 0 0 0,0-1 0 0 0,1 1 0 0 0,-1 0 0 0 0,1 0 0 0 0,0 2 0 0 0,1 6-3 0 0,-2 16 129 0 0,13-39-104 0 0,10-25-523 0 0,-23 36 407 0 0,1 4-126 0 0,12 33 559 0 0,-12-34-165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0:3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38 6911 0 0,'7'-2'387'0'0,"0"-1"0"0"0,0 1 0 0 0,0-1 0 0 0,13-8 0 0 0,15-6 12653 0 0,-35 19-12606 0 0,0 0-354 0 0,0 0-1 0 0,0 1 1 0 0,-1-1-1 0 0,1 0 0 0 0,-1 1 1 0 0,1-1-1 0 0,-1 0 1 0 0,0 0-1 0 0,0 0 0 0 0,0 1 1 0 0,0-1-1 0 0,-1 0 0 0 0,-1 2 1 0 0,-1 0-31 0 0,1 0 0 0 0,-1 0 1 0 0,0-1-1 0 0,0 1 0 0 0,-8 4 0 0 0,-3 0 12 0 0,0 0 0 0 0,-29 10 0 0 0,-14 4 7 0 0,-2-3 0 0 0,0-3 1 0 0,-102 15-1 0 0,145-29-157 0 0,1-1 0 0 0,-24-2 1 0 0,34 1-19 0 0,1-1 0 0 0,-1 0 0 0 0,1 0 0 0 0,-1 0 1 0 0,1 0-1 0 0,0-1 0 0 0,-1 0 0 0 0,1 0 0 0 0,0-1 1 0 0,-8-4-1 0 0,12 6-204 0 0,1 0-312 0 0,0 0 597 0 0,0 1 0 0 0,0-1 0 0 0,0 0 0 0 0,0 1 0 0 0,1-1 0 0 0,-1 1 0 0 0,0-1 0 0 0,0 1 1 0 0,0-1-1 0 0,0 0 0 0 0,1 1 0 0 0,-1-1 0 0 0,0 1 0 0 0,1-1 0 0 0,-1 1 0 0 0,0-1 1 0 0,1 1-1 0 0,-1-1 0 0 0,1 1 0 0 0,-1 0 0 0 0,0-1 0 0 0,1 1 0 0 0,-1 0 0 0 0,1-1 0 0 0,-1 1 1 0 0,1 0-1 0 0,-1-1 0 0 0,1 1 0 0 0,0 0 0 0 0,-1 0 0 0 0,1 0 0 0 0,-1 0 0 0 0,1-1 1 0 0,-1 1-1 0 0,1 0 0 0 0,1 0 0 0 0,0 1-37 0 0,0 0 60 0 0,-1-1 0 0 0,0 1-1 0 0,0 0 1 0 0,1 0 0 0 0,-1 0-1 0 0,0 1 1 0 0,0-1 0 0 0,0 0-1 0 0,0 0 1 0 0,0 0 0 0 0,-1 1-1 0 0,1-1 1 0 0,0 0 0 0 0,-1 1-1 0 0,1-1 1 0 0,0 1 0 0 0,-1-1 0 0 0,0 1-1 0 0,1-1 1 0 0,-1 1 0 0 0,0-1-1 0 0,0 1 1 0 0,0-1 0 0 0,0 3-1 0 0,0-2 3 0 0,-1 17 106 0 0,-2 1 0 0 0,0 0 1 0 0,-1-1-1 0 0,-1 1 0 0 0,0-1 0 0 0,-15 31 0 0 0,17-44-122 0 0,1-2 53 0 0,0-1-1 0 0,0 1 1 0 0,0 0-1 0 0,0 0 1 0 0,1 0 0 0 0,-2 9-1 0 0,3-10 45 0 0,0 4-53 0 0,2 1 16 0 0,-2-7-41 0 0,0 0 0 0 0,0-1 0 0 0,0 1 0 0 0,0 0 0 0 0,1-1 0 0 0,-1 1 0 0 0,0 0 0 0 0,0-1 1 0 0,1 1-1 0 0,-1-1 0 0 0,0 1 0 0 0,1-1 0 0 0,-1 1 0 0 0,1-1 0 0 0,-1 1 0 0 0,1-1 1 0 0,-1 1-1 0 0,1-1 0 0 0,-1 1 0 0 0,1-1 0 0 0,-1 0 0 0 0,1 1 0 0 0,-1-1 0 0 0,2 1 1 0 0,0 0 7 0 0,1 1-19 0 0,0 0 0 0 0,1 0 0 0 0,-1 0 0 0 0,1-1 0 0 0,-1 1 0 0 0,1-1 0 0 0,0 0 0 0 0,0 0 0 0 0,-1 0 0 0 0,1 0-1 0 0,0-1 1 0 0,0 0 0 0 0,0 1 0 0 0,0-1 0 0 0,0-1 0 0 0,0 1 0 0 0,3-1 0 0 0,10-3-247 0 0,-1 0 0 0 0,28-10-1 0 0,-13 4-185 0 0,-10 2 369 0 0,1 2 1 0 0,1 1-1 0 0,-1 1 0 0 0,1 1 1 0 0,0 1-1 0 0,-1 0 0 0 0,45 5 1 0 0,-52-2 351 0 0,0 2 0 0 0,0 0 0 0 0,0 1 0 0 0,-1 1 1 0 0,0 0-1 0 0,17 9 0 0 0,-21-9-132 0 0,0 1 0 0 0,0 1 0 0 0,0 0 1 0 0,-1 0-1 0 0,-1 1 0 0 0,1 0 0 0 0,-1 0 0 0 0,12 17 0 0 0,-19-24-119 0 0,-1-1-1 0 0,1 1 0 0 0,0 0 1 0 0,0 0-1 0 0,-1 0 1 0 0,1 1-1 0 0,0-1 0 0 0,-1 0 1 0 0,1 0-1 0 0,-1 0 1 0 0,0 0-1 0 0,1 0 0 0 0,-1 1 1 0 0,0-1-1 0 0,0 0 1 0 0,0 0-1 0 0,1 1 0 0 0,-1-1 1 0 0,-1 0-1 0 0,1 0 1 0 0,0 1-1 0 0,0-1 0 0 0,0 0 1 0 0,-1 0-1 0 0,1 0 1 0 0,0 1-1 0 0,-1-1 0 0 0,1 0 1 0 0,-1 0-1 0 0,1 0 1 0 0,-1 0-1 0 0,0 0 0 0 0,0 0 1 0 0,1 0-1 0 0,-1 0 1 0 0,0 0-1 0 0,0 0 0 0 0,0-1 1 0 0,-1 2-1 0 0,-7 5 33 0 0,0 0 0 0 0,-1-1 1 0 0,1 0-1 0 0,-1 0 0 0 0,-14 5 0 0 0,12-5-24 0 0,-22 11-32 0 0,-1-2 0 0 0,-72 22-1 0 0,102-36-9 0 0,-1 1 0 0 0,1-1-1 0 0,-1 0 1 0 0,1-1 0 0 0,-1 0 0 0 0,1 1-1 0 0,-1-2 1 0 0,1 1 0 0 0,-1-1 0 0 0,1 1 0 0 0,-1-2-1 0 0,1 1 1 0 0,0 0 0 0 0,0-1 0 0 0,-1 0-1 0 0,1 0 1 0 0,0-1 0 0 0,1 0 0 0 0,-1 1-1 0 0,0-1 1 0 0,1-1 0 0 0,0 1 0 0 0,0-1-1 0 0,0 0 1 0 0,0 0 0 0 0,0 0 0 0 0,-5-8-1 0 0,8 11-185 0 0,20-8-2730 0 0,-6 7 1465 0 0,1 0-317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0:3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15087 0 0,'2'-6'403'0'0,"-1"3"-292"0"0,0 0 1 0 0,0 1 0 0 0,0-1 0 0 0,0 1 0 0 0,0-1-1 0 0,1 1 1 0 0,-1 0 0 0 0,1-1 0 0 0,-1 1-1 0 0,4-2 1 0 0,-5 3-52 0 0,1 0-1 0 0,-1 1 1 0 0,1-1 0 0 0,-1 1-1 0 0,1-1 1 0 0,-1 1-1 0 0,1-1 1 0 0,-1 1 0 0 0,1-1-1 0 0,0 1 1 0 0,-1-1-1 0 0,1 1 1 0 0,0 0 0 0 0,-1-1-1 0 0,1 1 1 0 0,0 0-1 0 0,0 0 1 0 0,-1 0-1 0 0,1 0 1 0 0,0-1 0 0 0,0 1-1 0 0,-1 0 1 0 0,1 0-1 0 0,0 0 1 0 0,0 0 0 0 0,-1 1-1 0 0,1-1 1 0 0,0 0-1 0 0,0 0 1 0 0,-1 0 0 0 0,1 1-1 0 0,0-1 1 0 0,-1 0-1 0 0,1 1 1 0 0,0-1-1 0 0,-1 0 1 0 0,1 1 0 0 0,0-1-1 0 0,-1 1 1 0 0,1-1-1 0 0,-1 1 1 0 0,1-1 0 0 0,-1 1-1 0 0,1 0 1 0 0,-1-1-1 0 0,1 1 1 0 0,-1 0 0 0 0,1 0-1 0 0,1 3 369 0 0,1 0-1 0 0,-1 1 0 0 0,0-1 1 0 0,0 0-1 0 0,-1 1 1 0 0,3 6-1 0 0,2 30-76 0 0,-2 0 0 0 0,-1-1 0 0 0,-4 58 0 0 0,2 43 653 0 0,2-97-548 0 0,12 54 0 0 0,-11-80-361 0 0,1 0 0 0 0,1-1 1 0 0,0 1-1 0 0,1-1 0 0 0,16 27 0 0 0,-22-41-86 0 0,-1-2-8 0 0,1 0 0 0 0,-1 0-1 0 0,1 0 1 0 0,-1 0 0 0 0,1 0 0 0 0,-1 0 0 0 0,1 0 0 0 0,0-1 0 0 0,0 1 0 0 0,-1 0-1 0 0,1 0 1 0 0,0-1 0 0 0,0 1 0 0 0,0-1 0 0 0,-1 1 0 0 0,3 0 0 0 0,-2 0-47 0 0,0 0 0 0 0,0-1 1 0 0,0 1-1 0 0,0-1 0 0 0,0 1 1 0 0,1-1-1 0 0,-1 1 0 0 0,0-1 1 0 0,0 0-1 0 0,0 1 0 0 0,1-1 1 0 0,-1 0-1 0 0,0 0 0 0 0,0 0 1 0 0,1 0-1 0 0,-1 0 0 0 0,2 0 1 0 0,7-4-6613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0:4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73 4143 0 0,'0'0'191'0'0,"-2"1"-11"0"0,-31 18 8336 0 0,19-15-6160 0 0,14-4-2325 0 0,0 0 0 0 0,-1 0-1 0 0,1 0 1 0 0,0 0-1 0 0,0 0 1 0 0,0 0 0 0 0,0 0-1 0 0,0 0 1 0 0,0 0-1 0 0,0 0 1 0 0,-1 0 0 0 0,1 0-1 0 0,0-1 1 0 0,0 1-1 0 0,0 0 1 0 0,0 0 0 0 0,0 0-1 0 0,0 0 1 0 0,0 0-1 0 0,0 0 1 0 0,0 0 0 0 0,0 0-1 0 0,0 0 1 0 0,-1-1-1 0 0,1 1 1 0 0,0 0 0 0 0,0 0-1 0 0,0 0 1 0 0,0 0-1 0 0,0 0 1 0 0,0 0 0 0 0,0 0-1 0 0,0-1 1 0 0,0 1-1 0 0,0 0 1 0 0,0 0 0 0 0,0 0-1 0 0,0 0 1 0 0,0 0-1 0 0,0 0 1 0 0,0 0 0 0 0,0-1-1 0 0,0 1 1 0 0,0 0-1 0 0,0 0 1 0 0,1 0 0 0 0,-1 0-1 0 0,0 0 1 0 0,0 0-1 0 0,15-22 1295 0 0,-10 16-1223 0 0,-4 5 106 0 0,2-2 68 0 0,-3 3-218 0 0,0 0 0 0 0,0 0 0 0 0,0-1 0 0 0,0 1 0 0 0,0 0 1 0 0,0 0-1 0 0,1 0 0 0 0,-1-1 0 0 0,0 1 0 0 0,0 0 0 0 0,0 0 0 0 0,0 0 0 0 0,0 0 0 0 0,1-1 0 0 0,-1 1 0 0 0,0 0 0 0 0,0 0 1 0 0,0 0-1 0 0,1 0 0 0 0,-1 0 0 0 0,0 0 0 0 0,0 0 0 0 0,1 0 0 0 0,-1-1 0 0 0,0 1 0 0 0,0 0 0 0 0,0 0 0 0 0,1 0 0 0 0,-1 0 1 0 0,0 0-1 0 0,0 0 0 0 0,1 0 0 0 0,-1 1 0 0 0,3 2-13 0 0,-2-2-31 0 0,0 0 0 0 0,0 0 1 0 0,0 0-1 0 0,0 1 1 0 0,0-1-1 0 0,0 0 0 0 0,0 1 1 0 0,-1-1-1 0 0,1 1 1 0 0,-1-1-1 0 0,1 0 0 0 0,-1 1 1 0 0,1 0-1 0 0,-1-1 1 0 0,0 1-1 0 0,0-1 0 0 0,0 4 1 0 0,0-1 44 0 0,-1 4 31 0 0,1-6 6 0 0,0 1-57 0 0,-4 4 91 0 0,-14 5 33 0 0,-4-3-103 0 0,11-5-60 0 0,0-4 0 0 0,10-1 0 0 0,0 0 0 0 0,0 1 0 0 0,1-1 0 0 0,-1 0 0 0 0,0 1 0 0 0,1-1 0 0 0,-1 0 0 0 0,1 0 0 0 0,-1 0 0 0 0,1 1 0 0 0,0-1 0 0 0,-1 0 0 0 0,1 0 0 0 0,0 0 0 0 0,-1 0 0 0 0,1 0 0 0 0,0 0 0 0 0,0 0 0 0 0,0 0 0 0 0,0 1 0 0 0,0-1 0 0 0,0 0 0 0 0,0 0 0 0 0,0 0 0 0 0,0 0 0 0 0,0 0 0 0 0,1-2 0 0 0,0-1 0 0 0,0 0 0 0 0,0 0 0 0 0,1 0 0 0 0,-1 0 0 0 0,3-4 0 0 0,2-3 16 0 0,1-1 0 0 0,0 1 0 0 0,0 1-1 0 0,1-1 1 0 0,18-16 0 0 0,-25 26 618 0 0,0 3-451 0 0,1 1-148 0 0,-1 1-1 0 0,0 0 1 0 0,0-1-1 0 0,0 1 1 0 0,0 0 0 0 0,-1-1-1 0 0,1 1 1 0 0,-1 0-1 0 0,0 0 1 0 0,0-1-1 0 0,-1 1 1 0 0,1 0 0 0 0,-2 4-1 0 0,-1 7-1 0 0,-12 29 0 0 0,2-10 73 0 0,9-14-41 0 0,2-8-48 0 0,-1 0-1 0 0,-6 16 1 0 0,21-28-424 0 0,2-6-938 0 0,-1-4-3883 0 0,1-4-1843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0:4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27 14799 0 0,'0'0'679'0'0,"-3"-16"250"0"0,4 10 495 0 0,2 1-456 0 0,-11 23-912 0 0,-1 1 0 0 0,-1-2 0 0 0,0 0 0 0 0,-14 19 0 0 0,-1-4 135 0 0,3 2-1 0 0,0 0 0 0 0,3 1 1 0 0,-20 47-1 0 0,36-76-120 0 0,1 1-1 0 0,0 0 1 0 0,0 0-1 0 0,0-1 1 0 0,1 1 0 0 0,0 0-1 0 0,0 0 1 0 0,1 13-1 0 0,0-17-37 0 0,1 0-1 0 0,-1 0 1 0 0,1 0 0 0 0,-1-1-1 0 0,1 1 1 0 0,0 0-1 0 0,0-1 1 0 0,0 1 0 0 0,1-1-1 0 0,-1 1 1 0 0,0-1-1 0 0,1 1 1 0 0,0-1 0 0 0,0 0-1 0 0,-1 0 1 0 0,1 0-1 0 0,1 0 1 0 0,-1 0 0 0 0,0 0-1 0 0,0 0 1 0 0,1-1-1 0 0,-1 1 1 0 0,1-1 0 0 0,3 2-1 0 0,1-1 25 0 0,1 0 0 0 0,-1 0 0 0 0,0-1 0 0 0,1 0-1 0 0,-1 0 1 0 0,1 0 0 0 0,-1-1 0 0 0,1-1 0 0 0,-1 1 0 0 0,1-1 0 0 0,-1 0 0 0 0,1-1-1 0 0,-1 0 1 0 0,11-4 0 0 0,2-2 25 0 0,-1 0 0 0 0,0-2 1 0 0,35-23-1 0 0,-43 26-64 0 0,-1-1 0 0 0,0 0 0 0 0,0-1 0 0 0,-1 0 0 0 0,0 0 0 0 0,-1-1-1 0 0,0 0 1 0 0,-1-1 0 0 0,11-19 0 0 0,-13 21-22 0 0,-1 0-1 0 0,-1-1 0 0 0,0 0 1 0 0,0 1-1 0 0,-1-1 0 0 0,0 0 1 0 0,0-1-1 0 0,-1 1 0 0 0,-1 0 1 0 0,0 0-1 0 0,0 0 0 0 0,-3-19 1 0 0,1 19-23 0 0,-1 0-1 0 0,1 0 1 0 0,-2 0 0 0 0,1 0 0 0 0,-10-17 0 0 0,11 23 20 0 0,0 0 1 0 0,-1 1 0 0 0,1-1 0 0 0,-1 1 0 0 0,0-1 0 0 0,0 1 0 0 0,0 0-1 0 0,0 0 1 0 0,-1 0 0 0 0,1 1 0 0 0,-1-1 0 0 0,1 1 0 0 0,-1 0 0 0 0,0 0-1 0 0,0 0 1 0 0,-8-2 0 0 0,9 4 7 0 0,-1-1 0 0 0,0 1 0 0 0,0 0 1 0 0,0 0-1 0 0,0 0 0 0 0,0 1 0 0 0,0 0 0 0 0,1-1 0 0 0,-1 1 0 0 0,-7 3 0 0 0,3-1-3 0 0,0 1 1 0 0,1-1-1 0 0,-1 2 0 0 0,-6 4 0 0 0,-10 8-554 0 0,-30 29-1 0 0,53-45 121 0 0,11 2-7799 0 0,1-3 2773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1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3 787 4143 0 0,'-2'7'11907'0'0,"18"-19"-11591"0"0,0 0 0 0 0,0-1-1 0 0,-1-1 1 0 0,15-19 0 0 0,9-7-188 0 0,19-21-40 0 0,78-108 1 0 0,-27 30-64 0 0,-56 74-121 0 0,-52 64-1 0 0,0 3-91 0 0,-1 0 173 0 0,1 0 0 0 0,-1 0 0 0 0,0 1 0 0 0,0-1 0 0 0,0 0 0 0 0,-1 0 0 0 0,1 3 0 0 0,-1 1-14 0 0,-11 96 12 0 0,6-69 19 0 0,-1 55-1 0 0,7-69 62 0 0,1 0 0 0 0,1-1 0 0 0,0 1 0 0 0,2-1 0 0 0,0 0 0 0 0,1 1 0 0 0,0-2 0 0 0,2 1 0 0 0,9 17 0 0 0,-1-11 475 0 0,-14-22 6 0 0,13-11-160 0 0,-9 4-339 0 0,-1 0 1 0 0,1-1-1 0 0,-1 1 0 0 0,0-1 0 0 0,0 0 1 0 0,4-11-1 0 0,13-19 86 0 0,230-307-3 0 0,-214 291-133 0 0,-10 14-312 0 0,60-67-1 0 0,-14 28-827 0 0,-71 75 938 0 0,2 14-2554 0 0,-3-7 2102 0 0,0 1 0 0 0,-1 0 0 0 0,0-1 0 0 0,1 1 0 0 0,-2 6 0 0 0,1-9-387 0 0,-2 13-3417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0:4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326 132 1375 0 0,'40'-16'498'0'0,"-24"10"2254"0"0,0-1 3844 0 0,-14 6-6168 0 0,0 0 0 0 0,0 0 1 0 0,0-1-1 0 0,-1 1 1 0 0,1-1-1 0 0,0 0 0 0 0,-1 1 1 0 0,1-1-1 0 0,-1 0 1 0 0,0 0-1 0 0,1 0 0 0 0,-1 0 1 0 0,0 0-1 0 0,0 0 0 0 0,0 0 1 0 0,-1 0-1 0 0,1 0 1 0 0,1-5-1 0 0,-1 3-152 0 0,-1 0 1 0 0,1-1-1 0 0,-1 0 1 0 0,1 1-1 0 0,-1-1 1 0 0,-1 1 0 0 0,1-1-1 0 0,-2-6 1 0 0,2 10-245 0 0,-1 0 0 0 0,1 1 1 0 0,-1-1-1 0 0,1 0 0 0 0,-1 0 1 0 0,1 0-1 0 0,-1 0 1 0 0,0 1-1 0 0,0-1 0 0 0,1 0 1 0 0,-1 1-1 0 0,0-1 1 0 0,0 0-1 0 0,0 1 0 0 0,0-1 1 0 0,1 1-1 0 0,-1-1 1 0 0,0 1-1 0 0,0 0 0 0 0,0-1 1 0 0,0 1-1 0 0,-2 0 1 0 0,-22-4 120 0 0,23 4-117 0 0,-9 0-23 0 0,1 0-1 0 0,0 1 0 0 0,-1 1 1 0 0,1-1-1 0 0,0 1 0 0 0,-18 7 1 0 0,-58 28 52 0 0,51-21-57 0 0,19-9-8 0 0,-14 6 0 0 0,0 2 0 0 0,-48 30 0 0 0,71-39 0 0 0,6-6 0 0 0,1 1 0 0 0,0-1 0 0 0,-1 0 0 0 0,1 1 0 0 0,-1-1 0 0 0,1 1 0 0 0,-1-1-1 0 0,1 0 1 0 0,0 1 0 0 0,-1-1 0 0 0,1 1 0 0 0,0-1 0 0 0,0 1 0 0 0,-1-1 0 0 0,1 1 0 0 0,0-1 0 0 0,0 1 0 0 0,0-1 0 0 0,0 1-1 0 0,0-1 1 0 0,-1 1 0 0 0,1-1 0 0 0,0 1 0 0 0,0 0 0 0 0,0-1 0 0 0,0 1 0 0 0,1-1 0 0 0,-1 1 0 0 0,0-1 0 0 0,0 1 0 0 0,0 0-1 0 0,1 0-9 0 0,-1 4 5 0 0,1-1 0 0 0,0 1 0 0 0,0-1 0 0 0,1 0 0 0 0,-1 0 0 0 0,1 1 0 0 0,0-1 0 0 0,0 0 0 0 0,0 0 0 0 0,1-1 0 0 0,-1 1 0 0 0,1 0 0 0 0,0-1 0 0 0,0 0 0 0 0,0 0 0 0 0,0 0 0 0 0,1 0 0 0 0,3 3 0 0 0,8 4-19 0 0,1-1 0 0 0,0 0 0 0 0,19 7 0 0 0,-19-9 20 0 0,7 3 4 0 0,2-2 0 0 0,-1-1 0 0 0,42 7 0 0 0,-40-10 0 0 0,0 2 0 0 0,0 0 0 0 0,30 14 0 0 0,-50-17 5 0 0,1 0 1 0 0,-1 0-1 0 0,0 1 0 0 0,-1 0 0 0 0,1 0 1 0 0,-1 1-1 0 0,1 0 0 0 0,-1 0 0 0 0,0 0 0 0 0,-1 0 1 0 0,0 1-1 0 0,5 6 0 0 0,-7-9-2 0 0,-1 0-1 0 0,1 0 1 0 0,-1 1-1 0 0,0-1 1 0 0,0 0-1 0 0,0 0 1 0 0,0 1-1 0 0,0-1 1 0 0,-1 1-1 0 0,1-1 1 0 0,-1 0-1 0 0,0 1 1 0 0,0-1-1 0 0,0 1 1 0 0,-1-1-1 0 0,1 0 1 0 0,-1 1-1 0 0,0-1 1 0 0,0 0 0 0 0,0 1-1 0 0,0-1 1 0 0,-1 0-1 0 0,1 0 1 0 0,-1 0-1 0 0,0 0 1 0 0,-4 5-1 0 0,1-2 3 0 0,0-1 1 0 0,-1 1-1 0 0,0-1 0 0 0,-1 0 0 0 0,1-1 0 0 0,-1 0 0 0 0,1 0 1 0 0,-1 0-1 0 0,-1-1 0 0 0,1 0 0 0 0,-13 4 0 0 0,2-2-46 0 0,0-1-1 0 0,-1-1 1 0 0,-34 2-1 0 0,46-4 37 0 0,-1-1 0 0 0,0 0 0 0 0,1-1-1 0 0,-1 0 1 0 0,0 0 0 0 0,1-1 0 0 0,-1 0 0 0 0,1 0-1 0 0,-9-4 1 0 0,13 4 4 0 0,0 1 0 0 0,0-1 0 0 0,0 0-1 0 0,1 0 1 0 0,-1 0 0 0 0,0 0 0 0 0,1-1 0 0 0,0 1 0 0 0,0-1-1 0 0,-1 1 1 0 0,1-1 0 0 0,1 0 0 0 0,-1 1 0 0 0,0-1 0 0 0,1 0-1 0 0,-1 0 1 0 0,1-1 0 0 0,0 1 0 0 0,0 0 0 0 0,0 0 0 0 0,1 0-1 0 0,-1-1 1 0 0,1-5 0 0 0,0-1 21 0 0,1 0-1 0 0,0 1 0 0 0,0-1 1 0 0,1 0-1 0 0,1 1 1 0 0,-1-1-1 0 0,1 1 1 0 0,1 0-1 0 0,0 0 0 0 0,0 0 1 0 0,1 1-1 0 0,0-1 1 0 0,8-8-1 0 0,8-11 93 0 0,2 2 0 0 0,34-32 0 0 0,-16 21 144 0 0,-22 21-110 0 0,0-1 0 0 0,18-23-1 0 0,-30 30-165 0 0,-7 7-8 0 0,-1 1 4 0 0,2 1-104 0 0,-14-10-984 0 0,0 5-4143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0:4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2303 0 0,'0'-16'546'0'0,"0"13"298"0"0,0-1 0 0 0,1 0 0 0 0,0 0 0 0 0,-1 1 0 0 0,1-1 0 0 0,1 1 0 0 0,-1-1 0 0 0,0 1 0 0 0,1-1 0 0 0,0 1 1 0 0,0 0-1 0 0,0 0 0 0 0,0-1 0 0 0,0 1 0 0 0,1 1 0 0 0,3-5 2912 0 0,-5 7-3704 0 0,0 1 0 0 0,0-1 0 0 0,0 1 0 0 0,-1-1 0 0 0,1 1 0 0 0,0-1 0 0 0,0 1 0 0 0,-1-1 1 0 0,1 1-1 0 0,0 0 0 0 0,-1-1 0 0 0,1 1 0 0 0,-1 0 0 0 0,1 0 0 0 0,-1-1 0 0 0,1 1 0 0 0,-1 0 0 0 0,1 0 0 0 0,-1 0 0 0 0,0 0 0 0 0,1 1 0 0 0,5 20 195 0 0,-3 4-88 0 0,-2 1-1 0 0,-1 0 1 0 0,-1-1 0 0 0,-8 42-1 0 0,-3-11-19 0 0,12-55-9 0 0,14 4 89 0 0,-1 0-107 0 0,-6-5-78 0 0,0-1 0 0 0,0 1 1 0 0,0-2-1 0 0,1 1 0 0 0,-1-1 0 0 0,9-2 0 0 0,10 0 120 0 0,134-8 205 0 0,-118 5-586 0 0,-40 6 70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0:4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0,'0'0'10160'0'0,"1"1"-9874"0"0,3 2-184 0 0,-1 1 0 0 0,0 0 0 0 0,0 0 0 0 0,0 0 0 0 0,0 0 0 0 0,-1 0 0 0 0,0 0 0 0 0,1 1 0 0 0,-2-1 1 0 0,1 1-1 0 0,2 7 0 0 0,1 9 218 0 0,3 26 1 0 0,15 205 1345 0 0,0-9-1152 0 0,-12-181-397 0 0,-10-56-80 0 0,1 1 1 0 0,0-1 0 0 0,0 0 0 0 0,1 0-1 0 0,-1-1 1 0 0,1 1 0 0 0,6 7 0 0 0,-8-12 35 0 0,-1-1-88 0 0,0 0 1 0 0,0 0-1 0 0,0 0 0 0 0,0 0 0 0 0,1 0 1 0 0,-1 0-1 0 0,0 0 0 0 0,0-1 0 0 0,0 1 1 0 0,0 0-1 0 0,0 0 0 0 0,1 0 0 0 0,-1 0 1 0 0,0 0-1 0 0,0 0 0 0 0,0 0 0 0 0,0 0 1 0 0,1 0-1 0 0,-1 0 0 0 0,0 0 0 0 0,0 0 1 0 0,0 0-1 0 0,0 0 0 0 0,1 0 0 0 0,-1 0 1 0 0,0 0-1 0 0,0 0 0 0 0,0 0 0 0 0,0 0 1 0 0,0 0-1 0 0,1 0 0 0 0,-1 0 0 0 0,0 0 1 0 0,0 0-1 0 0,0 0 0 0 0,0 1 0 0 0,0-1 1 0 0,1 0-1 0 0,-1 0 0 0 0,0 0 0 0 0,0 0 1 0 0,0 0-1 0 0,0 0 0 0 0,0 1 0 0 0,0-1 1 0 0,0 0-1 0 0,0 0 0 0 0,1 0 0 0 0,-1 0 1 0 0,0 0-1 0 0,0 1 0 0 0,0-1 0 0 0,0 0 1 0 0,0 0-1 0 0,0 0 0 0 0,0 0 1 0 0,0 1-1 0 0,0-1 0 0 0,0 0 0 0 0,0 0 1 0 0,9-16-2407 0 0,-4-7 619 0 0,2 4-20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0:5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119 186 1375 0 0,'0'0'5376'0'0,"8"-5"-2413"0"0,-8 5-2898 0 0,0-1 0 0 0,0 1 0 0 0,1-1 0 0 0,-1 1 0 0 0,0 0 0 0 0,1 0 0 0 0,-1-1 0 0 0,0 1 0 0 0,1 0 0 0 0,-1 0 0 0 0,0-1-1 0 0,1 1 1 0 0,-1 0 0 0 0,1 0 0 0 0,-1 0 0 0 0,1 0 0 0 0,-1-1 0 0 0,0 1 0 0 0,1 0 0 0 0,-1 0 0 0 0,1 0 0 0 0,-1 0 0 0 0,1 0 0 0 0,-1 0 0 0 0,0 0 0 0 0,1 0 0 0 0,-1 0 0 0 0,1 1 0 0 0,-1-1 0 0 0,1 0 0 0 0,-1 0 0 0 0,0 0 0 0 0,1 0 0 0 0,-1 0-1 0 0,0 1 1 0 0,1-1 0 0 0,-1 0 0 0 0,2 2 1208 0 0,2-1-1005 0 0,7 8 348 0 0,-10-8-260 0 0,-7 8-142 0 0,3-6-198 0 0,-1 0-1 0 0,1 0 1 0 0,-1 0 0 0 0,1 0 0 0 0,-1-1 0 0 0,0 0 0 0 0,0 0 0 0 0,0 0 0 0 0,0 0 0 0 0,0 0 0 0 0,-1-1 0 0 0,1 0 0 0 0,0 0 0 0 0,-1 0 0 0 0,1 0-1 0 0,-1-1 1 0 0,1 0 0 0 0,-5 0 0 0 0,8 0 268 0 0,-12-14-12 0 0,12 11-249 0 0,1 1-1 0 0,-1 0 0 0 0,1-1 0 0 0,-1 1 1 0 0,1 0-1 0 0,0-1 0 0 0,0 1 0 0 0,0 0 1 0 0,0-1-1 0 0,0 1 0 0 0,1 0 1 0 0,-1-1-1 0 0,1 1 0 0 0,-1 0 0 0 0,2-4 1 0 0,16-34 20 0 0,-14 31-31 0 0,-3 6-5 0 0,0 0-1 0 0,0 0 1 0 0,1 0-1 0 0,-1 1 1 0 0,1-1-1 0 0,-1 1 1 0 0,5-6-1 0 0,0 2 49 0 0,-1-1 0 0 0,13-9-1 0 0,-14 12-52 0 0,2-2 64 0 0,1 1 12 0 0,-4 2-13 0 0,1 1-61 0 0,4-2 65 0 0,-5 4-9 0 0,4 0-37 0 0,-7 0-16 0 0,1 0-1 0 0,0 0 1 0 0,0 1 0 0 0,-1-1-1 0 0,1 0 1 0 0,0 0 0 0 0,0 1-1 0 0,-1-1 1 0 0,1 1 0 0 0,0-1 0 0 0,-1 0-1 0 0,1 1 1 0 0,0-1 0 0 0,-1 1-1 0 0,1 0 1 0 0,-1-1 0 0 0,1 1-1 0 0,-1-1 1 0 0,1 1 0 0 0,-1 0 0 0 0,0-1-1 0 0,1 1 1 0 0,0 1 0 0 0,5 17 58 0 0,-6-17-50 0 0,9 34 405 0 0,-8-34-345 0 0,14 10 1200 0 0,-12-4-1195 0 0,-3 2-24 0 0,1-8-48 0 0,-2-1-4 0 0,1 0-1 0 0,0 0 0 0 0,0 0 0 0 0,0 0 1 0 0,-1 0-1 0 0,1-1 0 0 0,0 1 0 0 0,-1 0 1 0 0,1 0-1 0 0,-1 0 0 0 0,1-1 0 0 0,-1 1 1 0 0,1 0-1 0 0,-1 0 0 0 0,1-1 0 0 0,-2 2 1 0 0,-1 3 8 0 0,2-4-6 0 0,0 1 0 0 0,0-1 1 0 0,-1 1-1 0 0,1-1 0 0 0,0 1 0 0 0,-1-1 1 0 0,1 1-1 0 0,-1-1 0 0 0,-2 2 0 0 0,-1 1-7 0 0,-14 8 56 0 0,18-11-55 0 0,0 0 1 0 0,0-1-1 0 0,0 1 1 0 0,0-1 0 0 0,0 1-1 0 0,0-1 1 0 0,0 0-1 0 0,0 1 1 0 0,0-1 0 0 0,0 0-1 0 0,-1 0 1 0 0,1 0 0 0 0,0 1-1 0 0,0-1 1 0 0,0-1-1 0 0,0 1 1 0 0,-2 0 0 0 0,-2-1 9 0 0,-4 1-3 0 0,1-1-1 0 0,0 0 1 0 0,-1 0 0 0 0,1-1-1 0 0,0 0 1 0 0,0-1 0 0 0,-13-4-1 0 0,15 3-6 0 0,5 3 0 0 0,0 0 0 0 0,0 1 0 0 0,0-1 0 0 0,0 0 0 0 0,1 0 0 0 0,-1 0 0 0 0,0 0 0 0 0,1-1 0 0 0,-1 1 0 0 0,1 0 0 0 0,-1 0 0 0 0,1 0 0 0 0,-1 0 0 0 0,1-1 0 0 0,0 1 0 0 0,-1 0 0 0 0,1 0 0 0 0,0-1 0 0 0,0 1 0 0 0,0 0 0 0 0,0 0 0 0 0,0-1 0 0 0,0 1 0 0 0,1 0 0 0 0,-1 0 0 0 0,0-1 0 0 0,1 1 0 0 0,0-2 0 0 0,-1 2 0 0 0,3-6 0 0 0,0-1 0 0 0,0 1 0 0 0,1 0 0 0 0,0-1 0 0 0,0 2 0 0 0,8-10 0 0 0,-4 4 0 0 0,0 3 4 0 0,-5 9-15 0 0,10-12-64 0 0,-10 11 32 0 0,3 0 22 0 0,-3 1-22 0 0,9 0 32 0 0,-11 0 11 0 0,12-3 0 0 0,-4 3 0 0 0,0 0 0 0 0,1 0 0 0 0,-1 3 0 0 0,-8-3 0 0 0,-1 1 0 0 0,1-1 0 0 0,0 0 0 0 0,-1 0 0 0 0,1 1 0 0 0,0-1 0 0 0,-1 0 0 0 0,1 1 0 0 0,0-1 0 0 0,-1 1 0 0 0,1-1 0 0 0,-1 1 0 0 0,1-1 0 0 0,-1 1 0 0 0,1-1 0 0 0,-1 1 0 0 0,1 0 0 0 0,-1-1 0 0 0,1 1 0 0 0,-1-1 0 0 0,0 1 0 0 0,1 0 0 0 0,-1 0 0 0 0,0 1 0 0 0,1 0 0 0 0,1 1 0 0 0,4 16 0 0 0,-4-16 1 0 0,-1 23 73 0 0,-1-23-31 0 0,0 4-33 0 0,0 2 1 0 0,0-7 44 0 0,0-1 14 0 0,-2 4-1 0 0,0-2-54 0 0,1-1 0 0 0,0 0 0 0 0,-1 0 0 0 0,1 0-1 0 0,-1 0 1 0 0,1 0 0 0 0,-1 0 0 0 0,0 0 0 0 0,0 0 0 0 0,0-1 0 0 0,-3 3 0 0 0,-26 13-35 0 0,21-13 32 0 0,-3 3-3 0 0,-1 0 0 0 0,1-2 0 0 0,-1 1 0 0 0,-1-2 0 0 0,1 0 0 0 0,-1-1 0 0 0,-14 2 0 0 0,21-5-8 0 0,8 0 1 0 0,-1 0 0 0 0,1 0 1 0 0,-1-1-1 0 0,1 1 0 0 0,-1 0 0 0 0,1 0 0 0 0,-1 0 0 0 0,1-1 0 0 0,-1 1 1 0 0,1 0-1 0 0,0-1 0 0 0,-1 1 0 0 0,1 0 0 0 0,0-1 0 0 0,-1 1 0 0 0,1-1 1 0 0,0 1-1 0 0,-1-1 0 0 0,1 1 0 0 0,0 0 0 0 0,0-1 0 0 0,0 1 0 0 0,-1-1 0 0 0,1 1 1 0 0,0-1-1 0 0,0 1 0 0 0,0-1 0 0 0,0 1 0 0 0,0-1 0 0 0,0 1 0 0 0,0-1 1 0 0,0 1-1 0 0,0-1 0 0 0,0 1 0 0 0,0-1 0 0 0,0 1 0 0 0,0-1 0 0 0,1 1 1 0 0,-1-1-1 0 0,0 0 7 0 0,2-5-2 0 0,-1 0 1 0 0,1 0-1 0 0,1 1 1 0 0,-1-1-1 0 0,1 0 1 0 0,0 1 0 0 0,0 0-1 0 0,0 0 1 0 0,1 0-1 0 0,0 0 1 0 0,8-8 0 0 0,14-19-12 0 0,-20 21 4 0 0,25-32-10 0 0,-30 40-42 0 0,0 3 50 0 0,-1-1 1 0 0,0 1-1 0 0,0 0 0 0 0,0-1 0 0 0,1 1 1 0 0,-1 0-1 0 0,0-1 0 0 0,0 1 0 0 0,1 0 1 0 0,-1 0-1 0 0,0 0 0 0 0,0-1 0 0 0,1 1 1 0 0,-1 0-1 0 0,0 0 0 0 0,1 0 1 0 0,-1-1-1 0 0,0 1 0 0 0,1 0 0 0 0,-1 0 1 0 0,1 0-1 0 0,8-2-7 0 0,-4 3 10 0 0,5 3-11 0 0,-9-3 7 0 0,1 0 1 0 0,-1 0 0 0 0,0 0 0 0 0,0 0-1 0 0,1 0 1 0 0,-1 1 0 0 0,0-1 0 0 0,0 0-1 0 0,0 1 1 0 0,0-1 0 0 0,-1 1 0 0 0,1-1-1 0 0,0 1 1 0 0,0 1 0 0 0,2 3-2 0 0,0 0 5 0 0,-1 0 0 0 0,0 0 0 0 0,0 0 0 0 0,0 0 0 0 0,-1 1 0 0 0,0-1 0 0 0,1 12 0 0 0,-2-11 0 0 0,1-1 3 0 0,-1-4 4 0 0,1 0 0 0 0,-1 0 0 0 0,0 0 1 0 0,0 0-1 0 0,0 0 0 0 0,0 1 0 0 0,0-1 0 0 0,0 0 1 0 0,-1 0-1 0 0,1 0 0 0 0,-1 0 0 0 0,1 0 0 0 0,-1 0 1 0 0,0 0-1 0 0,0 0 0 0 0,0-1 0 0 0,0 1 0 0 0,0 0 1 0 0,-3 3-1 0 0,3-3 36 0 0,-4 4-29 0 0,3-4-22 0 0,-7 4 87 0 0,8-5-74 0 0,-1 0 0 0 0,1-1 0 0 0,0 1 0 0 0,-1-1 0 0 0,1 1-1 0 0,-1-1 1 0 0,1 1 0 0 0,-1-1 0 0 0,0 0 0 0 0,1 0 0 0 0,-1 0 0 0 0,1 0 0 0 0,-1 0 0 0 0,1 0 0 0 0,-1 0 0 0 0,0 0 0 0 0,-1-1 0 0 0,-27-9 90 0 0,25 7-90 0 0,0 1-19 0 0,-1 0 0 0 0,1-1 0 0 0,0 0-1 0 0,0 0 1 0 0,0-1 0 0 0,1 1 0 0 0,-1-1 0 0 0,1 0 0 0 0,0 0-1 0 0,0-1 1 0 0,0 1 0 0 0,1-1 0 0 0,-1 0 0 0 0,1 0-1 0 0,0 0 1 0 0,0 0 0 0 0,1 0 0 0 0,0-1 0 0 0,0 1 0 0 0,0-1-1 0 0,-1-7 1 0 0,3 1-64 0 0,1 10 79 0 0,0 0 0 0 0,0 0-1 0 0,1 0 1 0 0,-1 0 0 0 0,0 0 0 0 0,1 1-1 0 0,2-3 1 0 0,2-1-1 0 0,-1 1 0 0 0,1-1 0 0 0,1 1 0 0 0,6-3 0 0 0,4-3 0 0 0,-2 2 0 0 0,0 1 0 0 0,1 0 0 0 0,17-4 0 0 0,-13 3 0 0 0,-12 6 0 0 0,1 5 0 0 0,-8-2-2 0 0,1 0-1 0 0,0 0 1 0 0,-1 0-1 0 0,1 0 1 0 0,-1 1-1 0 0,1-1 1 0 0,-1 0-1 0 0,1 1 1 0 0,-1-1-1 0 0,0 1 1 0 0,0 0-1 0 0,0-1 1 0 0,0 1 0 0 0,0 0-1 0 0,0 0 1 0 0,0-1-1 0 0,-1 1 1 0 0,1 3-1 0 0,0 0 1 0 0,0 0 0 0 0,-1 0 0 0 0,0 1 0 0 0,0-1 0 0 0,0 0-1 0 0,-1 0 1 0 0,-2 11 0 0 0,2-11 2 0 0,-7 20 0 0 0,5-19 10 0 0,0 0 0 0 0,0-1-1 0 0,-1 1 1 0 0,0 0 0 0 0,0-1 0 0 0,0 0-1 0 0,0 0 1 0 0,-1 0 0 0 0,0-1 0 0 0,0 1-1 0 0,-7 4 1 0 0,8-6-4 0 0,0-1-1 0 0,0 0 1 0 0,-1 0-1 0 0,1 0 1 0 0,-1 0-1 0 0,1 0 1 0 0,-1-1-1 0 0,0 0 1 0 0,1 0-1 0 0,-1 0 1 0 0,0-1-1 0 0,0 1 1 0 0,1-1-1 0 0,-1 0 1 0 0,0-1-1 0 0,-6 0 1 0 0,2-1 29 0 0,-10-3-5 0 0,18 4-25 0 0,0 1 0 0 0,0-1 0 0 0,0 1 0 0 0,1-1 0 0 0,-1 0 1 0 0,0 0-1 0 0,0 1 0 0 0,1-1 0 0 0,-1 0 0 0 0,1 0 0 0 0,-1 0 0 0 0,1 0 0 0 0,-1 0 0 0 0,1 0 0 0 0,-1 0 0 0 0,1 0 0 0 0,0 0 0 0 0,-1 0 0 0 0,1 0 0 0 0,0 0 0 0 0,0 0 0 0 0,0 0 0 0 0,0-2 0 0 0,2-11 6 0 0,0 9-11 0 0,1 0 0 0 0,-1 0 0 0 0,1 0 0 0 0,0 1 0 0 0,0-1 0 0 0,1 1 0 0 0,-1 0 0 0 0,6-5 0 0 0,0 0 0 0 0,-3 1 0 0 0,-2 5 0 0 0,7-2 0 0 0,-4 1-13 0 0,-5 3-52 0 0,-1 2-7 0 0,2 6 17 0 0,4 10 37 0 0,-7-10-59 0 0,12 24-788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0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2759 0 0,'0'0'1363'0'0,"-11"-12"2392"0"0,10 10-3463 0 0,0 0 0 0 0,0 0 0 0 0,0 0 0 0 0,0 0 0 0 0,1 0 0 0 0,-1 0 0 0 0,1 0 0 0 0,-1 0 0 0 0,1-1 1 0 0,0 1-1 0 0,0 0 0 0 0,0 0 0 0 0,0 0 0 0 0,0-1 0 0 0,0 1 0 0 0,0 0 0 0 0,1 0 0 0 0,-1 0 0 0 0,1 0 0 0 0,0 0 0 0 0,-1 0 1 0 0,1 0-1 0 0,0 0 0 0 0,0 0 0 0 0,1 0 0 0 0,-1 0 0 0 0,0 0 0 0 0,0 1 0 0 0,4-5 1584 0 0,-3 19-1634 0 0,0 48 188 0 0,7 71-148 0 0,-7-115-264 0 0,47 291 378 0 0,-40-268-334 0 0,6 54 0 0 0,-14-77 20 0 0,0 1 0 0 0,-1-1 0 0 0,-1 1-1 0 0,-1-1 1 0 0,-7 34 0 0 0,-5 3 1103 0 0,13-53-52 0 0,6-8-1675 0 0,-4 5 263 0 0,0 0 0 0 0,0 0 0 0 0,0-1 0 0 0,0 1 0 0 0,0-1 0 0 0,-1 1 0 0 0,1-1 0 0 0,-1-4 0 0 0,-2-10-6501 0 0,0 9 1280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0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78 11519 0 0,'2'-8'1040'0'0,"1"1"-853"0"0,-2 6 73 0 0,-1 0 0 0 0,1-1-1 0 0,-1 1 1 0 0,1 0 0 0 0,-1 0 0 0 0,1 0 0 0 0,-1 0-1 0 0,0-1 1 0 0,1 1 0 0 0,-1 0 0 0 0,0 0 0 0 0,0-2-1 0 0,0-1 1617 0 0,-9 6-1713 0 0,-20 18-163 0 0,1 1 0 0 0,-46 45 0 0 0,11-8 256 0 0,53-50-228 0 0,-2 2 75 0 0,-1 0 0 0 0,2 0 1 0 0,0 2-1 0 0,0-1 0 0 0,1 1 0 0 0,0 1 0 0 0,-8 14 0 0 0,14-19-103 0 0,4-8 1 0 0,0 0-1 0 0,0 0 1 0 0,0 0-1 0 0,-1 1 1 0 0,1-1-1 0 0,0 0 1 0 0,0 0-1 0 0,0 0 1 0 0,0 0-1 0 0,0 1 1 0 0,0-1-1 0 0,0 0 1 0 0,0 0-1 0 0,0 0 1 0 0,0 0-1 0 0,0 1 1 0 0,0-1-1 0 0,0 0 1 0 0,0 0-1 0 0,0 0 1 0 0,0 0-1 0 0,0 1 1 0 0,0-1-1 0 0,0 0 1 0 0,1 0-1 0 0,-1 0 1 0 0,0 0-1 0 0,0 0 1 0 0,0 1 0 0 0,0-1-1 0 0,0 0 1 0 0,0 0-1 0 0,0 0 1 0 0,0 0-1 0 0,1 0 1 0 0,-1 0-1 0 0,0 0 1 0 0,0 1-1 0 0,0-1 1 0 0,0 0-1 0 0,0 0 1 0 0,1 0-1 0 0,-1 0 1 0 0,0 0-1 0 0,0 0 1 0 0,0 0-1 0 0,0 0 1 0 0,1 0-1 0 0,-1 0 1 0 0,0 0-1 0 0,0 0 1 0 0,0 0-1 0 0,0 0 1 0 0,1 0-1 0 0,-1 0 1 0 0,0 0-1 0 0,0 0 1 0 0,0 0-1 0 0,0 0 1 0 0,1 0-1 0 0,-1 0 1 0 0,0-1-1 0 0,0 1 1 0 0,0 0-1 0 0,0 0 1 0 0,0 0-1 0 0,0 0 1 0 0,1 0-1 0 0,10-4 60 0 0,-11 4-59 0 0,9-5 52 0 0,0 0 1 0 0,0-1-1 0 0,-1 0 0 0 0,0 0 0 0 0,8-9 0 0 0,5-3 32 0 0,-4 4-62 0 0,-2-1 0 0 0,0 0-1 0 0,-1-1 1 0 0,0-1 0 0 0,-1 0-1 0 0,-1-1 1 0 0,-1 0 0 0 0,17-38-1 0 0,-27 53-22 0 0,6-12 0 0 0,0 1 0 0 0,17-26 0 0 0,-19 34 0 0 0,3 2 0 0 0,1 3 0 0 0,-5 2 11 0 0,-1 0 0 0 0,0 0-1 0 0,0 1 1 0 0,0 0 0 0 0,0-1-1 0 0,0 1 1 0 0,-1 0 0 0 0,1 0-1 0 0,-1 1 1 0 0,4 3 0 0 0,25 30 189 0 0,-18-19-139 0 0,7 9 296 0 0,-15-19-243 0 0,-1 0 1 0 0,2-1-1 0 0,-1 1 0 0 0,1-1 0 0 0,0 0 1 0 0,0-1-1 0 0,1 0 0 0 0,11 8 0 0 0,30 11 129 0 0,22 12-126 0 0,-52-23 368 0 0,-15-10-358 0 0,-2-2 60 0 0,0 0-139 0 0,-1 0-1 0 0,1 0 1 0 0,-1-1 0 0 0,1 1 0 0 0,-1 0-1 0 0,1 0 1 0 0,0 0 0 0 0,0-1-1 0 0,-1 1 1 0 0,1 0 0 0 0,0-1 0 0 0,0 1-1 0 0,0-1 1 0 0,0 1 0 0 0,0-1 0 0 0,1 1-1 0 0,18 9 301 0 0,-19-10-347 0 0,2 2 8 0 0,13 3-5 0 0,3-1-19 0 0,-2-3-798 0 0,-16-1 641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0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 5983 0 0,'-15'3'640'0'0,"2"-5"830"0"0,20-1 1789 0 0,21 0 1715 0 0,-22 5-4788 0 0,-1-1 0 0 0,1 1 0 0 0,-1 0 0 0 0,1 0 0 0 0,-1 0 0 0 0,0 1 0 0 0,0 0 0 0 0,0 0 0 0 0,0 0 0 0 0,-1 0 0 0 0,1 1 0 0 0,4 5 0 0 0,7 7 623 0 0,23 32-1 0 0,-36-44-690 0 0,77 120 1762 0 0,-12-15-1232 0 0,-58-95-615 0 0,2 1 0 0 0,0-2 1 0 0,0 1-1 0 0,1-2 0 0 0,1 0 0 0 0,19 14 0 0 0,-23-20-17 0 0,-1 0 1 0 0,1-1-1 0 0,0 0 1 0 0,0-1-1 0 0,1 0 1 0 0,-1 0-1 0 0,1-1 1 0 0,0-1-1 0 0,0 0 1 0 0,0 0-1 0 0,17 0 0 0 0,-12-2-19 0 0,1-1 0 0 0,-1-1 0 0 0,21-4 0 0 0,-35 5-115 0 0,3-2-57 0 0,-5 3 114 0 0,0 0 0 0 0,1 0 0 0 0,-1 0 0 0 0,0 0 0 0 0,1 0 0 0 0,-1 0 0 0 0,1 0 0 0 0,-1 0 0 0 0,0-1 0 0 0,1 1 0 0 0,-1 0 0 0 0,0 0 0 0 0,1-1 0 0 0,-1 1 0 0 0,0 0 0 0 0,0 0 0 0 0,1-1 0 0 0,-1 1 0 0 0,0 0 0 0 0,0-1 0 0 0,1 1 0 0 0,-1-1-205 0 0,1 0 1 0 0,-1-1 0 0 0,0 1-1 0 0,1 0 1 0 0,-1 0 0 0 0,0 0-1 0 0,0 0 1 0 0,0-1 0 0 0,0 1-1 0 0,0-2 1 0 0,-3-5-1734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0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2759 0 0,'0'0'11842'0'0,"-1"2"-11008"0"0,-5 9 67 0 0,0 0-1 0 0,-14 17 1 0 0,1 0-103 0 0,-43 60-106 0 0,-80 87 0 0 0,129-160-660 0 0,-95 96 127 0 0,49-53 382 0 0,50-49-930 0 0,-1-1-1 0 0,0 1 1 0 0,-1-2 0 0 0,0 1-1 0 0,0-1 1 0 0,-22 9-1 0 0,14-7-500 0 0,18-8 562 0 0,9-8-501 0 0,0 1 573 0 0,0 0-1 0 0,1 0 0 0 0,-1 1 0 0 0,13-6 0 0 0,-6 3-115 0 0,4-3-27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0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37 192 1375 0 0,'-14'5'136'0'0,"11"-6"1504"0"0,3 1-1274 0 0,-1-1 1 0 0,1 1 0 0 0,-1 0-1 0 0,1 0 1 0 0,-1 0 0 0 0,0 0-1 0 0,1 0 1 0 0,-1 0-1 0 0,0 0 1 0 0,1 0 0 0 0,-1 0-1 0 0,1 0 1 0 0,-1 0 0 0 0,0 0-1 0 0,1 0 1 0 0,-1 0-1 0 0,1 0 1 0 0,-1 1 0 0 0,1-1-1 0 0,-2 1 1 0 0,2-1-228 0 0,0 0-1 0 0,-1 0 1 0 0,1 0 0 0 0,0 0 0 0 0,0 0-1 0 0,-1 0 1 0 0,1 0 0 0 0,0 0 0 0 0,0 0-1 0 0,-1 0 1 0 0,1 0 0 0 0,0 0 0 0 0,0 0-1 0 0,0-1 1 0 0,-1 1 0 0 0,1 0-1 0 0,0 0 1 0 0,0 0 0 0 0,-1 0 0 0 0,1 0-1 0 0,0 0 1 0 0,0-1 0 0 0,0 1 0 0 0,0 0-1 0 0,-1 0 1 0 0,1 0 0 0 0,0-1 0 0 0,0 1-1 0 0,0 0 1 0 0,0 0 0 0 0,0 0-1 0 0,0-1 1 0 0,0 1 0 0 0,-1 0 0 0 0,1 0-1 0 0,0-1 1 0 0,0 1 0 0 0,0 0 0 0 0,0 0-1 0 0,0-1 1 0 0,0 1 0 0 0,0 0 0 0 0,0 0-1 0 0,0 0 1 0 0,0-1 0 0 0,0 1 0 0 0,0 0-1 0 0,1 0 1 0 0,-1-1 0 0 0,0 1-1 0 0,0 0 1 0 0,0 0 0 0 0,0-1 0 0 0,5-12 1314 0 0,-3 10-1316 0 0,-1 0 0 0 0,2 0 0 0 0,-1 0 0 0 0,0 0-1 0 0,0 1 1 0 0,1-1 0 0 0,0 1 0 0 0,-1-1 0 0 0,1 1 0 0 0,0 0 0 0 0,0 0-1 0 0,0 0 1 0 0,0 1 0 0 0,1-1 0 0 0,-1 1 0 0 0,0 0 0 0 0,1 0 0 0 0,-1 0-1 0 0,1 0 1 0 0,-1 0 0 0 0,1 1 0 0 0,6-1 0 0 0,4 2 82 0 0,1 1 1 0 0,-1 0-1 0 0,0 0 1 0 0,21 7 0 0 0,0 0-238 0 0,6-1 31 0 0,0-3 0 0 0,0-2-1 0 0,0-1 1 0 0,1-2 0 0 0,73-10 0 0 0,202-56-123 0 0,-81-14-769 0 0,-225 76 794 0 0,0 1 0 0 0,1-1 0 0 0,-1 2-1 0 0,1 0 1 0 0,-1 0 0 0 0,1 1 0 0 0,12 1-1 0 0,-6 0-2015 0 0,35 7 0 0 0,-45-6 817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0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2759 0 0,'0'0'126'0'0,"-17"7"4396"0"0,12-5-3612 0 0,1-1 0 0 0,-1 1-1 0 0,0-1 1 0 0,1-1 0 0 0,-1 1 0 0 0,-5 0-1 0 0,-1-2-266 0 0,9 1-641 0 0,1 0 0 0 0,-1-1-1 0 0,1 1 1 0 0,0 0 0 0 0,-1 1 0 0 0,1-1-1 0 0,-1 0 1 0 0,1 0 0 0 0,0 1 0 0 0,-1-1 0 0 0,-1 1-1 0 0,-55 15 126 0 0,44-14 59 0 0,12-2-148 0 0,0 1-1 0 0,0-1 1 0 0,0 0-1 0 0,0 1 1 0 0,0-1-1 0 0,1 1 1 0 0,-1 0-1 0 0,-2 1 1 0 0,-30 17 700 0 0,16-10-456 0 0,-21 16-1 0 0,36-23-232 0 0,0 2 0 0 0,0-1 0 0 0,0 0 0 0 0,1 1 0 0 0,-1-1 0 0 0,1 1 0 0 0,-1 0 0 0 0,1 0 0 0 0,1 0 0 0 0,-1 0 1 0 0,-2 7-1 0 0,2-5-46 0 0,0-1 0 0 0,0 0 0 0 0,0 0 1 0 0,-1 0-1 0 0,-5 7 0 0 0,-19 21 51 0 0,-25 32 116 0 0,49-61-123 0 0,2-2 10 0 0,-1 0 0 0 0,1 1 0 0 0,0-1 0 0 0,-1 1 0 0 0,1 0 0 0 0,0-1 0 0 0,0 4 0 0 0,-1-2-52 0 0,-1 6 75 0 0,3-6-22 0 0,-1 6-48 0 0,1 4-10 0 0,1 0 0 0 0,2 7 26 0 0,-3-21-16 0 0,11 33 18 0 0,-7-14-28 0 0,-3-14 0 0 0,10 31 0 0 0,-5-17 0 0 0,0-10 57 0 0,-1 0-1 0 0,2 0 0 0 0,-1 0 0 0 0,1-1 1 0 0,0 0-1 0 0,1 0 0 0 0,0-1 1 0 0,9 7-1 0 0,-12-9-19 0 0,1-1 1 0 0,0 1 0 0 0,0-1-1 0 0,1-1 1 0 0,-1 1-1 0 0,1-1 1 0 0,-1-1 0 0 0,1 1-1 0 0,0-1 1 0 0,0 0-1 0 0,14 2 1 0 0,-7-4 139 0 0,1 0 1 0 0,0 0-1 0 0,28-6 1 0 0,-28 4-86 0 0,-1 0 0 0 0,1 1 0 0 0,-1 0 0 0 0,22 2 0 0 0,-22 2-66 0 0,0 0 0 0 0,16 7 0 0 0,-18-6-27 0 0,0-1-1 0 0,0 0 1 0 0,16 3-1 0 0,-20-6 23 0 0,0 0 0 0 0,0 0-1 0 0,0 0 1 0 0,1-1 0 0 0,-1 0-1 0 0,0-1 1 0 0,0 0 0 0 0,15-6-1 0 0,-5 0 36 0 0,-1-1-1 0 0,26-17 0 0 0,-7 6 9 0 0,22-16 67 0 0,-52 32-60 0 0,-1-1 1 0 0,1 1-1 0 0,-1-1 0 0 0,0-1 1 0 0,0 1-1 0 0,0-1 0 0 0,4-7 1 0 0,-4 6-9 0 0,-1-1 1 0 0,6-15 0 0 0,18-42 3 0 0,-16 29-44 0 0,-10 29 18 0 0,0-1-30 0 0,-2 5 3 0 0,0 0 1 0 0,0 0-1 0 0,0 0 1 0 0,-1 1 0 0 0,1-1-1 0 0,-1 0 1 0 0,0 0-1 0 0,1 0 1 0 0,-1 1-1 0 0,-2-4 1 0 0,1 2 0 0 0,1-1 0 0 0,-1 1 0 0 0,1 0 0 0 0,-2-8 0 0 0,3-7 47 0 0,0 6-36 0 0,0 1-1 0 0,-1-13 0 0 0,0 22-20 0 0,0 0-1 0 0,1 1 0 0 0,-1-1 1 0 0,0 0-1 0 0,0 1 0 0 0,0-1 1 0 0,-1 1-1 0 0,1-1 0 0 0,-1 1 1 0 0,1-1-1 0 0,-1 1 1 0 0,0 0-1 0 0,0 0 0 0 0,0 0 1 0 0,0 0-1 0 0,0 0 0 0 0,0 0 1 0 0,0 1-1 0 0,-1-1 1 0 0,-2-1-1 0 0,-8-6 22 0 0,7 2 4 0 0,0 1 1 0 0,0-1 0 0 0,0 0-1 0 0,1-1 1 0 0,0 0 0 0 0,-3-8 0 0 0,6 14-33 0 0,-1-5 41 0 0,2 6-39 0 0,1 0 1 0 0,-1 0 0 0 0,1 0-1 0 0,-1 0 1 0 0,0 0 0 0 0,1 0-1 0 0,-1 1 1 0 0,0-1 0 0 0,0 0 0 0 0,1 0-1 0 0,-1 1 1 0 0,0-1 0 0 0,0 0-1 0 0,0 1 1 0 0,0-1 0 0 0,0 1-1 0 0,0-1 1 0 0,0 1 0 0 0,0 0-1 0 0,-2-1 1 0 0,3 1-1 0 0,-6-2-4 0 0,0 0 0 0 0,1 0-1 0 0,-1 1 1 0 0,0 0 0 0 0,0 0 0 0 0,0 1-1 0 0,0 0 1 0 0,0 0 0 0 0,0 0-1 0 0,-9 2 1 0 0,-5 1-4 0 0,-32 11-1 0 0,46-13 9 0 0,-1-1 0 0 0,1 0 0 0 0,0 0 0 0 0,0 0 0 0 0,0 0 0 0 0,0-1 0 0 0,0 0 0 0 0,-10-4 0 0 0,-3-1 0 0 0,-19-9 0 0 0,-13-5 0 0 0,47 19-3 0 0,1 0 1 0 0,-1 0-1 0 0,1 0 0 0 0,-1 0 0 0 0,1 0 1 0 0,-1 1-1 0 0,1 0 0 0 0,-1 0 0 0 0,1 0 1 0 0,-1 0-1 0 0,1 0 0 0 0,-1 1 0 0 0,1-1 0 0 0,-1 1 1 0 0,1 0-1 0 0,-1 0 0 0 0,-3 2 0 0 0,6-3 0 0 0,-66 18-213 0 0,66-18 85 0 0,9-5-3741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1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53 6415 0 0,'6'-6'586'0'0,"-1"3"-383"0"0,0-2-256 0 0,4-3 4265 0 0,-10 7-4108 0 0,-1 1 1 0 0,1 0-1 0 0,0-1 0 0 0,-1 1 0 0 0,1 0 0 0 0,-1 0 0 0 0,1 0 0 0 0,-1 0 0 0 0,1 0 0 0 0,0 0 1 0 0,-1 1-1 0 0,-2 0 0 0 0,3-1 14 0 0,-11 3 108 0 0,0 0-1 0 0,0 0 0 0 0,1 2 0 0 0,-1-1 0 0 0,1 2 1 0 0,0-1-1 0 0,-16 12 0 0 0,-66 58 801 0 0,49-37-608 0 0,28-25-62 0 0,1 2 1 0 0,-17 20 0 0 0,31-34-309 0 0,0 0 0 0 0,0 0-1 0 0,0 0 1 0 0,0 0 0 0 0,1 0 0 0 0,-1 1-1 0 0,0-1 1 0 0,1 0 0 0 0,-1 1 0 0 0,1-1-1 0 0,-1 0 1 0 0,1 1 0 0 0,0-1 0 0 0,-1 1-1 0 0,1-1 1 0 0,0 2 0 0 0,0-2-18 0 0,0 0 1 0 0,0 0-1 0 0,1-1 0 0 0,-1 1 0 0 0,0 0 1 0 0,1 0-1 0 0,-1-1 0 0 0,0 1 1 0 0,1 0-1 0 0,-1-1 0 0 0,1 1 1 0 0,-1 0-1 0 0,1-1 0 0 0,0 1 1 0 0,-1-1-1 0 0,1 1 0 0 0,-1-1 0 0 0,1 1 1 0 0,0-1-1 0 0,0 1 0 0 0,0-1 1 0 0,2 2 27 0 0,0-1 0 0 0,1 0 0 0 0,-1 0 1 0 0,1-1-1 0 0,-1 1 0 0 0,0-1 0 0 0,1 0 1 0 0,-1 1-1 0 0,1-1 0 0 0,-1-1 0 0 0,6 0 1 0 0,15-4 65 0 0,-1-1 1 0 0,0-1 0 0 0,0-1 0 0 0,-1-2 0 0 0,0 0 0 0 0,-1-1-1 0 0,28-18 1 0 0,-45 26-170 0 0,0 0-1 0 0,0-1 0 0 0,0 1 1 0 0,0-1-1 0 0,-1 0 0 0 0,1 0 1 0 0,-1 0-1 0 0,0 0 0 0 0,0 0 1 0 0,-1-1-1 0 0,1 1 0 0 0,-1-1 1 0 0,0 1-1 0 0,0-1 0 0 0,0 0 1 0 0,0-7-1 0 0,-1 8-36 0 0,-1 0-1 0 0,0 0 1 0 0,0 0 0 0 0,0 0-1 0 0,0 0 1 0 0,-1 0 0 0 0,1 0-1 0 0,-1 0 1 0 0,0 0-1 0 0,-1 1 1 0 0,1-1 0 0 0,-1 0-1 0 0,1 1 1 0 0,-1-1 0 0 0,0 1-1 0 0,0-1 1 0 0,-1 1 0 0 0,1 0-1 0 0,-1 0 1 0 0,0 0 0 0 0,-4-4-1 0 0,2 2-149 0 0,-1 0-1 0 0,0 1 1 0 0,0-1-1 0 0,-1 1 1 0 0,1 1-1 0 0,-1-1 1 0 0,0 1-1 0 0,0 0 0 0 0,0 1 1 0 0,0-1-1 0 0,-1 1 1 0 0,1 1-1 0 0,-1 0 1 0 0,-10-1-1 0 0,17 2-49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41 10191 0 0,'0'0'464'0'0,"1"-1"-8"0"0,16-28-144 0 0,-16 28 351 0 0,2-8 7090 0 0,-10 11-7717 0 0,0 1 1 0 0,1-1-1 0 0,-1 2 0 0 0,1-1 0 0 0,0 1 0 0 0,0 0 1 0 0,0 0-1 0 0,0 0 0 0 0,1 1 0 0 0,-7 6 0 0 0,-7 10-19 0 0,-21 29-1 0 0,32-38-7 0 0,-8 8-9 0 0,-56 81 0 0 0,63-87 0 0 0,1 1 0 0 0,1-1 0 0 0,0 1 0 0 0,1 0 0 0 0,-6 24 0 0 0,11-36 10 0 0,1 0 1 0 0,-1 0-1 0 0,1 0 0 0 0,-1 0 0 0 0,1-1 1 0 0,0 1-1 0 0,0 0 0 0 0,0 0 0 0 0,1 0 1 0 0,-1 0-1 0 0,1 0 0 0 0,-1 0 1 0 0,1-1-1 0 0,0 1 0 0 0,0 0 0 0 0,0 0 1 0 0,1-1-1 0 0,-1 1 0 0 0,0-1 0 0 0,1 1 1 0 0,0-1-1 0 0,0 0 0 0 0,0 1 0 0 0,0-1 1 0 0,0 0-1 0 0,0 0 0 0 0,0-1 0 0 0,0 1 1 0 0,1 0-1 0 0,-1-1 0 0 0,1 1 0 0 0,0-1 1 0 0,-1 0-1 0 0,1 0 0 0 0,0 0 0 0 0,-1 0 1 0 0,1 0-1 0 0,4 0 0 0 0,0 0 36 0 0,0 0-1 0 0,0-1 1 0 0,0 0-1 0 0,0 0 1 0 0,0 0-1 0 0,0-1 1 0 0,0 0-1 0 0,12-4 1 0 0,55-21 228 0 0,-65 22-239 0 0,20-8 79 0 0,0-2 0 0 0,-2-1 1 0 0,37-25-1 0 0,-50 30-94 0 0,0-1 1 0 0,0 0-1 0 0,-2-1 0 0 0,1-1 1 0 0,-1 0-1 0 0,-1-1 0 0 0,15-23 1 0 0,-24 33-15 0 0,1 0 0 0 0,-1-1 0 0 0,0 1 0 0 0,-1-1 0 0 0,1 1 0 0 0,-1-1 0 0 0,1 0 0 0 0,-2 0 0 0 0,1 1 0 0 0,0-1 0 0 0,-1 0 0 0 0,0 0 0 0 0,0 0 0 0 0,0 0 0 0 0,-1 0 0 0 0,0 1 0 0 0,0-1 0 0 0,-2-6 0 0 0,1 6-46 0 0,0 0-1 0 0,-1 0 1 0 0,1 0-1 0 0,-1 0 1 0 0,-1 1 0 0 0,1 0-1 0 0,0-1 1 0 0,-1 1-1 0 0,0 1 1 0 0,0-1-1 0 0,0 0 1 0 0,-1 1-1 0 0,1 0 1 0 0,-1 0-1 0 0,1 0 1 0 0,-7-2 0 0 0,-3-1-268 0 0,0 0 1 0 0,-1 2 0 0 0,1-1 0 0 0,-1 2 0 0 0,0 0-1 0 0,-24-2 1 0 0,29 5 122 0 0,0 0 0 0 0,0 0 0 0 0,1 1 0 0 0,-1 0-1 0 0,0 0 1 0 0,1 1 0 0 0,-1 1 0 0 0,1-1 0 0 0,-1 2 0 0 0,1-1 0 0 0,-9 6 0 0 0,16-8-330 0 0,14 11-2194 0 0,6-1 1817 0 0,4-3-18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81 9671 0 0,'0'-1'748'0'0,"0"0"-465"0"0,0 0 0 0 0,0-1 0 0 0,0 1 0 0 0,0 0-1 0 0,0 0 1 0 0,0 0 0 0 0,0 0 0 0 0,-1 0 0 0 0,1 0-1 0 0,0-1 1 0 0,-1 1 0 0 0,1 0 0 0 0,-2-1 0 0 0,2 1-144 0 0,0 1 0 0 0,0 0 0 0 0,-1 0 0 0 0,1 0 0 0 0,0 0 0 0 0,0 0 0 0 0,-1 0 0 0 0,1 0 0 0 0,0 0 0 0 0,0 0 0 0 0,-1 0 0 0 0,1 0 0 0 0,0 0 0 0 0,0 0 0 0 0,-1 0 0 0 0,1 0 0 0 0,0 0 0 0 0,0 0 0 0 0,-1 0 0 0 0,1 0 0 0 0,0 0 0 0 0,0 0 0 0 0,0 1 0 0 0,-1-1 0 0 0,1 0 0 0 0,0 0 0 0 0,0 0 0 0 0,0 0 0 0 0,-1 0 0 0 0,1 1 0 0 0,0-1 0 0 0,0 0 0 0 0,-1 1-1 0 0,-7 9 2874 0 0,3 0-4195 0 0,-1 3 1192 0 0,0 1 0 0 0,2 0 1 0 0,-1 1-1 0 0,2-1 0 0 0,0 1 1 0 0,1-1-1 0 0,0 1 0 0 0,1 0 1 0 0,1 0-1 0 0,0 0 0 0 0,1 0 1 0 0,1-1-1 0 0,4 19 0 0 0,-6-29 11 0 0,2-1-1 0 0,-1 1 1 0 0,0-1-1 0 0,1 0 1 0 0,-1 1 0 0 0,1-1-1 0 0,0 0 1 0 0,0 0-1 0 0,0 0 1 0 0,1 0 0 0 0,-1 0-1 0 0,1 0 1 0 0,-1-1-1 0 0,7 5 1 0 0,-7-6 4 0 0,1 1-1 0 0,0-1 1 0 0,0 0 0 0 0,0 0 0 0 0,0 0-1 0 0,0 0 1 0 0,0-1 0 0 0,0 1 0 0 0,0-1-1 0 0,0 0 1 0 0,1 0 0 0 0,-1 0 0 0 0,0 0-1 0 0,0 0 1 0 0,0-1 0 0 0,0 1 0 0 0,6-3 0 0 0,3 0 153 0 0,-1-1 0 0 0,1-1 1 0 0,-1 0-1 0 0,0 0 1 0 0,0-1-1 0 0,18-14 0 0 0,-23 15-102 0 0,1-1-1 0 0,0 0 0 0 0,-1-1 1 0 0,0 1-1 0 0,-1-1 1 0 0,1 0-1 0 0,-2-1 0 0 0,1 1 1 0 0,-1-1-1 0 0,5-10 0 0 0,14-53 154 0 0,-18 53-592 0 0,1-1 0 0 0,0 1 0 0 0,1 1 0 0 0,18-32 0 0 0,-13 32-766 0 0,1-2-49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26 15951 0 0,'22'-24'1446'0'0,"-21"24"-1437"0"0,-1 0 1 0 0,0 0-1 0 0,0-1 1 0 0,0 1-1 0 0,0 0 1 0 0,1 0-1 0 0,-1 0 1 0 0,0 0-1 0 0,0 0 1 0 0,0 0-1 0 0,1-1 1 0 0,-1 1 0 0 0,0 0-1 0 0,0 0 1 0 0,0 0-1 0 0,1 0 1 0 0,-1 0-1 0 0,0 0 1 0 0,0 0-1 0 0,0 0 1 0 0,1 0-1 0 0,-1 0 1 0 0,0 0 0 0 0,0 0-1 0 0,1 0 1 0 0,-1 0-1 0 0,0 0 1 0 0,0 0-1 0 0,0 0 1 0 0,1 0-1 0 0,-1 1 1 0 0,0-1-1 0 0,0 0 1 0 0,0 0-1 0 0,1 0 1 0 0,-1 0 0 0 0,0 0-1 0 0,0 0 1 0 0,0 1-1 0 0,0-1 1 0 0,1 0-1 0 0,-1 0 1 0 0,0 0-1 0 0,0 0 1 0 0,0 1-1 0 0,0-1 1 0 0,0 0-1 0 0,0 0 1 0 0,0 0 0 0 0,0 1-1 0 0,1-1 1 0 0,-1 0-1 0 0,0 0 1 0 0,0 0-1 0 0,0 1 1 0 0,0-1-1 0 0,0 0 1 0 0,0 0-1 0 0,0 1 1 0 0,0-1-1 0 0,0 0 1 0 0,0 0 0 0 0,0 0-1 0 0,-1 1 1 0 0,1 13 214 0 0,-4 14 24 0 0,-2 0 0 0 0,-2 0 0 0 0,-16 42 0 0 0,7-21-86 0 0,-75 237 264 0 0,-66 192 344 0 0,81-284-1706 0 0,53-142 197 0 0,-49 79 1 0 0,63-117-353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78 10591 0 0,'0'0'819'0'0,"-14"10"1104"0"0,14-9-1697 0 0,-1 0 1 0 0,1 0-1 0 0,-1-1 1 0 0,1 1-1 0 0,0 0 1 0 0,-1 0-1 0 0,1 0 1 0 0,0-1 0 0 0,0 1-1 0 0,-1 0 1 0 0,1 0-1 0 0,0 0 1 0 0,0 0-1 0 0,0 0 1 0 0,0 0-1 0 0,0-1 1 0 0,0 1-1 0 0,0 0 1 0 0,0 0 0 0 0,1 0-1 0 0,-1 0 1 0 0,0 0-1 0 0,0-1 1 0 0,1 1-1 0 0,-1 0 1 0 0,0 0-1 0 0,2 1 1 0 0,-1-1-52 0 0,1 1 1 0 0,-1-1-1 0 0,1 1 1 0 0,0-1-1 0 0,0 0 1 0 0,0 0-1 0 0,-1 0 1 0 0,1 0-1 0 0,0 0 1 0 0,0 0-1 0 0,3 0 1 0 0,5 2 34 0 0,0-1-1 0 0,0-1 1 0 0,0 0-1 0 0,11 0 1 0 0,12-2 276 0 0,-1-1 0 0 0,42-10 0 0 0,63-19 58 0 0,-107 23-412 0 0,193-49 215 0 0,-139 41-3511 0 0,-59 12-2936 0 0,-7 0-828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73 7831 0 0,'31'-50'1565'0'0,"-20"28"7157"0"0,-11 23-8602 0 0,0 1 1 0 0,0 0-1 0 0,0-1 0 0 0,0 1 1 0 0,0 0-1 0 0,-1-1 1 0 0,1 1-1 0 0,-1-1 0 0 0,1 1 1 0 0,-2 2-1 0 0,0 2 67 0 0,-72 206 1540 0 0,41-121-1384 0 0,-29 86 36 0 0,-56 151-250 0 0,-26-11 28 0 0,116-266-282 0 0,-65 134-2025 0 0,88-172 892 0 0</inkml:trace>
  <inkml:trace contextRef="#ctx0" brushRef="#br0" timeOffset="1">476 951 14279 0 0,'3'-8'10716'0'0,"5"18"-10259"0"0,-5-6-422 0 0,-1 0 0 0 0,0 0 0 0 0,-1 0 0 0 0,1 0 0 0 0,-1 0-1 0 0,1 1 1 0 0,-1-1 0 0 0,0 1 0 0 0,-1-1 0 0 0,1 0 0 0 0,-1 1 0 0 0,0-1-1 0 0,0 1 1 0 0,-1 5 0 0 0,-2 9-20 0 0,0-1 0 0 0,-7 20 0 0 0,5-18 4 0 0,-39 129-584 0 0,44-148 545 0 0,-4 15-1280 0 0,4-13-1181 0 0,4-9 625 0 0,2-6 174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41 128 9215 0 0,'0'0'831'0'0,"1"2"-686"0"0,3 2 738 0 0,1 1 1 0 0,0-1-1 0 0,0 0 0 0 0,0 0 0 0 0,0 0 0 0 0,1-1 0 0 0,0 0 0 0 0,-1 0 1 0 0,1 0-1 0 0,9 2 0 0 0,5 1 299 0 0,0-1 1 0 0,22 3 0 0 0,-30-7-1067 0 0,0 0 0 0 0,0-2 0 0 0,1 1 0 0 0,-1-1 1 0 0,0-1-1 0 0,0 0 0 0 0,0-1 0 0 0,18-6 0 0 0,-25 7-110 0 0,0 0-1 0 0,0 0 1 0 0,0-1-1 0 0,0 0 1 0 0,0 0-1 0 0,-1 0 1 0 0,1-1-1 0 0,-1 0 1 0 0,0 0-1 0 0,0 0 1 0 0,0 0-1 0 0,-1 0 0 0 0,1-1 1 0 0,4-8-1 0 0,-6 10-31 0 0,-1-1 0 0 0,1 0 0 0 0,-1 0 0 0 0,1 0 0 0 0,-1 0 0 0 0,0 0 0 0 0,-1 0 0 0 0,1-1 0 0 0,-1 1 0 0 0,0 0 0 0 0,0 0 0 0 0,0-1 0 0 0,0 1 0 0 0,-1 0 0 0 0,0 0 0 0 0,0 0 0 0 0,0 0 0 0 0,0 0 0 0 0,-1 0 0 0 0,-2-5 0 0 0,4 7-13 0 0,-1 1-1 0 0,0-1 1 0 0,0 1 0 0 0,0-1 0 0 0,0 1-1 0 0,0-1 1 0 0,-1 1 0 0 0,1 0-1 0 0,0 0 1 0 0,-1 0 0 0 0,1-1-1 0 0,0 1 1 0 0,-1 0 0 0 0,0 1-1 0 0,1-1 1 0 0,-1 0 0 0 0,1 0-1 0 0,-1 1 1 0 0,-3-2 0 0 0,2 2-42 0 0,0 0 0 0 0,-1 0 1 0 0,1 0-1 0 0,0 0 0 0 0,0 0 1 0 0,-1 0-1 0 0,1 1 0 0 0,0 0 1 0 0,0 0-1 0 0,-4 1 0 0 0,-3 2-68 0 0,1 1-1 0 0,-1 0 0 0 0,1 0 1 0 0,1 1-1 0 0,-16 12 0 0 0,-6 10 143 0 0,2 2 0 0 0,1 1 0 0 0,2 1 0 0 0,1 1 0 0 0,1 1 0 0 0,-26 54 0 0 0,38-66 64 0 0,-10 29-1 0 0,19-45-54 0 0,-1 0-1 0 0,2 1 1 0 0,-1-1 0 0 0,1 1-1 0 0,0 0 1 0 0,0-1-1 0 0,1 1 1 0 0,0 0 0 0 0,1 11-1 0 0,0-15 0 0 0,-1-1-1 0 0,1 0 0 0 0,0 0 1 0 0,0 1-1 0 0,0-1 0 0 0,0 0 1 0 0,0 0-1 0 0,0 0 0 0 0,1 0 1 0 0,-1 0-1 0 0,1 0 1 0 0,-1 0-1 0 0,1-1 0 0 0,0 1 1 0 0,0-1-1 0 0,-1 1 0 0 0,1-1 1 0 0,0 1-1 0 0,0-1 1 0 0,4 1-1 0 0,19 6-1373 0 0,2-7-3439 0 0,1-5-1795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22 533 6447 0 0,'-17'39'14824'0'0,"14"-46"-12915"0"0,2 4-1675 0 0,1 0 0 0 0,0 0 0 0 0,-1 0 0 0 0,1 0 0 0 0,0 0 0 0 0,0 1 0 0 0,1-1 0 0 0,-1 0 0 0 0,2-5 0 0 0,10-30 517 0 0,-2 8-520 0 0,-3 6-153 0 0,2 0 0 0 0,0 1 0 0 0,1 0 0 0 0,15-24 0 0 0,59-82-66 0 0,-67 106-300 0 0,0 1 0 0 0,2 1-1 0 0,1 0 1 0 0,0 1-1 0 0,27-19 1 0 0,-39 33-173 0 0,1 1 1 0 0,-1 0-1 0 0,2 0 0 0 0,-1 1 1 0 0,0 0-1 0 0,16-3 1 0 0,-9 3-1392 0 0,1 1 0 0 0,-1 1 0 0 0,19 0 0 0 0,-13 3-291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8 9671 0 0,'0'-7'12920'0'0,"-38"29"-10939"0"0,-41 26-1586 0 0,52-30-604 0 0,0 2-1 0 0,1 0 0 0 0,1 2 1 0 0,-34 38-1 0 0,57-58 132 0 0,0 0 0 0 0,1 1 0 0 0,-1-1 0 0 0,1 0-1 0 0,-1 1 1 0 0,1 0 0 0 0,0-1 0 0 0,0 1 0 0 0,0 0 0 0 0,0-1-1 0 0,1 1 1 0 0,-1 5 0 0 0,1-7-2 0 0,1 0 0 0 0,-1 1-1 0 0,1-1 1 0 0,0 0 0 0 0,0 0 0 0 0,0 0-1 0 0,-1 0 1 0 0,1 0 0 0 0,0 0-1 0 0,0 0 1 0 0,0 0 0 0 0,0 0 0 0 0,1 0-1 0 0,-1-1 1 0 0,0 1 0 0 0,2 1-1 0 0,-1-1-84 0 0,13 7-390 0 0,-1-1 0 0 0,2-1 0 0 0,16 6 1 0 0,-12-5 212 0 0,23 11 0 0 0,9 7 117 0 0,-22-11 519 0 0,33 21 0 0 0,-57-31-43 0 0,-1-1 1 0 0,0 1 0 0 0,-1 0 0 0 0,1 0-1 0 0,-1 0 1 0 0,0 1 0 0 0,0 0 0 0 0,0 0-1 0 0,-1 0 1 0 0,1 0 0 0 0,-1 0 0 0 0,4 10-1 0 0,-6-11-151 0 0,0-1-1 0 0,0 1 0 0 0,0-1 0 0 0,-1 1 0 0 0,1 0 1 0 0,-1 0-1 0 0,0-1 0 0 0,0 1 0 0 0,0 0 0 0 0,-1-1 1 0 0,1 1-1 0 0,-1 0 0 0 0,0-1 0 0 0,0 1 0 0 0,0-1 1 0 0,0 1-1 0 0,-1-1 0 0 0,0 1 0 0 0,1-1 1 0 0,-1 0-1 0 0,0 0 0 0 0,-3 4 0 0 0,-2 0-49 0 0,1 0 0 0 0,-1 0 0 0 0,-1-1 0 0 0,0 0 0 0 0,0 0 0 0 0,0 0 0 0 0,0-1 0 0 0,-1-1-1 0 0,0 1 1 0 0,-13 4 0 0 0,-2-1-9 0 0,0-1 0 0 0,-46 7 0 0 0,45-11 39 0 0,0 0-1 0 0,-27-2 1 0 0,41-1-338 0 0,0-1 1 0 0,-1 0-1 0 0,1-1 1 0 0,0 0-1 0 0,0-1 1 0 0,1 0-1 0 0,-12-5 1 0 0,6-1-8070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54 2303 0 0,'12'-29'2888'0'0,"-1"22"3189"0"0,-11 7-5824 0 0,1 0 0 0 0,0 0-1 0 0,-1-1 1 0 0,1 1 0 0 0,-1 0-1 0 0,1 0 1 0 0,-1-1 0 0 0,1 1-1 0 0,-1 0 1 0 0,0 0 0 0 0,1-1-1 0 0,-1 1 1 0 0,1-1 0 0 0,-1 1 0 0 0,0 0-1 0 0,1-1 1 0 0,0 0 0 0 0,-2 0-198 0 0,0 0 1 0 0,0 0-1 0 0,0 0 1 0 0,0 0-1 0 0,1 1 1 0 0,-1-1-1 0 0,0 0 1 0 0,-1 1 0 0 0,1-1-1 0 0,0 0 1 0 0,0 1-1 0 0,0-1 1 0 0,0 1-1 0 0,0 0 1 0 0,-1-1-1 0 0,1 1 1 0 0,0 0 0 0 0,0 0-1 0 0,0 0 1 0 0,-1 0-1 0 0,1 0 1 0 0,0 0-1 0 0,0 0 1 0 0,-1 0-1 0 0,0 1 1 0 0,-4-1 103 0 0,0 1 0 0 0,0 1 1 0 0,-10 3-1 0 0,-3 3 51 0 0,0 1 1 0 0,1 1-1 0 0,0 1 0 0 0,0 0 1 0 0,1 2-1 0 0,-29 27 0 0 0,14-8-176 0 0,1 1 0 0 0,-30 44 1 0 0,57-72-14 0 0,-6 8 52 0 0,1 1-1 0 0,0-1 1 0 0,-11 25-1 0 0,19-34-17 0 0,-1 1 0 0 0,1-1-1 0 0,0 0 1 0 0,0 1-1 0 0,0-1 1 0 0,0 0 0 0 0,1 9-1 0 0,0-10 3 0 0,0-1 0 0 0,1 1 0 0 0,-1-1 0 0 0,1 1 0 0 0,0 0-1 0 0,-1-1 1 0 0,1 0 0 0 0,0 1 0 0 0,1-1 0 0 0,-1 0 0 0 0,0 1-1 0 0,1-1 1 0 0,-1 0 0 0 0,3 3 0 0 0,-1-3 0 0 0,-1 0 0 0 0,1 0 0 0 0,-1 0 0 0 0,1-1 0 0 0,0 1 0 0 0,0-1 1 0 0,-1 1-1 0 0,1-1 0 0 0,0 0 0 0 0,0 0 0 0 0,0 0 0 0 0,1-1 0 0 0,-1 1 0 0 0,0-1 0 0 0,0 0 0 0 0,5 0 1 0 0,6 0 100 0 0,0-1 0 0 0,20-4 1 0 0,-24 3-88 0 0,7-1-9 0 0,0-1-1 0 0,-1-1 1 0 0,1 0-1 0 0,-1-1 1 0 0,0-1-1 0 0,-1 0 1 0 0,21-13-1 0 0,-29 15-78 0 0,0 1 0 0 0,-1-1 0 0 0,1 0 0 0 0,-1-1 0 0 0,-1 1 0 0 0,1-1 0 0 0,-1 0 0 0 0,0-1 0 0 0,0 1 1 0 0,-1-1-1 0 0,0 0 0 0 0,0 0 0 0 0,0-1 0 0 0,-1 1 0 0 0,0-1 0 0 0,-1 1 0 0 0,3-15 0 0 0,-4 15-16 0 0,-1 0-1 0 0,0-1 1 0 0,-1 1 0 0 0,0 0 0 0 0,0 0-1 0 0,-1 0 1 0 0,1 0 0 0 0,-2 1 0 0 0,1-1-1 0 0,-1 0 1 0 0,0 1 0 0 0,-4-8 0 0 0,2 5-26 0 0,0 1 1 0 0,-1 0 0 0 0,0 0 0 0 0,0 0 0 0 0,-1 1 0 0 0,0-1 0 0 0,0 2 0 0 0,-10-8 0 0 0,11 10 27 0 0,0 1 0 0 0,0 0 0 0 0,0 0 0 0 0,-1 0-1 0 0,1 1 1 0 0,-1 0 0 0 0,0 0 0 0 0,-10-1 0 0 0,12 2-21 0 0,-1 0 0 0 0,1 1 1 0 0,0 0-1 0 0,0 0 0 0 0,0 1 1 0 0,-1 0-1 0 0,1 0 0 0 0,0 0 1 0 0,0 0-1 0 0,0 1 1 0 0,0-1-1 0 0,-5 4 0 0 0,9-5 33 0 0,0 1 0 0 0,0 0-1 0 0,0-1 1 0 0,0 1 0 0 0,0 0-1 0 0,0 0 1 0 0,0 0 0 0 0,0-1-1 0 0,0 1 1 0 0,0 0 0 0 0,0 0-1 0 0,0 0 1 0 0,1 1 0 0 0,-1-1-1 0 0,0 0 1 0 0,1 0 0 0 0,-1 0-1 0 0,1 0 1 0 0,-1 1 0 0 0,1-1-1 0 0,0 0 1 0 0,-1 2 0 0 0,1-1-138 0 0,1 0 1 0 0,-1 0 0 0 0,0-1 0 0 0,0 1 0 0 0,1 0-1 0 0,-1 0 1 0 0,1 0 0 0 0,0-1 0 0 0,-1 1-1 0 0,1 0 1 0 0,0-1 0 0 0,0 1 0 0 0,0-1 0 0 0,0 1-1 0 0,2 1 1 0 0,8 8-1236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58 743 11975 0 0,'0'0'547'0'0,"-1"-1"-11"0"0,-22-8 1250 0 0,21 8-1023 0 0,0 1 1 0 0,0-1-1 0 0,0 0 0 0 0,0 0 1 0 0,0 0-1 0 0,0 0 0 0 0,0 0 1 0 0,0 0-1 0 0,-3-3 1 0 0,4 3-735 0 0,0-1 0 0 0,1 1 0 0 0,-1-1 0 0 0,0 1 0 0 0,0-1 0 0 0,1 1 0 0 0,-1-1 0 0 0,0 1 0 0 0,1-1-1 0 0,-1-1 1 0 0,0-5 182 0 0,0-1 0 0 0,1 1 0 0 0,0 0 0 0 0,0 0-1 0 0,0-1 1 0 0,1 1 0 0 0,3-12 0 0 0,19-58 792 0 0,-19 65-890 0 0,7-18-6 0 0,1 1 0 0 0,2 0 0 0 0,0 0 0 0 0,2 1 0 0 0,2 1 0 0 0,0 1-1 0 0,1 1 1 0 0,2 0 0 0 0,1 1 0 0 0,33-28 0 0 0,-23 25-93 0 0,67-55-148 0 0,-80 69-179 0 0,1 1-1 0 0,-1 1 0 0 0,33-15 0 0 0,-40 23-229 0 0,0 0 0 0 0,1 0-1 0 0,-1 1 1 0 0,1 1-1 0 0,0 0 1 0 0,21-1 0 0 0,-12 4-647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1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56 396 7855 0 0,'0'0'714'0'0,"2"1"-586"0"0,-2 0 102 0 0,1-1 0 0 0,0 1 1 0 0,0 0-1 0 0,-1 0 0 0 0,1-1 0 0 0,0 1 1 0 0,-1 0-1 0 0,1 0 0 0 0,0 0 0 0 0,-1 0 1 0 0,1 0-1 0 0,-1 0 0 0 0,0 0 0 0 0,1 0 1 0 0,-1 0-1 0 0,0 0 0 0 0,1 2 1 0 0,-2-3-164 0 0,1 1 0 0 0,0-1 0 0 0,0 0 0 0 0,0 1 1 0 0,-1-1-1 0 0,1 1 0 0 0,0-1 0 0 0,0 0 1 0 0,-1 1-1 0 0,1-1 0 0 0,0 0 0 0 0,-1 1 0 0 0,1-1 1 0 0,0 0-1 0 0,-1 1 0 0 0,1-1 0 0 0,-1 0 1 0 0,1 0-1 0 0,0 0 0 0 0,-1 1 0 0 0,1-1 1 0 0,-1 0-1 0 0,1 0 0 0 0,-1 0 0 0 0,0 0 0 0 0,-2 1 84 0 0,1-1-1 0 0,-1 0 1 0 0,0 0-1 0 0,0 0 1 0 0,1 0-1 0 0,-1 0 1 0 0,0 0-1 0 0,1-1 0 0 0,-4 0 1 0 0,4 0-57 0 0,0 0 0 0 0,1 0 0 0 0,-1-1 1 0 0,0 1-1 0 0,0 0 0 0 0,1-1 0 0 0,-1 1 0 0 0,1-1 1 0 0,0 1-1 0 0,-1-1 0 0 0,1 0 0 0 0,0 0 0 0 0,0 1 1 0 0,0-1-1 0 0,0 0 0 0 0,0 0 0 0 0,0 0 0 0 0,1 0 0 0 0,-1 0 1 0 0,1 0-1 0 0,-1 0 0 0 0,1-1 0 0 0,0 1 0 0 0,0 0 1 0 0,-1 0-1 0 0,2 0 0 0 0,-1 0 0 0 0,0-3 0 0 0,1-2 70 0 0,1 0-1 0 0,-1 1 0 0 0,1-1 0 0 0,0 1 1 0 0,1-1-1 0 0,-1 1 0 0 0,6-9 0 0 0,-2 5-131 0 0,1 0-1 0 0,1 1 0 0 0,-1-1 1 0 0,1 1-1 0 0,1 1 0 0 0,16-14 1 0 0,64-37 224 0 0,-20 15-168 0 0,-56 34-113 0 0,93-60-1579 0 0,-93 63 1138 0 0,0 0 0 0 0,0 1 1 0 0,1 1-1 0 0,0 0 0 0 0,0 1 1 0 0,23-4-1 0 0,-21 6-5389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20 9215 0 0,'-5'-6'950'0'0,"4"4"-751"0"0,-1 1 1 0 0,0 0-1 0 0,1 0 1 0 0,-1-1-1 0 0,0 1 1 0 0,0 0-1 0 0,0 0 1 0 0,0 1 0 0 0,0-1-1 0 0,0 0 1 0 0,0 1-1 0 0,0-1 1 0 0,0 1-1 0 0,0 0 1 0 0,0-1-1 0 0,0 1 1 0 0,0 0-1 0 0,0 0 1 0 0,0 1 0 0 0,0-1-1 0 0,0 0 1 0 0,0 1-1 0 0,0-1 1 0 0,0 1-1 0 0,-3 1 1 0 0,-3 1 148 0 0,0 0 0 0 0,1 1 0 0 0,-1 0 1 0 0,1 0-1 0 0,-7 6 0 0 0,-116 98 361 0 0,55-43-645 0 0,49-45-54 0 0,14-11 15 0 0,0 1 0 0 0,1 0-1 0 0,0 1 1 0 0,-13 16 0 0 0,24-27-19 0 0,0 0 1 0 0,0 1 0 0 0,0-1 0 0 0,0 0 0 0 0,0 1 0 0 0,0-1-1 0 0,0 0 1 0 0,0 1 0 0 0,0-1 0 0 0,0 0 0 0 0,0 1 0 0 0,0-1-1 0 0,0 0 1 0 0,0 1 0 0 0,0-1 0 0 0,1 0 0 0 0,-1 1 0 0 0,0-1-1 0 0,0 0 1 0 0,0 0 0 0 0,1 1 0 0 0,-1-1 0 0 0,0 0 0 0 0,0 0-1 0 0,0 1 1 0 0,1-1 0 0 0,-1 0 0 0 0,1 1 0 0 0,7 5 77 0 0,2-1-23 0 0,1-1 0 0 0,-1 0-1 0 0,1 0 1 0 0,-1-1 0 0 0,14 2 0 0 0,-1 0 8 0 0,2 1-15 0 0,91 27 98 0 0,-103-28-49 0 0,0 0 0 0 0,0 1 0 0 0,-1 1 0 0 0,1 0-1 0 0,-1 0 1 0 0,14 13 0 0 0,-22-17-39 0 0,-1 0 0 0 0,0 1 0 0 0,0-1 0 0 0,0 1 0 0 0,-1-1 0 0 0,3 5 0 0 0,-4-7-45 0 0,-1 0 0 0 0,0 0 0 0 0,0 0 0 0 0,0-1 0 0 0,0 1 0 0 0,0 0-1 0 0,0 0 1 0 0,0 0 0 0 0,0 0 0 0 0,0 0 0 0 0,0-1 0 0 0,0 1 0 0 0,-1 0 0 0 0,1 0 0 0 0,0 0-1 0 0,0 0 1 0 0,-1-1 0 0 0,1 1 0 0 0,-1 0 0 0 0,1 0 0 0 0,-1-1 0 0 0,0 2 0 0 0,-14 12 316 0 0,4-7-159 0 0,0-2 0 0 0,-1 0 0 0 0,0 0 0 0 0,0-1 1 0 0,-1 0-1 0 0,-14 2 0 0 0,3 0 37 0 0,-44 8-75 0 0,0-3 0 0 0,-1-3 0 0 0,-120 0 0 0 0,179-8-269 0 0,0 0 0 0 0,-1-1 0 0 0,1 0 1 0 0,0 0-1 0 0,-18-5 0 0 0,27 6 100 0 0,1-1 1 0 0,0 1-1 0 0,0 0 1 0 0,0-1-1 0 0,-1 1 1 0 0,1 0-1 0 0,0 0 1 0 0,0-1-1 0 0,0 1 0 0 0,0 0 1 0 0,0-1-1 0 0,0 1 1 0 0,0 0-1 0 0,0-1 1 0 0,0 1-1 0 0,0 0 1 0 0,0-1-1 0 0,0 1 1 0 0,0 0-1 0 0,0-1 1 0 0,0 1-1 0 0,0 0 0 0 0,0-1 1 0 0,0 1-1 0 0,0 0 1 0 0,0-1-1 0 0,0 1 1 0 0,1 0-1 0 0,-1 0 1 0 0,0-1-1 0 0,5-9-513 0 0,14-8-931 0 0,-12 12 208 0 0,10-9-5387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23 12895 0 0,'-1'-1'59'0'0,"-1"-1"35"0"0,0 0 0 0 0,0 0-1 0 0,0 1 1 0 0,0-1 0 0 0,-1 0 0 0 0,1 1-1 0 0,-1-1 1 0 0,1 1 0 0 0,-1 0 0 0 0,1 0 0 0 0,-1 0-1 0 0,0 0 1 0 0,0 0 0 0 0,1 1 0 0 0,-1-1-1 0 0,0 1 1 0 0,0 0 0 0 0,0 0 0 0 0,0 0 0 0 0,-2 0-1 0 0,-6 3 135 0 0,1-1 1 0 0,0 2-1 0 0,-1-1 0 0 0,2 1 0 0 0,-1 1 0 0 0,0 0 0 0 0,1 0 0 0 0,0 1 1 0 0,-14 11-1 0 0,12-6-67 0 0,0 0 0 0 0,0 0 0 0 0,1 1 0 0 0,0 1 1 0 0,-15 25-1 0 0,7-3 107 0 0,2 0 0 0 0,2 1-1 0 0,1 1 1 0 0,-13 56 0 0 0,-18 109 221 0 0,-25 95-311 0 0,51-237-171 0 0,-2 0 0 0 0,-52 104 0 0 0,59-139-105 0 0,4-6-389 0 0,-2 0 0 0 0,0-1 1 0 0,-17 23-1 0 0,18-31-660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16327 0 0,'0'0'1831'0'0,"1"1"-1328"0"0,4 1-255 0 0,-1 0-1 0 0,1 0 1 0 0,-1-1 0 0 0,1 0 0 0 0,-1 1 0 0 0,1-2 0 0 0,0 1 0 0 0,0 0 0 0 0,6-1 0 0 0,46-3 1156 0 0,-51 2-1237 0 0,26-3 810 0 0,50-15 0 0 0,-34 7-315 0 0,104-26 665 0 0,52-11-510 0 0,-154 38-747 0 0,-10 2-1600 0 0,79-8 1 0 0,-104 16-162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50 572 7831 0 0,'-1'9'14227'0'0,"-1"-9"-14055"0"0,0 0 0 0 0,1-1 0 0 0,-1 0 0 0 0,0 1 0 0 0,0-1 1 0 0,1 0-1 0 0,-1 0 0 0 0,1 0 0 0 0,-1 0 0 0 0,1 0 0 0 0,-1-1 0 0 0,1 1 0 0 0,-1 0 1 0 0,1-1-1 0 0,0 1 0 0 0,0-1 0 0 0,0 1 0 0 0,0-1 0 0 0,-1-2 0 0 0,-1 0-11 0 0,0-1-1 0 0,1 0 1 0 0,0 0-1 0 0,0 0 1 0 0,-3-10-1 0 0,4 7-84 0 0,1 1 1 0 0,-1-1-1 0 0,1 0 1 0 0,1 0-1 0 0,0 0 0 0 0,0 0 1 0 0,0 1-1 0 0,1-1 0 0 0,5-12 1 0 0,0 0 1 0 0,1 1 0 0 0,17-26-1 0 0,-6 14-213 0 0,1 0-1 0 0,2 2 0 0 0,1 1 0 0 0,1 1 0 0 0,1 1 0 0 0,2 1 1 0 0,48-36-1 0 0,-56 49-125 0 0,0 1 1 0 0,1 0 0 0 0,0 2-1 0 0,42-14 1 0 0,-43 18-651 0 0,0 0-1 0 0,0 1 1 0 0,25-1 0 0 0,-19 5-1099 0 0</inkml:trace>
  <inkml:trace contextRef="#ctx0" brushRef="#br0" timeOffset="1">829 183 8751 0 0,'0'2'7626'0'0,"-6"6"-6992"0"0,1 0 1 0 0,-1-1 0 0 0,-1 1-1 0 0,1-1 1 0 0,-1 0 0 0 0,0-1 0 0 0,-12 9-1 0 0,6-5-445 0 0,-19 20-1 0 0,-100 137 492 0 0,128-160-617 0 0,0-1 1 0 0,1 1-1 0 0,-1 0 0 0 0,1 0 0 0 0,1 0 1 0 0,-1 0-1 0 0,1 0 0 0 0,0 1 0 0 0,-1 11 1 0 0,3-17-23 0 0,0 0 1 0 0,0 1-1 0 0,0-1 1 0 0,0 0-1 0 0,0 1 1 0 0,0-1-1 0 0,1 0 1 0 0,-1 0-1 0 0,1 1 1 0 0,-1-1 0 0 0,1 0-1 0 0,0 0 1 0 0,0 0-1 0 0,0 1 1 0 0,0-1-1 0 0,0 0 1 0 0,0-1-1 0 0,1 1 1 0 0,-1 0 0 0 0,1 0-1 0 0,-1 0 1 0 0,1-1-1 0 0,0 1 1 0 0,0-1-1 0 0,0 1 1 0 0,-1-1-1 0 0,1 0 1 0 0,1 0 0 0 0,-1 0-1 0 0,0 0 1 0 0,0 0-1 0 0,0 0 1 0 0,0-1-1 0 0,5 2 1 0 0,-3-1 0 0 0,0-1 1 0 0,1 1-1 0 0,-1-1 1 0 0,0 0 0 0 0,1 0-1 0 0,-1 0 1 0 0,0-1-1 0 0,0 1 1 0 0,1-1-1 0 0,-1 0 1 0 0,0 0 0 0 0,0-1-1 0 0,0 1 1 0 0,0-1-1 0 0,0 0 1 0 0,0 0-1 0 0,0 0 1 0 0,-1-1-1 0 0,1 1 1 0 0,-1-1 0 0 0,5-4-1 0 0,-4 2 9 0 0,0 0 1 0 0,0 1-1 0 0,-1-2 0 0 0,1 1 0 0 0,-1 0 1 0 0,-1-1-1 0 0,1 1 0 0 0,-1-1 1 0 0,0 0-1 0 0,0 0 0 0 0,0 0 0 0 0,-1 0 1 0 0,0 0-1 0 0,0-11 0 0 0,-1-6 220 0 0,-1-1 1 0 0,-5-25-1 0 0,3 29-574 0 0,0 0 0 0 0,2 0 0 0 0,1-34-1 0 0,1 53 205 0 0,-1-2-220 0 0,0 1 1 0 0,0 0-1 0 0,1 0 1 0 0,-1-1-1 0 0,1 1 1 0 0,0 0-1 0 0,1-3 0 0 0,3-3-1210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80 307 9215 0 0,'0'6'219'0'0,"-1"-1"-1"0"0,1 0 1 0 0,-1 1-1 0 0,0-1 1 0 0,0 0-1 0 0,-1 0 1 0 0,0 0 0 0 0,0 0-1 0 0,0 0 1 0 0,0 0-1 0 0,-6 8 1 0 0,-2 0 1535 0 0,0-1 0 0 0,-19 18 0 0 0,20-24 4294 0 0,13-17-4791 0 0,10-15-1124 0 0,20-24 387 0 0,2 2 0 0 0,2 1 1 0 0,53-49-1 0 0,-66 73-623 0 0,0 0 1 0 0,2 2-1 0 0,0 2 0 0 0,1 0 1 0 0,57-27-1 0 0,-82 44 100 0 0,0 1 0 0 0,0 0 0 0 0,1 0 1 0 0,-1 0-1 0 0,0 0 0 0 0,1 1 0 0 0,-1-1 0 0 0,0 1 0 0 0,1 0 0 0 0,-1 0 0 0 0,1 0 0 0 0,-1 0 0 0 0,0 1 1 0 0,1-1-1 0 0,-1 1 0 0 0,0 0 0 0 0,1 0 0 0 0,2 2 0 0 0,-3-2 2 0 0,-1 0-1 0 0,0 1 0 0 0,0 0 1 0 0,0-1-1 0 0,0 1 1 0 0,0 0-1 0 0,0 0 1 0 0,0 0-1 0 0,0 0 1 0 0,-1 1-1 0 0,1-1 1 0 0,-1 0-1 0 0,0 1 1 0 0,1-1-1 0 0,-1 1 0 0 0,0-1 1 0 0,-1 1-1 0 0,1 0 1 0 0,0-1-1 0 0,-1 1 1 0 0,1 0-1 0 0,-1-1 1 0 0,0 4-1 0 0,-1 21-49 0 0,0 0 1 0 0,-2 0-1 0 0,-11 46 0 0 0,-1 13-34 0 0,10-56-1531 0 0,-1 20-5685 0 0,6-35 98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280 130 14655 0 0,'6'-7'422'0'0,"0"-1"-56"0"0,1 0 1 0 0,-1-1-1 0 0,0 0 0 0 0,5-12 1 0 0,-10 19-206 0 0,0 1 1 0 0,0-1 0 0 0,0 0-1 0 0,-1 0 1 0 0,1 0 0 0 0,-1 0-1 0 0,1 0 1 0 0,-1 0 0 0 0,0 0-1 0 0,0 0 1 0 0,0 0-1 0 0,0 0 1 0 0,0 0 0 0 0,0 0-1 0 0,-1-1 1 0 0,1 1 0 0 0,0 0-1 0 0,-1 1 1 0 0,0-1 0 0 0,0 0-1 0 0,1 0 1 0 0,-1 0 0 0 0,0 0-1 0 0,0 0 1 0 0,-1 1 0 0 0,1-1-1 0 0,0 0 1 0 0,-3-2 0 0 0,2 3-102 0 0,0 0 0 0 0,0 0 0 0 0,0 0 0 0 0,-1 0 0 0 0,1 0 0 0 0,0 0 0 0 0,0 1 1 0 0,-1-1-1 0 0,1 1 0 0 0,0-1 0 0 0,-1 1 0 0 0,1 0 0 0 0,-1 0 0 0 0,1 0 1 0 0,0 0-1 0 0,-1 1 0 0 0,1-1 0 0 0,0 0 0 0 0,-1 1 0 0 0,1 0 0 0 0,0 0 1 0 0,0-1-1 0 0,-4 3 0 0 0,-5 2 206 0 0,1 1-1 0 0,0-1 1 0 0,-14 12 0 0 0,-42 38-266 0 0,37-29 0 0 0,17-16 0 0 0,1 1 0 0 0,0 0 0 0 0,1 0 0 0 0,1 1 0 0 0,0 0 0 0 0,0 1 0 0 0,1 0 0 0 0,1 0 0 0 0,-8 19 0 0 0,14-31-2 0 0,1 0 1 0 0,-1 0-1 0 0,1 0 0 0 0,0 0 1 0 0,-1 0-1 0 0,1 0 0 0 0,0 1 0 0 0,0-1 1 0 0,0 0-1 0 0,0 0 0 0 0,0 0 1 0 0,0 0-1 0 0,0 1 0 0 0,0-1 0 0 0,0 0 1 0 0,0 0-1 0 0,1 0 0 0 0,-1 0 1 0 0,0 0-1 0 0,1 0 0 0 0,-1 1 1 0 0,1-1-1 0 0,-1 0 0 0 0,1 0 0 0 0,0 0 1 0 0,-1-1-1 0 0,1 1 0 0 0,0 0 1 0 0,0 0-1 0 0,0 0 0 0 0,0 0 0 0 0,-1-1 1 0 0,1 1-1 0 0,0 0 0 0 0,0-1 1 0 0,0 1-1 0 0,0-1 0 0 0,1 1 0 0 0,0 0 1 0 0,2-1-6 0 0,-1 1 0 0 0,0 0 0 0 0,1-1 0 0 0,-1 0 0 0 0,1 0 0 0 0,-1 0 0 0 0,1 0 0 0 0,-1 0 0 0 0,1-1 0 0 0,-1 0 0 0 0,1 1 0 0 0,4-3 0 0 0,8-3-32 0 0,0-1 0 0 0,-1 0-1 0 0,0-2 1 0 0,0 1-1 0 0,0-2 1 0 0,-1 0-1 0 0,-1-1 1 0 0,0 0-1 0 0,0-1 1 0 0,-1 0 0 0 0,13-18-1 0 0,-2 3-120 0 0,-22 25 80 0 0,-6 12-1220 0 0,-23 49 1154 0 0,4 1-1 0 0,2 1 1 0 0,2 1 0 0 0,-14 83-1 0 0,-47 228 1667 0 0,74-333-1097 0 0,1 1 1 0 0,3 1-1 0 0,1-1 0 0 0,6 67 0 0 0,2-58 17 0 0,2 0-1 0 0,2 0 0 0 0,26 73 0 0 0,32 72-208 0 0,-66-187-229 0 0,0-1 0 0 0,0 1 0 0 0,0 1 1 0 0,0 13-1 0 0,-2-22 2 0 0,-1 0-1 0 0,1 1 1 0 0,0-1 0 0 0,-1 0 0 0 0,1 0-1 0 0,-1 0 1 0 0,1 1 0 0 0,0-1 0 0 0,-1 0-1 0 0,1 0 1 0 0,-1 0 0 0 0,1 0 0 0 0,0 0-1 0 0,-1 0 1 0 0,1 0 0 0 0,-1 0 0 0 0,1 0 0 0 0,0 0-1 0 0,-1 0 1 0 0,1 0 0 0 0,-1 0 0 0 0,1 0-1 0 0,-1 0 1 0 0,1 0 0 0 0,0 0 0 0 0,-1-1-1 0 0,1 1 2 0 0,-3-1 18 0 0,0 0-1 0 0,0 0 0 0 0,0 0 0 0 0,1 0 0 0 0,-1-1 0 0 0,0 0 0 0 0,1 1 0 0 0,0-1 0 0 0,-1 0 0 0 0,1 0 0 0 0,0 0 0 0 0,0-1 0 0 0,0 1 0 0 0,0 0 0 0 0,0-1 1 0 0,1 1-1 0 0,-1-1 0 0 0,1 0 0 0 0,-1 0 0 0 0,0-3 0 0 0,-2-3-80 0 0,1-1 0 0 0,0 0 0 0 0,1 0 0 0 0,-3-18 0 0 0,4 6-493 0 0,1-31 0 0 0,0 46 465 0 0,2-42-537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4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 5527 0 0,'0'0'498'0'0,"8"2"-396"0"0,5-1-450 0 0,-5 0 3444 0 0,-27 4-1428 0 0,-18 3 628 0 0,36-7-1700 0 0,-9 1 55 0 0,5-1-555 0 0,4-1-31 0 0,-29-1 234 0 0,23-1-177 0 0,-10 0 296 0 0,-16 8 45 0 0,32-6 419 0 0,2 0-690 0 0,18-4 166 0 0,0 0-1 0 0,21-9 0 0 0,-39 12-207 0 0,5-1 540 0 0,-26 8-624 0 0,14-4-64 0 0,0-1 0 0 0,0 1 0 0 0,1 0-1 0 0,-1 1 1 0 0,1 0 0 0 0,-1-1 0 0 0,-7 7-1 0 0,12-8 207 0 0,3 0-138 0 0,6 2 20 0 0,0 0-24 0 0,-7-2-158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10135 0 0,'0'0'1918'0'0,"-5"8"-26"0"0,4-6-1692 0 0,-1 0 1 0 0,0-1-1 0 0,0 1 1 0 0,1 0-1 0 0,-1-1 1 0 0,0 1-1 0 0,0-1 1 0 0,0 0-1 0 0,-1 0 1 0 0,1 0-1 0 0,0 0 1 0 0,0 0-1 0 0,-4 1 1 0 0,-36 6 1163 0 0,19-5-625 0 0,-14 6 15 0 0,-70 25 0 0 0,86-25-720 0 0,0 1-1 0 0,1 1 0 0 0,0 0 1 0 0,-27 22-1 0 0,40-28-18 0 0,-44 39 79 0 0,47-40-95 0 0,0 0 0 0 0,0 0-1 0 0,1 1 1 0 0,-1-1 0 0 0,1 1-1 0 0,0 0 1 0 0,0 0 0 0 0,1 0-1 0 0,-3 7 1 0 0,5-10-15 0 0,-1-1-1 0 0,1 1 1 0 0,0 0 0 0 0,-1-1 0 0 0,1 1 0 0 0,0-1-1 0 0,0 1 1 0 0,0-1 0 0 0,0 1 0 0 0,1-1 0 0 0,-1 1-1 0 0,0-1 1 0 0,1 1 0 0 0,-1-1 0 0 0,1 1 0 0 0,-1-1-1 0 0,1 1 1 0 0,1 1 0 0 0,0 0-8 0 0,-1-1 1 0 0,1 0-1 0 0,0 0 0 0 0,0 0 0 0 0,0-1 1 0 0,1 1-1 0 0,-1 0 0 0 0,0-1 0 0 0,5 3 1 0 0,3 0-31 0 0,1 0 1 0 0,0 0 0 0 0,22 3-1 0 0,-33-7 54 0 0,90 16-26 0 0,-46-10 14 0 0,0 3-1 0 0,0 1 1 0 0,42 17-1 0 0,-82-25 43 0 0,0-1-1 0 0,0 1 1 0 0,0 0-1 0 0,6 5 1 0 0,-9-6-14 0 0,0 0 1 0 0,0 0-1 0 0,0 0 0 0 0,0 0 1 0 0,0 0-1 0 0,0 1 0 0 0,0-1 1 0 0,0 0-1 0 0,0 0 0 0 0,-1 1 1 0 0,1-1-1 0 0,0 1 0 0 0,-1-1 1 0 0,1 1-1 0 0,-1 1 1 0 0,0-1 40 0 0,-1-1 1 0 0,1 0-1 0 0,-1 1 1 0 0,1-1-1 0 0,-1 0 0 0 0,0 0 1 0 0,0 1-1 0 0,0-1 1 0 0,0 0-1 0 0,0 0 1 0 0,0 0-1 0 0,0 0 1 0 0,0 0-1 0 0,0 0 1 0 0,0 0-1 0 0,-2 0 1 0 0,1 1 99 0 0,-9 6 86 0 0,1 0 1 0 0,-1-1-1 0 0,0 0 0 0 0,-1-1 1 0 0,-16 7-1 0 0,-65 18 150 0 0,71-25-389 0 0,-14 5-65 0 0,0-2-1 0 0,-1-1 1 0 0,1-2-1 0 0,-1-2 1 0 0,-66-1-1 0 0,64-9-298 0 0,27 3-146 0 0,11 3 132 0 0,22-5-6411 0 0,-8 4 5658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13 9215 0 0,'0'0'707'0'0,"-6"-6"-438"0"0,5 5-185 0 0,-1 0 0 0 0,1 1 0 0 0,0-1 0 0 0,-1 0 0 0 0,1 1-1 0 0,0-1 1 0 0,-1 1 0 0 0,1 0 0 0 0,-1-1 0 0 0,1 1 0 0 0,-1 0-1 0 0,1 0 1 0 0,-1 0 0 0 0,1 0 0 0 0,-1 0 0 0 0,1 0 0 0 0,-3 1-1 0 0,1 0 288 0 0,1 0-1 0 0,-1 0 1 0 0,0 0-1 0 0,1 0 0 0 0,-1 1 1 0 0,1-1-1 0 0,0 1 1 0 0,-4 3-1 0 0,-1 1 626 0 0,1 0-1 0 0,0 1 1 0 0,0 0 0 0 0,-8 14 0 0 0,0 4-690 0 0,1 0 0 0 0,1 1 0 0 0,-13 39 0 0 0,-17 88 519 0 0,14-47-461 0 0,15-59-346 0 0,-49 151 77 0 0,48-159-77 0 0,-2-1-1 0 0,-42 71 0 0 0,46-91-871 0 0,-17 21-1 0 0,19-30-972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14999 0 0,'0'0'687'0'0,"7"-5"224"0"0,1 0-550 0 0,330-201 7400 0 0,-238 153-7105 0 0,109-79 0 0 0,-186 118-1611 0 0,-15 9-237 0 0,-1 1 1 0 0,1-1-1 0 0,-1-1 1 0 0,0 1-1 0 0,-1-1 1 0 0,7-7-1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1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58 243 9151 0 0,'0'0'831'0'0,"-1"2"-686"0"0,-2 3 257 0 0,0 0 0 0 0,0 0 0 0 0,0-1 0 0 0,-1 1-1 0 0,0-1 1 0 0,0 0 0 0 0,-6 6 0 0 0,9-10-296 0 0,0 0 1 0 0,1 0-1 0 0,-1 1 1 0 0,1-1-1 0 0,-1 0 1 0 0,0 0-1 0 0,1 1 0 0 0,-1-1 1 0 0,0 0-1 0 0,1 0 1 0 0,-1 0-1 0 0,0 0 0 0 0,0 0 1 0 0,1 0-1 0 0,-1 0 1 0 0,0 0-1 0 0,1-1 1 0 0,-1 1-1 0 0,0 0 0 0 0,1 0 1 0 0,-1 0-1 0 0,1-1 1 0 0,-1 1-1 0 0,0 0 1 0 0,1-1-1 0 0,-1 1 0 0 0,1-1 1 0 0,-1 1-1 0 0,1-1 1 0 0,-1 1-1 0 0,1-1 0 0 0,-1 0 1 0 0,0-1-60 0 0,1 0 1 0 0,-1 0-1 0 0,1 0 1 0 0,0 0-1 0 0,0-1 0 0 0,0 1 1 0 0,0 0-1 0 0,1 0 1 0 0,-1 0-1 0 0,0 0 1 0 0,1 0-1 0 0,-1 0 0 0 0,1 0 1 0 0,0 0-1 0 0,1-3 1 0 0,17-29 124 0 0,-15 28-173 0 0,39-56 25 0 0,-36 54-39 0 0,0 0 0 0 0,0 1 0 0 0,1-1 1 0 0,0 1-1 0 0,10-5 0 0 0,-3 1-50 0 0,1 1 0 0 0,25-11 0 0 0,-36 19 86 0 0,-1 0 1 0 0,1 1 0 0 0,0-1 0 0 0,-1 1-1 0 0,1 0 1 0 0,0 0 0 0 0,0 0 0 0 0,0 1-1 0 0,0 0 1 0 0,0 0 0 0 0,0 0 0 0 0,0 1-1 0 0,0-1 1 0 0,7 3 0 0 0,-10-2 10 0 0,1 0 0 0 0,-1 0-1 0 0,-1-1 1 0 0,1 2 0 0 0,0-1 0 0 0,0 0 0 0 0,0 0 0 0 0,-1 0-1 0 0,1 1 1 0 0,0-1 0 0 0,-1 1 0 0 0,1-1 0 0 0,-1 1 0 0 0,0 0 0 0 0,1 0-1 0 0,-1 0 1 0 0,1 2 0 0 0,-1-1-1 0 0,0 1 0 0 0,1-1 0 0 0,-2 1 0 0 0,1-1 0 0 0,0 1 0 0 0,-1 0 0 0 0,1-1 0 0 0,-1 1 0 0 0,-1 5 0 0 0,0-1 0 0 0,0 1 0 0 0,0-1 0 0 0,-1 0 0 0 0,-1 0 0 0 0,1 0 0 0 0,-1 0 0 0 0,-1 0 0 0 0,-4 7 1 0 0,4-6 38 0 0,3-7-61 0 0,0-1-1 0 0,0 1 1 0 0,0 0-1 0 0,-1 0 1 0 0,1 0-1 0 0,0-1 1 0 0,-1 1-1 0 0,1-1 1 0 0,-1 1-1 0 0,0-1 1 0 0,1 1-1 0 0,-1-1 1 0 0,0 0-1 0 0,0 0 1 0 0,-2 1-1 0 0,-7 2 18 0 0,6-8 12 0 0,5-9 20 0 0,1 12-56 0 0,-1-3-39 0 0,1 1 0 0 0,1 0 0 0 0,-1-1 0 0 0,0 1 0 0 0,1 0 0 0 0,0 0 0 0 0,-1 0 0 0 0,1 0 0 0 0,0 0 0 0 0,1 1 0 0 0,3-5 0 0 0,32-27-686 0 0,-30 28 612 0 0,125-92-2712 0 0,-123 92 2785 0 0,0-1 0 0 0,16-6 0 0 0,-23 12 105 0 0,-1-1-1 0 0,1 1 1 0 0,0 1-1 0 0,0-1 1 0 0,0 0 0 0 0,0 1-1 0 0,0-1 1 0 0,0 1 0 0 0,0 0-1 0 0,0 0 1 0 0,0 0-1 0 0,0 0 1 0 0,0 1 0 0 0,4 1-1 0 0,-5-1 16 0 0,0 0 1 0 0,0 0-1 0 0,0 1 0 0 0,-1-1 0 0 0,1 1 0 0 0,-1-1 0 0 0,1 1 1 0 0,-1 0-1 0 0,1-1 0 0 0,-1 1 0 0 0,0 0 0 0 0,0 0 1 0 0,1 3-1 0 0,0-2 75 0 0,4 7-21 0 0,0 1 0 0 0,0-1 0 0 0,-1 1 0 0 0,0 0 0 0 0,-1 1 0 0 0,-1-1 0 0 0,0 1-1 0 0,0-1 1 0 0,-1 1 0 0 0,-1 0 0 0 0,0 0 0 0 0,-1 23 0 0 0,1-32-114 0 0,-5 13 9 0 0,-7 19-832 0 0,10-34 434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0,'0'0'748'0'0,"1"2"-492"0"0,-1 2 124 0 0,1 1-1 0 0,0-1 1 0 0,1 0-1 0 0,-1 0 1 0 0,1 0-1 0 0,0 0 0 0 0,-1 0 1 0 0,2-1-1 0 0,-1 1 1 0 0,0 0-1 0 0,1-1 1 0 0,0 0-1 0 0,0 1 0 0 0,0-1 1 0 0,0 0-1 0 0,0-1 1 0 0,0 1-1 0 0,1-1 1 0 0,-1 1-1 0 0,1-1 1 0 0,0 0-1 0 0,0 0 0 0 0,5 1 1 0 0,9 4 773 0 0,1-2 0 0 0,0-1 0 0 0,39 5 0 0 0,-7-1-559 0 0,22 3 86 0 0,11 3-737 0 0,-51-5-1704 0 0,-31-9 902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80 155 1839 0 0,'1'0'3626'0'0,"36"8"7620"0"0,2-7-6072 0 0,42-9-4251 0 0,-24 2 101 0 0,-52 5-1048 0 0,0 0 0 0 0,-1-1 0 0 0,1 1 0 0 0,-1-1 0 0 0,0 0 0 0 0,1 0 0 0 0,-1-1 0 0 0,0 1-1 0 0,0-1 1 0 0,-1 0 0 0 0,1 0 0 0 0,0 0 0 0 0,-1 0 0 0 0,0-1 0 0 0,0 0 0 0 0,0 1-1 0 0,0-1 1 0 0,3-6 0 0 0,-4 7-49 0 0,-1 0 0 0 0,1 0 0 0 0,-1 0 0 0 0,0 0 0 0 0,0-1-1 0 0,0 1 1 0 0,0 0 0 0 0,-1 0 0 0 0,1-1 0 0 0,-1 1 0 0 0,0 0 0 0 0,0-4-1 0 0,0 4-7 0 0,-1 1-1 0 0,1 0 0 0 0,-1 0 0 0 0,1 0 0 0 0,-1 0 0 0 0,0 0 0 0 0,0 0 0 0 0,0 0 1 0 0,0 0-1 0 0,0 0 0 0 0,0 0 0 0 0,-1 1 0 0 0,1-1 0 0 0,-1 0 0 0 0,1 1 0 0 0,-1-1 0 0 0,0 1 1 0 0,1 0-1 0 0,-5-3 0 0 0,3 3 17 0 0,0-1 0 0 0,-1 1-1 0 0,1 0 1 0 0,-1-1 0 0 0,1 2 0 0 0,-1-1 0 0 0,0 0 0 0 0,1 1 0 0 0,-1 0 0 0 0,0-1 0 0 0,1 2-1 0 0,-1-1 1 0 0,0 0 0 0 0,0 1 0 0 0,1-1 0 0 0,-1 1 0 0 0,1 0 0 0 0,-6 2 0 0 0,-5 3-183 0 0,0 0 1 0 0,1 1 0 0 0,-14 9-1 0 0,5-2 393 0 0,0 2 0 0 0,1 0 0 0 0,-29 29 0 0 0,38-32-44 0 0,-1 1 1 0 0,2 0-1 0 0,0 0 0 0 0,1 1 1 0 0,0 1-1 0 0,-7 17 1 0 0,14-27-6 0 0,1 0 1 0 0,-1 0 0 0 0,1 1-1 0 0,1-1 1 0 0,-1 1 0 0 0,1-1-1 0 0,0 1 1 0 0,1-1 0 0 0,-1 1-1 0 0,2 11 1 0 0,0-14-32 0 0,-1 0 1 0 0,1-1-1 0 0,0 1 1 0 0,1 0-1 0 0,-1-1 1 0 0,1 1-1 0 0,-1-1 0 0 0,1 1 1 0 0,0-1-1 0 0,1 0 1 0 0,-1 0-1 0 0,0 0 1 0 0,1 0-1 0 0,0 0 0 0 0,-1 0 1 0 0,1-1-1 0 0,0 1 1 0 0,1-1-1 0 0,4 3 1 0 0,3 1 19 0 0,-7-3-78 0 0,0 0 0 0 0,1 0 1 0 0,0 0-1 0 0,0-1 0 0 0,0 0 0 0 0,0 0 1 0 0,0 0-1 0 0,0 0 0 0 0,0-1 0 0 0,0 0 0 0 0,1 0 1 0 0,-1-1-1 0 0,6 1 0 0 0,4-1-116 0 0,-12 0-269 0 0,1 0 0 0 0,-1 0 0 0 0,0 0 0 0 0,0 0 0 0 0,0 0 0 0 0,0-1 0 0 0,0 0 0 0 0,0 1 0 0 0,0-1 1 0 0,3-2-1 0 0,15-8-1845 0 0,-4 1-16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79 230 13103 0 0,'0'0'1468'0'0,"-4"7"-557"0"0,-4 5-339 0 0,0 0-1 0 0,1 0 1 0 0,0 1 0 0 0,1 0 0 0 0,1 0-1 0 0,-7 23 1 0 0,5-10 5 0 0,2 1 0 0 0,-4 42 0 0 0,9-63-535 0 0,0-1 1 0 0,0 0-1 0 0,0 0 0 0 0,1 0 1 0 0,-1 0-1 0 0,1 1 0 0 0,1-1 1 0 0,-1 0-1 0 0,4 7 0 0 0,-4-9-5 0 0,0-1 1 0 0,0 0-1 0 0,1 0 0 0 0,-1 0 1 0 0,1 1-1 0 0,-1-1 0 0 0,1 0 1 0 0,0-1-1 0 0,0 1 0 0 0,0 0 1 0 0,0 0-1 0 0,0-1 0 0 0,0 1 1 0 0,0-1-1 0 0,0 0 0 0 0,1 0 1 0 0,-1 0-1 0 0,0 0 0 0 0,1 0 1 0 0,3 1-1 0 0,2-1 57 0 0,1-1 0 0 0,-1 0 1 0 0,0 0-1 0 0,0-1 0 0 0,0 0 1 0 0,0 0-1 0 0,0-1 0 0 0,0 0 1 0 0,0 0-1 0 0,0-1 0 0 0,0 0 1 0 0,-1 0-1 0 0,9-5 0 0 0,-6 2-89 0 0,0 0 0 0 0,-1-1 0 0 0,0 0 0 0 0,0 0-1 0 0,0-1 1 0 0,-1 0 0 0 0,0-1 0 0 0,12-15 0 0 0,5-24-363 0 0,-24 47 305 0 0,-1 4 50 0 0,-1 9-15 0 0,2 0 0 0 0,-1 0 0 0 0,4 16 0 0 0,-3-24 48 0 0,1 0 0 0 0,-1 0 0 0 0,0 0 0 0 0,1 0 0 0 0,0 0-1 0 0,0 0 1 0 0,0-1 0 0 0,1 1 0 0 0,-1-1 0 0 0,1 1-1 0 0,0-1 1 0 0,0 0 0 0 0,4 3 0 0 0,-1-1 90 0 0,1-1 0 0 0,-1 0 1 0 0,1 0-1 0 0,0-1 0 0 0,0 0 0 0 0,1 0 1 0 0,-1 0-1 0 0,1-1 0 0 0,11 2 0 0 0,11 0 317 0 0,32 1-1 0 0,-60-5-430 0 0,9 1 40 0 0,-4 0-26 0 0,1-1-1 0 0,0 0 1 0 0,-1-1 0 0 0,11-1-1 0 0,-14 2-18 0 0,13-4 73 0 0,-14 2-58 0 0,1 0 0 0 0,0-1 0 0 0,-1 0 0 0 0,1 0 1 0 0,-1 0-1 0 0,0 0 0 0 0,0 0 0 0 0,0 0 0 0 0,0-1 0 0 0,-1 0 1 0 0,1 1-1 0 0,3-9 0 0 0,2-1-5 0 0,42-61 51 0 0,60-103-172 0 0,-36 30-1621 0 0,-28 49-3899 0 0,-41 86 4343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60 321 10591 0 0,'0'0'819'0'0,"-1"1"-534"0"0,-5 5 615 0 0,-1 1-1 0 0,2-1 1 0 0,-1 1-1 0 0,1 0 1 0 0,0 0-1 0 0,0 1 1 0 0,1-1-1 0 0,0 1 1 0 0,0 0-1 0 0,-3 13 1274 0 0,7-20-2121 0 0,1 0-1 0 0,0 0 0 0 0,0 0 1 0 0,-1 0-1 0 0,1 0 1 0 0,0-1-1 0 0,0 1 1 0 0,0 0-1 0 0,0 0 1 0 0,0-1-1 0 0,0 1 0 0 0,0-1 1 0 0,0 1-1 0 0,1-1 1 0 0,-1 1-1 0 0,0-1 1 0 0,0 0-1 0 0,0 0 1 0 0,0 1-1 0 0,1-1 0 0 0,-1 0 1 0 0,0 0-1 0 0,0 0 1 0 0,0 0-1 0 0,1 0 1 0 0,-1-1-1 0 0,1 1 1 0 0,3-1 22 0 0,0 0 0 0 0,0 0 1 0 0,-1-1-1 0 0,1 1 0 0 0,5-4 1 0 0,-3 1-49 0 0,0 0 1 0 0,0-1 0 0 0,0 0-1 0 0,-1 0 1 0 0,0 0-1 0 0,7-8 1 0 0,30-41 168 0 0,-26 32-167 0 0,63-93-392 0 0,-48 67 14 0 0,48-56 0 0 0,-78 101 314 0 0,1 0 1 0 0,-1 0-1 0 0,1 1 0 0 0,0-1 1 0 0,0 1-1 0 0,0 0 0 0 0,0 0 0 0 0,0 0 1 0 0,1 0-1 0 0,-1 0 0 0 0,5-1 1 0 0,-5 3 25 0 0,-1-1 0 0 0,1 1 1 0 0,-1 0-1 0 0,1 0 0 0 0,-1 0 1 0 0,1 0-1 0 0,0 1 0 0 0,-1-1 1 0 0,0 1-1 0 0,1-1 0 0 0,-1 1 1 0 0,1 0-1 0 0,-1 0 0 0 0,0 0 0 0 0,0 0 1 0 0,1 0-1 0 0,2 3 0 0 0,0 0 21 0 0,0 0-1 0 0,0 0 1 0 0,0 1-1 0 0,0-1 0 0 0,-1 1 1 0 0,0 0-1 0 0,0 1 0 0 0,0-1 1 0 0,-1 0-1 0 0,0 1 0 0 0,0 0 1 0 0,0 0-1 0 0,-1 0 1 0 0,0 0-1 0 0,0 0 0 0 0,2 11 1 0 0,-1 7 344 0 0,0 1 1 0 0,-1 49 0 0 0,-2-53-166 0 0,-1-4-108 0 0,-1 0 1 0 0,-1 0 0 0 0,0 0-1 0 0,-9 25 1 0 0,5-20-4 0 0,-4 30-1 0 0,10-51-147 0 0,10-2-2465 0 0,5-2-78 0 0,1-5-4902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188 171 17535 0 0,'0'0'3740'0'0,"1"-1"-2735"0"0,33-9 1199 0 0,-14 4-1686 0 0,32-13 0 0 0,-51 19-516 0 0,18-9-42 0 0,31-20 0 0 0,-44 25-88 0 0,0-1 0 0 0,0 1-1 0 0,-1-1 1 0 0,0 0 0 0 0,0-1-1 0 0,0 1 1 0 0,-1-1 0 0 0,0 0-1 0 0,4-7 1 0 0,-7 12 51 0 0,0-1 0 0 0,0 0 0 0 0,0 0 0 0 0,0 0-1 0 0,0 0 1 0 0,0-1 0 0 0,-1 1 0 0 0,1 0 0 0 0,-1 0 0 0 0,0 0 0 0 0,0-1-1 0 0,1 1 1 0 0,-2-4 0 0 0,1 6 67 0 0,0 0 0 0 0,0-1 0 0 0,-1 1 0 0 0,1 0-1 0 0,0-1 1 0 0,0 1 0 0 0,-1 0 0 0 0,1 0 0 0 0,0-1 0 0 0,-1 1 0 0 0,1 0 0 0 0,0 0-1 0 0,-1-1 1 0 0,1 1 0 0 0,-1 0 0 0 0,1 0 0 0 0,0 0 0 0 0,-1 0 0 0 0,1 0-1 0 0,-1 0 1 0 0,1-1 0 0 0,0 1 0 0 0,-1 0 0 0 0,1 0 0 0 0,-1 0 0 0 0,1 0 0 0 0,0 0-1 0 0,-1 1 1 0 0,0-1 0 0 0,-12 2-62 0 0,3 3 53 0 0,-1-1-1 0 0,1 2 1 0 0,0-1 0 0 0,1 2-1 0 0,-1-1 1 0 0,-10 11 0 0 0,-7 4 38 0 0,-147 115 657 0 0,153-118-505 0 0,-30 31 0 0 0,45-43-120 0 0,1 1 0 0 0,0-1-1 0 0,0 1 1 0 0,1 0-1 0 0,-1 1 1 0 0,1-1-1 0 0,1 1 1 0 0,0-1 0 0 0,-4 14-1 0 0,6-18-33 0 0,1 0 1 0 0,-1-1-1 0 0,1 1 0 0 0,0 0 0 0 0,0 0 0 0 0,0 0 1 0 0,0-1-1 0 0,0 1 0 0 0,1 0 0 0 0,-1 0 0 0 0,1-1 1 0 0,0 1-1 0 0,0 0 0 0 0,0-1 0 0 0,0 1 0 0 0,0-1 1 0 0,1 1-1 0 0,-1-1 0 0 0,3 4 0 0 0,-1-4 1 0 0,-1 0 0 0 0,1 1 0 0 0,-1-1 0 0 0,1 0 0 0 0,0 0 0 0 0,0 0 0 0 0,0-1 0 0 0,0 1 0 0 0,0-1 0 0 0,0 0 0 0 0,0 1 0 0 0,0-1 0 0 0,1-1 0 0 0,-1 1 0 0 0,5 0 0 0 0,6 0-218 0 0,0-1 0 0 0,0-1 0 0 0,0 0 0 0 0,-1-1-1 0 0,1 0 1 0 0,0-1 0 0 0,-1-1 0 0 0,0 0 0 0 0,18-9 0 0 0,-3 1-1631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 5063 0 0,'1'-6'19287'0'0,"-2"8"-19251"0"0,0 0 1 0 0,0 1 0 0 0,0-1-1 0 0,0 0 1 0 0,-1 0 0 0 0,-2 3-1 0 0,1-1 13 0 0,-7 8-18 0 0,0-1 1 0 0,-1 0-1 0 0,0 0 0 0 0,-1-1 1 0 0,0 0-1 0 0,-22 12 1 0 0,-24 20 93 0 0,50-35-116 0 0,1-1 0 0 0,1 1 1 0 0,-1 0-1 0 0,1 0 0 0 0,-7 12 0 0 0,12-18-10 0 0,0 0 1 0 0,0 1-1 0 0,1-1 0 0 0,-1 0 0 0 0,0 1 1 0 0,1-1-1 0 0,-1 0 0 0 0,1 1 0 0 0,0-1 1 0 0,-1 1-1 0 0,1-1 0 0 0,0 1 1 0 0,0-1-1 0 0,0 1 0 0 0,0-1 0 0 0,0 0 1 0 0,0 1-1 0 0,1-1 0 0 0,-1 1 0 0 0,0-1 1 0 0,1 1-1 0 0,-1-1 0 0 0,1 0 0 0 0,-1 1 1 0 0,1-1-1 0 0,0 0 0 0 0,0 1 0 0 0,-1-1 1 0 0,1 0-1 0 0,1 1 0 0 0,3 3-5 0 0,0-1 1 0 0,0 1-1 0 0,1-1 0 0 0,-1-1 0 0 0,9 5 0 0 0,5 4 0 0 0,164 103 102 0 0,-155-98 197 0 0,-27-16 229 0 0,-1 0-489 0 0,0 0 1 0 0,-1 0-1 0 0,1 0 1 0 0,0 0-1 0 0,0 0 1 0 0,-1 0-1 0 0,1 0 1 0 0,-1 0-1 0 0,1-1 1 0 0,-1 1-1 0 0,1 0 1 0 0,-1 0-1 0 0,1-1 1 0 0,-1 1-1 0 0,0 0 1 0 0,1-1-1 0 0,-2 2 0 0 0,-13 9 251 0 0,2-3-232 0 0,-1-1 0 0 0,0-1 0 0 0,-26 9 0 0 0,-48 8-168 0 0,37-11-238 0 0,39-9 172 0 0,2 0-318 0 0,0 0 1 0 0,0-1-1 0 0,-20 1 1 0 0,32-9-2352 0 0,5-2 1211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23 16127 0 0,'-1'-1'1242'0'0,"1"0"-1185"0"0,0 0 1 0 0,0 0 0 0 0,-1 0-1 0 0,1 0 1 0 0,0 0-1 0 0,-1 0 1 0 0,1 0 0 0 0,-1 0-1 0 0,1 0 1 0 0,-1 0 0 0 0,0 0-1 0 0,1 1 1 0 0,-1-1 0 0 0,0 0-1 0 0,1 0 1 0 0,-1 1 0 0 0,0-1-1 0 0,0 0 1 0 0,0 1 0 0 0,0-1-1 0 0,0 1 1 0 0,0-1 0 0 0,0 1-1 0 0,0 0 1 0 0,0-1-1 0 0,0 1 1 0 0,0 0 0 0 0,0 0-1 0 0,0 0 1 0 0,-1-1 0 0 0,0 1 149 0 0,-8 0 43 0 0,1 0-1 0 0,0 0 0 0 0,-1 1 1 0 0,1 0-1 0 0,0 1 0 0 0,0 0 1 0 0,-11 4-1 0 0,3-2-177 0 0,-27 8 85 0 0,0 2 0 0 0,0 2 0 0 0,2 2 0 0 0,-45 25 0 0 0,82-40-157 0 0,1 0 1 0 0,-1 0-1 0 0,1 0 0 0 0,0 0 1 0 0,-1 1-1 0 0,1-1 0 0 0,1 1 1 0 0,-1 0-1 0 0,-4 6 0 0 0,7-8-13 0 0,0 0-1 0 0,1-1 1 0 0,-1 1-1 0 0,0 0 0 0 0,1 0 1 0 0,-1-1-1 0 0,1 1 1 0 0,0 0-1 0 0,0 0 0 0 0,-1 0 1 0 0,1 0-1 0 0,0 0 1 0 0,1-1-1 0 0,-1 1 0 0 0,0 0 1 0 0,0 0-1 0 0,1 0 0 0 0,-1 0 1 0 0,1-1-1 0 0,0 1 1 0 0,-1 0-1 0 0,1 0 0 0 0,0-1 1 0 0,0 1-1 0 0,0-1 1 0 0,0 1-1 0 0,1-1 0 0 0,-1 1 1 0 0,0-1-1 0 0,2 2 0 0 0,81 82-1152 0 0,-12-14 1174 0 0,-36-34 406 0 0,-15-17 611 0 0,-1 1 0 0 0,0 1-1 0 0,23 37 1 0 0,-42-58-954 0 0,-1 0 1 0 0,0 0-1 0 0,0 0 0 0 0,0 1 0 0 0,0-1 1 0 0,0 0-1 0 0,0 0 0 0 0,0 0 0 0 0,0 0 1 0 0,0 0-1 0 0,-1 1 0 0 0,1-1 0 0 0,0 0 1 0 0,-1 0-1 0 0,1 0 0 0 0,-1 0 0 0 0,1 0 1 0 0,-1 0-1 0 0,0 0 0 0 0,1 0 0 0 0,-1 0 1 0 0,0 0-1 0 0,0-1 0 0 0,-1 3 0 0 0,-2 0 4 0 0,-1-1-1 0 0,1 1 0 0 0,-1-1 1 0 0,1 0-1 0 0,-1 0 0 0 0,0 0 1 0 0,-5 1-1 0 0,-36 7 137 0 0,41-9-210 0 0,-266 25-2342 0 0,238-27-167 0 0,22-1 673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3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23871 0 0,'0'0'5911'0'0,"8"4"-5330"0"0,11 7-613 0 0,-17-10-425 0 0,0 1 0 0 0,1-1 0 0 0,-1 0 0 0 0,0 1 0 0 0,0 0 0 0 0,3 3 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23 7423 0 0,'0'0'675'0'0,"-13"2"2977"0"0,29-7-3225 0 0,-14 5-170 0 0,-2-1 126 0 0,10-1 5225 0 0,-10 2-5522 0 0,0 0 0 0 0,0 0 0 0 0,1 0 0 0 0,-1 0 0 0 0,0 0 0 0 0,0 0 0 0 0,1 0 0 0 0,-1 0 0 0 0,0 0 0 0 0,0 0 0 0 0,0 0 0 0 0,1 0 0 0 0,-1 0 0 0 0,0 0 0 0 0,0 1 0 0 0,0-1 0 0 0,1 0 0 0 0,-1 0 0 0 0,0 0 0 0 0,0 0 0 0 0,0 0 0 0 0,0 1 0 0 0,1-1 0 0 0,-1 0 0 0 0,0 0 0 0 0,0 0 0 0 0,0 0 0 0 0,0 1 0 0 0,0-1 0 0 0,0 0 0 0 0,0 0 0 0 0,0 0 0 0 0,1 1 0 0 0,-1-1 0 0 0,0 0 0 0 0,0 0 0 0 0,0 0 0 0 0,0 1 0 0 0,0-1 0 0 0,0 0 0 0 0,0 0 0 0 0,0 1 0 0 0,0-1 0 0 0,0 0 0 0 0,0 0 0 0 0,0 0 0 0 0,-1 1 0 0 0,1-1 0 0 0,-2 8-86 0 0,2-7 0 0 0,0 0 0 0 0,0 0 0 0 0,0 0 0 0 0,-1 0 0 0 0,1 0 0 0 0,0 0 0 0 0,-1 0 0 0 0,1 0 0 0 0,-1 0 0 0 0,1 0 0 0 0,-1-1 0 0 0,1 1 0 0 0,-1 0 0 0 0,1 0 0 0 0,-1 0 0 0 0,0-1 0 0 0,0 1 0 0 0,1 0 0 0 0,-1-1 0 0 0,0 1 0 0 0,-1 0 0 0 0,-1 1 0 0 0,-5 2 0 0 0,-1 1 0 0 0,6-4 0 0 0,-7-1 0 0 0,2 1 0 0 0,0-2 0 0 0,1-2-11 0 0,3 0-42 0 0,2 1-9 0 0,0-1 69 0 0,2-7-169 0 0,1 4 74 0 0,0 5 80 0 0,-1-1 0 0 0,1 1 0 0 0,0 0 0 0 0,0-1 0 0 0,0 1 0 0 0,0 0 1 0 0,0-1-1 0 0,1 1 0 0 0,-1 0 0 0 0,0 0 0 0 0,1 0 0 0 0,-1 0 0 0 0,0 0 0 0 0,1 0 0 0 0,-1 1 0 0 0,3-2 0 0 0,20-7-80 0 0,-13 5 63 0 0,-8 4-1 0 0,17-2 13 0 0,-13 2 2 0 0,-4 0-31 0 0,4 3 31 0 0,2 2 11 0 0,-2 0 0 0 0,-2 2 0 0 0,-5-6 2 0 0,1-1-1 0 0,-1 1 1 0 0,1-1 0 0 0,-1 0-1 0 0,0 1 1 0 0,1 0 0 0 0,-1-1-1 0 0,0 1 1 0 0,0-1-1 0 0,1 1 1 0 0,-1-1 0 0 0,0 1-1 0 0,0 0 1 0 0,0-1-1 0 0,0 1 1 0 0,1-1 0 0 0,-1 1-1 0 0,0 0 1 0 0,0-1 0 0 0,0 1-1 0 0,-1-1 1 0 0,1 1-1 0 0,0 1 1 0 0,-1 0 12 0 0,0 0-13 0 0,1 0-1 0 0,-1-1 1 0 0,0 1-1 0 0,0 0 1 0 0,0-1-1 0 0,0 1 1 0 0,0-1-1 0 0,0 0 1 0 0,0 1-1 0 0,0-1 1 0 0,-1 0-1 0 0,1 0 0 0 0,0 1 1 0 0,-1-1-1 0 0,1 0 1 0 0,-1-1-1 0 0,1 1 1 0 0,-1 0-1 0 0,1 0 1 0 0,-1-1-1 0 0,0 1 1 0 0,0 0-1 0 0,1-1 0 0 0,-3 1 1 0 0,-3 0-2 0 0,-37 15 1 0 0,36-15 0 0 0,8-1 0 0 0,0 1 0 0 0,0-1 0 0 0,0 0 0 0 0,0 0 0 0 0,-1 0 0 0 0,1 0 0 0 0,0 0 0 0 0,0 0 0 0 0,0 0 0 0 0,-1 0 0 0 0,1 0 0 0 0,0 0 0 0 0,0 0 0 0 0,0 0 0 0 0,0 0 0 0 0,-1 0 0 0 0,1-1 0 0 0,0 1 0 0 0,0 0 0 0 0,0 0 0 0 0,-1 0 0 0 0,1 0 0 0 0,0 0 0 0 0,0 0 0 0 0,0 0 0 0 0,0 0 0 0 0,0-1 0 0 0,-1 1 0 0 0,1 0 0 0 0,0 0 0 0 0,0 0 0 0 0,0 0 0 0 0,0 0 0 0 0,0-1 0 0 0,0 1 0 0 0,0 0 0 0 0,0 0 0 0 0,0 0 0 0 0,0-1 0 0 0,0 1 0 0 0,-1 0 0 0 0,1 0 0 0 0,0 0 0 0 0,0 0 0 0 0,0-1 0 0 0,0 1 0 0 0,0 0 0 0 0,0 0 0 0 0,1 0 0 0 0,-1-1 0 0 0,0 1 0 0 0,0 0 0 0 0,0 0 0 0 0,0 0 0 0 0,0 0 0 0 0,0-1 0 0 0,0 1 0 0 0,0 0 0 0 0,0 0 0 0 0,1 0 0 0 0,4-9 0 0 0,-5 9 0 0 0,2-4 0 0 0,1 1 0 0 0,0 0 0 0 0,0 0 0 0 0,0 0 0 0 0,1 0 0 0 0,-1 0 0 0 0,0 1 0 0 0,1-1 0 0 0,0 1 0 0 0,0 0 0 0 0,7-3 0 0 0,-5 2-12 0 0,-4 3-48 0 0,-2 1 0 0 0,0 7 48 0 0,1 1 12 0 0,1 1 0 0 0,0-2-14 0 0,-1-7-64 0 0,15 7-2934 0 0,-9-5 1532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1098 1375 0 0,'0'0'851'0'0,"-12"13"6921"0"0,-25 30-2699 0 0,17-17-847 0 0,22-27-3905 0 0,6-2-194 0 0,-1 0-1 0 0,1-1 1 0 0,0 0 0 0 0,-1-1-1 0 0,0 1 1 0 0,0-1 0 0 0,-1-1 0 0 0,1 1-1 0 0,-1-1 1 0 0,0 0 0 0 0,0 0-1 0 0,-1-1 1 0 0,0 0 0 0 0,5-9 0 0 0,7-13-43 0 0,-1-1 1 0 0,14-38-1 0 0,-28 65-83 0 0,25-62 4 0 0,61-107 0 0 0,-43 103-443 0 0,90-107 0 0 0,-130 171 349 0 0,-5 5-3 0 0,-1 13-51 0 0,-13 111-46 0 0,-8 98 156 0 0,19-160 36 0 0,7 99 0 0 0,-3-150 32 0 0,1 0 0 0 0,4 16 0 0 0,-5-22 47 0 0,1-1-1 0 0,-1 0 1 0 0,1 0 0 0 0,0 0-1 0 0,0 0 1 0 0,0 0 0 0 0,1-1-1 0 0,5 8 1 0 0,-7-11-5 0 0,0 1-1 0 0,-1 0 0 0 0,1 0 1 0 0,0-1-1 0 0,0 1 1 0 0,-1-1-1 0 0,1 1 1 0 0,0 0-1 0 0,0-1 0 0 0,0 0 1 0 0,0 1-1 0 0,0-1 1 0 0,0 0-1 0 0,0 1 1 0 0,0-1-1 0 0,0 0 1 0 0,0 0-1 0 0,0 0 0 0 0,0 0 1 0 0,0 0-1 0 0,0 0 1 0 0,1 0-1 0 0,0 0-10 0 0,-1-1 0 0 0,1 0 0 0 0,-1 1 0 0 0,0-1-1 0 0,1 0 1 0 0,-1 0 0 0 0,0 0 0 0 0,0 1 0 0 0,1-2 0 0 0,-1 1 0 0 0,0 0-1 0 0,2-2 1 0 0,1-4 93 0 0,1 0 0 0 0,-1 0 0 0 0,0 0 0 0 0,3-9 0 0 0,-6 13-80 0 0,26-65 109 0 0,-14 32-67 0 0,2 0 1 0 0,27-46-1 0 0,-10 30-121 0 0,8-16 0 0 0,3 3 0 0 0,57-66 0 0 0,-62 89-36 0 0,75-89-419 0 0,-82 92 111 0 0,38-63-1 0 0,-55 78-193 0 0,23-38-2054 0 0,41-95 0 0 0,-78 156 2158 0 0,-6 9-3294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1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11 12207 0 0,'0'0'3804'0'0,"-13"-6"-3325"0"0,8 4-454 0 0,0 1 0 0 0,0 1 0 0 0,0-1 0 0 0,0 1 0 0 0,0 0 1 0 0,0 0-1 0 0,0 1 0 0 0,0-1 0 0 0,-6 2 0 0 0,-47 15-81 0 0,26-7 5 0 0,8-3 184 0 0,1 1-1 0 0,0 0 1 0 0,1 2 0 0 0,0 1 0 0 0,0 0-1 0 0,1 2 1 0 0,0 0 0 0 0,-27 24 0 0 0,43-32 68 0 0,-1 1 0 0 0,1-1 1 0 0,0 1-1 0 0,1 0 0 0 0,-5 7 1 0 0,8-11 352 0 0,10 4-251 0 0,-5-5-270 0 0,-1 1 0 0 0,1-1 0 0 0,0 0 0 0 0,0 0 1 0 0,0-1-1 0 0,-1 1 0 0 0,1-1 0 0 0,0 1 0 0 0,0-1 0 0 0,0-1 0 0 0,0 1 0 0 0,4-1 1 0 0,10-2 69 0 0,23-8 1 0 0,-18 5-34 0 0,30-9-519 0 0,56-23-1 0 0,-107 37 354 0 0,-4 5-456 0 0,1 1 528 0 0,-1-1-1 0 0,1 0 1 0 0,-1 0 0 0 0,-1-1 0 0 0,1 1-1 0 0,0 0 1 0 0,-6 5 0 0 0,6-6 5 0 0,-12 13 8 0 0,12-8 11 0 0,2-7-13 0 0,0-1 1 0 0,0 1-1 0 0,1 0 0 0 0,-1-1 1 0 0,0 1-1 0 0,1-1 0 0 0,-1 1 0 0 0,1 0 1 0 0,-1-1-1 0 0,1 1 0 0 0,-1-1 1 0 0,1 1-1 0 0,-1-1 0 0 0,1 1 0 0 0,0-1 1 0 0,-1 0-1 0 0,1 1 0 0 0,-1-1 0 0 0,1 0 1 0 0,0 1-1 0 0,0-1 0 0 0,-1 0 1 0 0,1 0-1 0 0,0 0 0 0 0,-1 0 0 0 0,1 1 1 0 0,0-1-1 0 0,0 0 0 0 0,-1 0 1 0 0,1 0-1 0 0,0-1 0 0 0,1 1 0 0 0,26-3-4570 0 0,-27 2 4106 0 0,19-3-5259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67 117 5527 0 0,'0'0'423'0'0,"7"-5"842"0"0,28-19 2764 0 0,-20 17-3660 0 0,0-1 0 0 0,0 2-1 0 0,29-9 1 0 0,-31 12 415 0 0,-13 3-755 0 0,0 1-1 0 0,0-1 1 0 0,0 0 0 0 0,0 0-1 0 0,0 0 1 0 0,0 0-1 0 0,0 0 1 0 0,0 0-1 0 0,0 0 1 0 0,0 0-1 0 0,0 0 1 0 0,0 0-1 0 0,0 0 1 0 0,0 0 0 0 0,0 0-1 0 0,0 0 1 0 0,0 0-1 0 0,0 0 1 0 0,0 0-1 0 0,0 0 1 0 0,0 0-1 0 0,0 1 1 0 0,0-1 0 0 0,0 0-1 0 0,0 0 1 0 0,0 0-1 0 0,0 0 1 0 0,0 0-1 0 0,0 0 1 0 0,0 0-1 0 0,0 0 1 0 0,0 0 0 0 0,0 0-1 0 0,0 0 1 0 0,0 0-1 0 0,0 0 1 0 0,0 0-1 0 0,0 0 1 0 0,0 0-1 0 0,0 0 1 0 0,0 0-1 0 0,1 0 1 0 0,-1 0 0 0 0,0 0-1 0 0,0 0 1 0 0,0 0-1 0 0,0 0 1 0 0,0 0-1 0 0,0 0 1 0 0,0 0-1 0 0,0 0 1 0 0,0 0 0 0 0,0 0-1 0 0,0 0 1 0 0,0 0-1 0 0,0 0 1 0 0,0 0-1 0 0,0 0 1 0 0,0 0-1 0 0,0 0 1 0 0,0 0-1 0 0,0 0 1 0 0,1 0 0 0 0,-1 0-1 0 0,0 0 1 0 0,0 0-1 0 0,-16 10 4119 0 0,0 1-4139 0 0,-3 6 339 0 0,1 0 0 0 0,1 1 1 0 0,0 1-1 0 0,2 1 0 0 0,-14 22 0 0 0,-14 30 72 0 0,39-65-391 0 0,1 0 0 0 0,-1 0-1 0 0,2 1 1 0 0,-1 0-1 0 0,1-1 1 0 0,1 1 0 0 0,-1 0-1 0 0,0 11 1 0 0,2-18-7 0 0,0 0 1 0 0,0 1-1 0 0,1-1 0 0 0,-1 0 1 0 0,0 1-1 0 0,0-1 0 0 0,1 0 1 0 0,-1 0-1 0 0,1 0 0 0 0,-1 1 1 0 0,1-1-1 0 0,0 0 1 0 0,-1 0-1 0 0,1 0 0 0 0,0 0 1 0 0,0 0-1 0 0,0 0 0 0 0,0 0 1 0 0,1 1-1 0 0,0-1 4 0 0,0 1 0 0 0,1-1 1 0 0,-1 1-1 0 0,1-1 0 0 0,0 0 0 0 0,-1 0 0 0 0,1 0 0 0 0,4 1 1 0 0,2-1 11 0 0,1 1 1 0 0,0-2 0 0 0,-1 1 0 0 0,11-2-1 0 0,-15 1-28 0 0,-1-1-1 0 0,0 1 1 0 0,1-1-1 0 0,-1 0 1 0 0,0 0-1 0 0,1-1 1 0 0,-1 1-1 0 0,0-1 1 0 0,0 0-1 0 0,0 0 1 0 0,-1 0-1 0 0,1-1 1 0 0,5-4-1 0 0,-4 2 17 0 0,0 0-1 0 0,-1 0 1 0 0,0 0 0 0 0,0 0 0 0 0,0-1 0 0 0,-1 0-1 0 0,0 0 1 0 0,3-7 0 0 0,1-6 65 0 0,-1 0 1 0 0,-1 0 0 0 0,-1-1-1 0 0,4-38 1 0 0,-6 38-35 0 0,-2-1 0 0 0,-1-24 0 0 0,1 40-62 0 0,0 0-1 0 0,-1-1 1 0 0,0 1 0 0 0,0 0 0 0 0,-1 0-1 0 0,0 0 1 0 0,1 0 0 0 0,-2 0 0 0 0,1 0-1 0 0,0 0 1 0 0,-1 1 0 0 0,0-1-1 0 0,-6-6 1 0 0,7 9-26 0 0,0 0 0 0 0,-1 1 0 0 0,0-1 0 0 0,1 1 0 0 0,-1-1-1 0 0,0 1 1 0 0,0 0 0 0 0,0 0 0 0 0,0 0 0 0 0,1 0 0 0 0,-1 1 0 0 0,0-1 0 0 0,-1 1 0 0 0,1 0 0 0 0,0 0-1 0 0,0 0 1 0 0,0 0 0 0 0,0 0 0 0 0,0 1 0 0 0,0-1 0 0 0,-3 2 0 0 0,2-1-91 0 0,-1 0 0 0 0,1 0 0 0 0,0 1 0 0 0,0 0 0 0 0,0 0 0 0 0,1 0 0 0 0,-1 0-1 0 0,0 0 1 0 0,1 1 0 0 0,-1-1 0 0 0,1 1 0 0 0,0 0 0 0 0,0 0 0 0 0,-4 6 0 0 0,6-8-83 0 0,0 0 0 0 0,1 1-1 0 0,-1-1 1 0 0,0 1 0 0 0,1-1-1 0 0,-1 0 1 0 0,1 1 0 0 0,0-1-1 0 0,-1 1 1 0 0,1 2 0 0 0,1 4-1093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2 418 9671 0 0,'0'0'748'0'0,"-1"10"7208"0"0,1-9-7848 0 0,0-1-1 0 0,1 1 1 0 0,-1-1-1 0 0,0 1 1 0 0,1-1-1 0 0,-1 1 1 0 0,1-1-1 0 0,-1 1 1 0 0,0-1-1 0 0,1 0 1 0 0,-1 1 0 0 0,1-1-1 0 0,-1 0 1 0 0,1 0-1 0 0,-1 1 1 0 0,1-1-1 0 0,0 0 1 0 0,-1 0-1 0 0,1 0 1 0 0,-1 1-1 0 0,1-1 1 0 0,-1 0-1 0 0,1 0 1 0 0,0 0-1 0 0,-1 0 1 0 0,2 0-1 0 0,-1-1 34 0 0,1 1-1 0 0,0-1 0 0 0,-1 1 0 0 0,1-1 0 0 0,-1 0 0 0 0,1 1 0 0 0,-1-1 0 0 0,1 0 1 0 0,1-2-1 0 0,2-1 100 0 0,-1 0 0 0 0,0 0 0 0 0,0 0 0 0 0,7-10 0 0 0,-7 6-182 0 0,1 0-1 0 0,-1-1 1 0 0,0 0-1 0 0,-1 0 1 0 0,4-15-1 0 0,5-48 431 0 0,-8 46-345 0 0,6-27 0 0 0,-6 39-138 0 0,0 1-1 0 0,1 0 1 0 0,0 0-1 0 0,1 0 1 0 0,1 1 0 0 0,8-14-1 0 0,-10 20-2 0 0,-1 1 1 0 0,1-1-1 0 0,1 1 0 0 0,-1 0 1 0 0,0 0-1 0 0,1 0 0 0 0,0 1 0 0 0,0-1 1 0 0,1 2-1 0 0,-1-1 0 0 0,1 1 1 0 0,0 0-1 0 0,8-3 0 0 0,-6 4-523 0 0,0-1 0 0 0,0 2 0 0 0,16-2 1 0 0,-13 2-949 0 0,1 2 1 0 0,-1 0 0 0 0,0 0-1 0 0,17 5 1 0 0,-15-3-5283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62 237 10999 0 0,'0'1'499'0'0,"-22"57"1376"0"0,14-38 636 0 0,-9 30 0 0 0,4 6 2349 0 0,12-73-4420 0 0,1 12-396 0 0,1 0 1 0 0,0 0-1 0 0,0 0 1 0 0,0 0-1 0 0,4-9 0 0 0,3-17 258 0 0,-6 20-281 0 0,0 0-1 0 0,0 1 1 0 0,1-1 0 0 0,0 0-1 0 0,1 1 1 0 0,0-1 0 0 0,1 1-1 0 0,0 0 1 0 0,1 1 0 0 0,-1-1-1 0 0,11-11 1 0 0,-15 20-21 0 0,1-1-11 0 0,0 0 0 0 0,0 0 1 0 0,0 0-1 0 0,0 0 1 0 0,0 1-1 0 0,1-1 1 0 0,-1 1-1 0 0,1-1 1 0 0,-1 1-1 0 0,1 0 0 0 0,-1 0 1 0 0,1 0-1 0 0,0 0 1 0 0,-1 0-1 0 0,1 1 1 0 0,4-1-1 0 0,-5 1 3 0 0,0-1-1 0 0,1 1 0 0 0,-1 0 1 0 0,1 1-1 0 0,-1-1 1 0 0,0 0-1 0 0,1 1 1 0 0,-1-1-1 0 0,0 1 0 0 0,0 0 1 0 0,1 0-1 0 0,-1 0 1 0 0,3 2-1 0 0,-3-3 4 0 0,-1 1-1 0 0,1 0 1 0 0,-1 0 0 0 0,0 0-1 0 0,1 0 1 0 0,-1 0 0 0 0,0 1-1 0 0,0-1 1 0 0,0 0 0 0 0,0 1-1 0 0,0-1 1 0 0,0 0 0 0 0,1 3-1 0 0,1 1-3 0 0,6 14-48 0 0,-6 15-18 0 0,-7 2 63 0 0,2-7 23 0 0,2-28 42 0 0,2-3-79 0 0,-1 0-1 0 0,1-1 1 0 0,-1 1 0 0 0,0-1-1 0 0,0 1 1 0 0,0-1 0 0 0,0-2-1 0 0,4-8-106 0 0,15-29-807 0 0,44-65 0 0 0,-51 88 800 0 0,2 0 0 0 0,0 0 0 0 0,2 1 0 0 0,-1 2 0 0 0,23-18 0 0 0,-36 32 186 0 0,-1 0-1 0 0,1 0 1 0 0,0 1-1 0 0,-1-1 1 0 0,1 1 0 0 0,0-1-1 0 0,0 1 1 0 0,0 0-1 0 0,0 0 1 0 0,1 1-1 0 0,-1-1 1 0 0,0 1 0 0 0,0-1-1 0 0,0 1 1 0 0,0 0-1 0 0,1 0 1 0 0,-1 0-1 0 0,4 1 1 0 0,-5 0-29 0 0,1 0 1 0 0,-1 0-1 0 0,0 0 0 0 0,1 0 1 0 0,-1 0-1 0 0,0 0 0 0 0,1 1 0 0 0,-1-1 1 0 0,0 1-1 0 0,0 0 0 0 0,0-1 1 0 0,0 1-1 0 0,-1 0 0 0 0,1 0 1 0 0,0 0-1 0 0,-1 0 0 0 0,0 1 1 0 0,1-1-1 0 0,-1 0 0 0 0,0 1 1 0 0,0-1-1 0 0,1 5 0 0 0,1 2 74 0 0,-1 1-1 0 0,-1-1 0 0 0,0 1 1 0 0,0-1-1 0 0,-1 1 1 0 0,0-1-1 0 0,0 1 1 0 0,-3 12-1 0 0,-4 11 356 0 0,-11 35 0 0 0,-3 11-123 0 0,19-62-311 0 0,2-10-18 0 0,-1-1 0 0 0,0 0 1 0 0,0 0-1 0 0,-4 10 0 0 0,4-14-149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86 12407 0 0,'0'0'566'0'0,"0"-1"-6"0"0,6-25 1215 0 0,-4 18-676 0 0,0 0-1 0 0,-1-1 0 0 0,1-14 1 0 0,-2 21-414 0 0,0 2-667 0 0,0 0-1 0 0,0-1 0 0 0,0 1 1 0 0,0-1-1 0 0,0 1 0 0 0,0 0 1 0 0,0-1-1 0 0,0 1 0 0 0,0-1 1 0 0,0 1-1 0 0,0 0 0 0 0,0-1 1 0 0,0 1-1 0 0,-1-1 0 0 0,1 1 1 0 0,0 0-1 0 0,0-1 0 0 0,-1 0 1 0 0,-2 1-22 0 0,0 0 0 0 0,-1 0 1 0 0,1 0-1 0 0,0 0 1 0 0,-1 1-1 0 0,1-1 1 0 0,0 1-1 0 0,-1 0 1 0 0,1 0-1 0 0,0 0 1 0 0,-3 2-1 0 0,-38 20-91 0 0,31-15 83 0 0,-41 19 12 0 0,-21 13 0 0 0,64-34 0 0 0,1 2 0 0 0,-1-1 0 0 0,1 2 0 0 0,-12 11 0 0 0,22-20 0 0 0,-3 3 33 0 0,1-1 0 0 0,-1 1-1 0 0,1-1 1 0 0,0 1 0 0 0,0 0-1 0 0,0-1 1 0 0,1 1 0 0 0,-1 0-1 0 0,1 0 1 0 0,-1 0 0 0 0,0 5-1 0 0,4-7 0 0 0,-1 0 0 0 0,1 1 0 0 0,0-1 0 0 0,0-1 0 0 0,0 1-1 0 0,0 0 1 0 0,0 0 0 0 0,0-1 0 0 0,3 1 0 0 0,2 0 4 0 0,0-1 0 0 0,0 1 0 0 0,0-2 0 0 0,0 1 0 0 0,0-1 0 0 0,10-2 0 0 0,40-13-23 0 0,-49 14-59 0 0,0-1-1 0 0,0 0 1 0 0,-1-1 0 0 0,1 0-1 0 0,-1 0 1 0 0,0-1-1 0 0,0 0 1 0 0,-1 0 0 0 0,1 0-1 0 0,-1-1 1 0 0,0 0-1 0 0,0 0 1 0 0,-1-1 0 0 0,6-9-1 0 0,-7 9-202 0 0,4-4 1051 0 0,-5 10-318 0 0,-1 7-353 0 0,-1 4-132 0 0,0-1 0 0 0,-1 1 0 0 0,0-1-1 0 0,0 1 1 0 0,-1-1 0 0 0,0 0 0 0 0,-1 1-1 0 0,0-1 1 0 0,-1 0 0 0 0,-5 12 0 0 0,8-19-95 0 0,-4 5-556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6911 0 0,'0'0'623'0'0,"-7"7"-502"0"0,4-3 608 0 0,1 0 0 0 0,-1 0-1 0 0,0 0 1 0 0,1 1-1 0 0,0-1 1 0 0,0 1-1 0 0,0 0 1 0 0,1-1 0 0 0,0 1-1 0 0,-2 8 1 0 0,1 7 739 0 0,-1 27-1 0 0,3-22-1598 0 0,-3 2 371 0 0,-1 0-1 0 0,0-1 1 0 0,-2 0-1 0 0,-1 0 1 0 0,-1 0 0 0 0,-21 42-1 0 0,12-28 209 0 0,-45 73 0 0 0,4-26 772 0 0,-57 116 0 0 0,106-184-1031 0 0,-9 28 0 0 0,16-40-182 0 0,0 0 0 0 0,0-1 1 0 0,1 1-1 0 0,0 0 1 0 0,0 0-1 0 0,1 0 0 0 0,0 0 1 0 0,0 7-1 0 0,1-13-403 0 0,-1 0-1 0 0,0 0 0 0 0,1 0 1 0 0,-1 0-1 0 0,1 0 0 0 0,-1 0 1 0 0,1-1-1 0 0,-1 1 1 0 0,1 0-1 0 0,-1 0 0 0 0,1-1 1 0 0,0 1-1 0 0,0 0 0 0 0,-1-1 1 0 0,1 1-1 0 0,0 0 0 0 0,0-1 1 0 0,0 1-1 0 0,0-1 1 0 0,9 4-6620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8751 0 0,'1'2'6235'0'0,"17"17"-2794"0"0,-12-14-2713 0 0,-1 1 1 0 0,0 0 0 0 0,5 7 0 0 0,-8-11-612 0 0,-1 1 0 0 0,0-1 0 0 0,0 0 0 0 0,0 1 0 0 0,0-1 0 0 0,0 1 0 0 0,-1-1 0 0 0,1 1 0 0 0,-1-1 0 0 0,1 1 0 0 0,-1 0 0 0 0,0-1 0 0 0,0 5 0 0 0,-2 2 18 0 0,0-1 0 0 0,-1 0 0 0 0,1 1-1 0 0,-1-1 1 0 0,-1 0 0 0 0,0-1-1 0 0,0 1 1 0 0,0 0 0 0 0,-7 7-1 0 0,-11 21 26 0 0,-4-1-277 0 0,25-34-577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1839 0 0,'0'0'176'0'0,"7"-7"-176"0"0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10135 0 0,'0'0'778'0'0,"-2"1"-506"0"0,-6 4 296 0 0,0 0 1 0 0,1 1 0 0 0,-1 0 0 0 0,1 0 0 0 0,0 0-1 0 0,1 1 1 0 0,-9 12 0 0 0,11-13-316 0 0,0-1-1 0 0,0 1 1 0 0,1 0 0 0 0,0 1-1 0 0,0-1 1 0 0,1 0 0 0 0,-1 1-1 0 0,2 0 1 0 0,-1-1 0 0 0,1 1 0 0 0,-1 9-1 0 0,1 20 261 0 0,1-15-247 0 0,-1 0-1 0 0,-1 0 0 0 0,0 0 0 0 0,-2-1 0 0 0,-8 28 0 0 0,-65 123 1047 0 0,55-129-823 0 0,1 1 1 0 0,3 1-1 0 0,-17 61 0 0 0,33-99-593 0 0,1 0-1 0 0,1-1 1 0 0,-1 1-1 0 0,1 0 1 0 0,0 0-1 0 0,0-1 0 0 0,0 1 1 0 0,1 0-1 0 0,0 0 1 0 0,0-1-1 0 0,1 1 0 0 0,0-1 1 0 0,-1 1-1 0 0,2-1 1 0 0,-1 1-1 0 0,1-1 0 0 0,4 7 1 0 0</inkml:trace>
  <inkml:trace contextRef="#ctx0" brushRef="#br0" timeOffset="1">59 611 3679 0 0,'-8'-1'327'0'0,"3"1"-220"0"0,1 0 0 0 0,0 0-1 0 0,0 0 1 0 0,-1 1 0 0 0,1-1 0 0 0,-21 10 14661 0 0,27-10-14587 0 0,0 1 0 0 0,-1 0 0 0 0,1-1 0 0 0,0 0-1 0 0,-1 1 1 0 0,1-1 0 0 0,0 0 0 0 0,-1 0 0 0 0,1 0 0 0 0,2 0 0 0 0,29-4 1024 0 0,49-11 1 0 0,-21 3-726 0 0,157-21 327 0 0,-125 23-3180 0 0,-55 10-2290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5063 0 0,'0'0'232'0'0,"0"1"-13"0"0,-3 9 1330 0 0,1 0 0 0 0,1 0 1 0 0,0 0-1 0 0,0 0 0 0 0,1 0 0 0 0,0 0 0 0 0,0 0 1 0 0,3 14-1 0 0,4 10 690 0 0,10 36 0 0 0,-15-63-2165 0 0,1 0-1 0 0,0 0 1 0 0,0-1 0 0 0,0 1-1 0 0,1-1 1 0 0,-1 1-1 0 0,10 10 1 0 0,-10-14-260 0 0,0 0-1 0 0,0 0 1 0 0,0 0 0 0 0,0 0 0 0 0,1-1-1 0 0,-1 1 1 0 0,1-1 0 0 0,0 0-1 0 0,-1 0 1 0 0,1 0 0 0 0,0-1-1 0 0,0 1 1 0 0,0-1 0 0 0,0 0-1 0 0,5 0 1 0 0,5 0-1262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12439 0 0,'0'0'2304'0'0,"2"8"-102"0"0,14 41 1047 0 0,9 34-1556 0 0,-22-72-1606 0 0,-2 1 0 0 0,1 0 0 0 0,-1-1 0 0 0,-1 1 1 0 0,-1 18-1 0 0,-3-3 5 0 0,-2 1 0 0 0,0-1 0 0 0,-2 0 0 0 0,-1 0 0 0 0,0-1 0 0 0,-17 30 0 0 0,-93 142 1286 0 0,41-74-507 0 0,61-96-646 0 0,2 1-1 0 0,-19 52 0 0 0,29-67-206 0 0,1-1-1 0 0,1 1 0 0 0,0-1 0 0 0,1 1 0 0 0,0 0 0 0 0,1 0 0 0 0,1 0 0 0 0,2 27 0 0 0,-1-37-40 0 0,0 0 0 0 0,0 0 0 0 0,1 0 0 0 0,-1 0 0 0 0,1 0 1 0 0,0 0-1 0 0,0 0 0 0 0,0-1 0 0 0,0 1 0 0 0,1-1 0 0 0,0 1 0 0 0,-1-1 1 0 0,1 0-1 0 0,0 0 0 0 0,0 0 0 0 0,1-1 0 0 0,-1 1 0 0 0,4 2 0 0 0,-3-3-306 0 0,-1-1 0 0 0,1 1 0 0 0,0 0 0 0 0,0-1 0 0 0,-1 0 0 0 0,1 0 0 0 0,0 0 0 0 0,0 0 0 0 0,0-1 0 0 0,0 1 0 0 0,0-1 0 0 0,5 0 0 0 0,-1-2-1116 0 0,0-1-97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1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25 14335 0 0,'1'-1'662'0'0,"4"-3"-131"0"0,-3 2-477 0 0,0 0 0 0 0,1 0 0 0 0,-1 0-1 0 0,1 1 1 0 0,-1-1 0 0 0,1 1 0 0 0,-1-1 0 0 0,5 0 0 0 0,-7 1 69 0 0,1 1 1 0 0,0 0 0 0 0,-1-1-1 0 0,1 1 1 0 0,0 0 0 0 0,-1-1-1 0 0,1 1 1 0 0,0 0 0 0 0,0 0 0 0 0,-1 0-1 0 0,1 0 1 0 0,0 0 0 0 0,-1 0-1 0 0,1 0 1 0 0,0 0 0 0 0,0 0-1 0 0,-1 0 1 0 0,1 0 0 0 0,0 0 0 0 0,-1 1-1 0 0,1-1 1 0 0,0 0 0 0 0,-1 0-1 0 0,1 1 1 0 0,0-1 0 0 0,-1 0-1 0 0,2 2 1 0 0,-1-1-53 0 0,0 0-1 0 0,-1 0 1 0 0,1 0 0 0 0,0 1-1 0 0,-1-1 1 0 0,1 0 0 0 0,-1 1-1 0 0,1-1 1 0 0,-1 0-1 0 0,0 1 1 0 0,1-1 0 0 0,-1 1-1 0 0,0 1 1 0 0,0 4-19 0 0,0 0 0 0 0,0 0 0 0 0,-1 0 1 0 0,-3 12-1 0 0,-13 36 303 0 0,-3 0-1 0 0,-29 55 1 0 0,29-67-210 0 0,-58 109 259 0 0,-9 19-156 0 0,69-117-187 0 0,10-28-285 0 0,7-24-73 0 0,0 7-4869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1073 1375 0 0,'0'0'8379'0'0,"11"4"-2698"0"0,-9-5-5534 0 0,1-1 0 0 0,-1 0-1 0 0,0 1 1 0 0,0-1 0 0 0,0 0-1 0 0,0 0 1 0 0,0 0 0 0 0,0 0-1 0 0,-1-1 1 0 0,1 1 0 0 0,-1 0-1 0 0,1-1 1 0 0,-1 1 0 0 0,0-1-1 0 0,0 0 1 0 0,1-3 0 0 0,3-11 173 0 0,4-26 0 0 0,-4 19-2 0 0,98-324 1400 0 0,-72 252-1426 0 0,52-141 34 0 0,-73 212-328 0 0,16-31 0 0 0,-15 34-10 0 0,-10 20-70 0 0,3 11-242 0 0,-2 0 223 0 0,1 0-1 0 0,-1 0 0 0 0,0 1 1 0 0,-1-1-1 0 0,0 1 0 0 0,-1-1 1 0 0,0 12-1 0 0,1 16-1 0 0,0-24 88 0 0,34 269-89 0 0,-28-250 105 0 0,1 0 1 0 0,1-1-1 0 0,1 0 0 0 0,2-1 1 0 0,1 0-1 0 0,29 47 0 0 0,-33-64-4 0 0,1 0-1 0 0,0-1 1 0 0,1-1 0 0 0,0 1-1 0 0,20 14 1 0 0,-25-21 43 0 0,1 0 1 0 0,-1-1-1 0 0,1 0 0 0 0,0 0 1 0 0,1 0-1 0 0,-1-1 0 0 0,1 0 1 0 0,-1 0-1 0 0,1-1 0 0 0,0 0 1 0 0,0-1-1 0 0,11 2 0 0 0,-16-3 42 0 0,1 0-28 0 0,-1 0 0 0 0,0 0 0 0 0,1 0 0 0 0,-1 0 1 0 0,0-1-1 0 0,0 1 0 0 0,1-1 0 0 0,-1 0 0 0 0,0 0 0 0 0,0 0 0 0 0,6-3 0 0 0,-7 3 2 0 0,6-21 103 0 0,-7 11-62 0 0,-1 0 0 0 0,0 0 0 0 0,-1 0 0 0 0,-3-14 0 0 0,1 9 0 0 0,-1-20 46 0 0,2 0-1 0 0,1 0 1 0 0,6-47-1 0 0,21-108 201 0 0,-13 115-193 0 0,3-8 29 0 0,49-145 0 0 0,-57 202-173 0 0,-4 13-31 0 0,0 0-1 0 0,1 0 1 0 0,8-14-1 0 0,-12 26-91 0 0,1 3-731 0 0,1 2 716 0 0,0-1 0 0 0,0 1 0 0 0,0 0 0 0 0,0 0 0 0 0,0 0 0 0 0,-1 1 0 0 0,1-1 0 0 0,-1 0 0 0 0,0 1 0 0 0,0 0 0 0 0,2 5 0 0 0,3 9-903 0 0,6 23 1 0 0,-7-18-205 0 0,4 6-421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68 2303 0 0,'2'-16'167'0'0,"-4"-8"9577"0"0,-1 23-9564 0 0,1 1 0 0 0,-1-1 1 0 0,1 1-1 0 0,0-1 0 0 0,-1 1 0 0 0,1 0 0 0 0,-1 0 1 0 0,1 0-1 0 0,-1 0 0 0 0,1 0 0 0 0,-1 1 1 0 0,1-1-1 0 0,-4 2 0 0 0,1-1-30 0 0,1 1 0 0 0,-1 0 0 0 0,1 1-1 0 0,0-1 1 0 0,-1 1 0 0 0,-4 4 0 0 0,-5 5 21 0 0,1 1 0 0 0,-21 27-1 0 0,21-25 171 0 0,12-14-331 0 0,-11 13 219 0 0,0 0 0 0 0,1 1 0 0 0,0 1 0 0 0,1-1 0 0 0,-8 20 0 0 0,13-25-126 0 0,1 0-1 0 0,0 0 0 0 0,1 0 1 0 0,0 0-1 0 0,1 0 1 0 0,0 1-1 0 0,1 0 0 0 0,0-1 1 0 0,0 17-1 0 0,2-25-71 0 0,-1 0 1 0 0,1 0-1 0 0,0 0 0 0 0,-1 0 0 0 0,1 0 0 0 0,0 0 0 0 0,0 0 1 0 0,0 0-1 0 0,1 0 0 0 0,-1 0 0 0 0,0-1 0 0 0,1 1 1 0 0,-1 0-1 0 0,1-1 0 0 0,-1 1 0 0 0,1-1 0 0 0,0 0 0 0 0,0 0 1 0 0,0 1-1 0 0,0-1 0 0 0,0 0 0 0 0,0 0 0 0 0,0-1 1 0 0,2 2-1 0 0,3 0 98 0 0,0 0 1 0 0,0 0 0 0 0,0-1-1 0 0,0 0 1 0 0,13 0 0 0 0,-3-2-29 0 0,0-1 0 0 0,0 0 0 0 0,0-1 0 0 0,-1-1 0 0 0,1-1 0 0 0,-1 0 0 0 0,0-1 0 0 0,0-1 0 0 0,-1-1 0 0 0,0 0 0 0 0,0-1 0 0 0,-1 0 0 0 0,0-1 0 0 0,-1-1 0 0 0,0 0 0 0 0,21-24 0 0 0,-30 30-93 0 0,0-1-1 0 0,0 1 1 0 0,-1-1 0 0 0,0 1-1 0 0,0-1 1 0 0,-1 0 0 0 0,0 0-1 0 0,0 0 1 0 0,0 0 0 0 0,0-1-1 0 0,-1 1 1 0 0,0 0 0 0 0,-1-1-1 0 0,0 1 1 0 0,0-1 0 0 0,0 1-1 0 0,0-1 1 0 0,-1 1 0 0 0,0 0-1 0 0,-1-1 1 0 0,1 1 0 0 0,-1 0 0 0 0,0 0-1 0 0,-1 0 1 0 0,-3-6 0 0 0,2 4-34 0 0,0 1 1 0 0,0 0 0 0 0,-1 0-1 0 0,0 1 1 0 0,0-1 0 0 0,-1 1-1 0 0,0 0 1 0 0,0 1 0 0 0,0-1-1 0 0,-1 1 1 0 0,0 0 0 0 0,0 1-1 0 0,0 0 1 0 0,0 0 0 0 0,-1 0-1 0 0,0 1 1 0 0,0 0 0 0 0,1 1-1 0 0,-11-2 1 0 0,13 3-35 0 0,0 0 0 0 0,0 1 0 0 0,0-1 0 0 0,1 1 0 0 0,-1 1 0 0 0,0-1 0 0 0,0 1 0 0 0,0 0 0 0 0,1 0 0 0 0,-9 2 0 0 0,12-2-74 0 0,-1 0 0 0 0,0 0-1 0 0,0 0 1 0 0,0 0 0 0 0,0 1-1 0 0,1-1 1 0 0,-1 0 0 0 0,1 1-1 0 0,-1-1 1 0 0,1 1 0 0 0,-1-1-1 0 0,1 1 1 0 0,0 0 0 0 0,0 0-1 0 0,0 0 1 0 0,0-1 0 0 0,0 1-1 0 0,0 0 1 0 0,0 0 0 0 0,1 0-1 0 0,-1 0 1 0 0,1 1 0 0 0,-1-1 0 0 0,1 0-1 0 0,0 0 1 0 0,0 4 0 0 0,1 8-1300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24 8287 0 0,'0'0'639'0'0,"-12"-2"2033"0"0,3 4-1619 0 0,1 1-1 0 0,-13 6 1 0 0,-38 24-623 0 0,40-22-81 0 0,7-4-232 0 0,0 2 1 0 0,0 0-1 0 0,1 0 0 0 0,1 1 0 0 0,-1 0 1 0 0,1 1-1 0 0,1 0 0 0 0,0 0 0 0 0,1 1 0 0 0,-12 21 1 0 0,17-26-77 0 0,-1 1 1 0 0,2-1 0 0 0,-1 0-1 0 0,1 1 1 0 0,0-1-1 0 0,1 1 1 0 0,-1-1 0 0 0,1 1-1 0 0,1 12 1 0 0,0-15 1 0 0,1 1 0 0 0,0-1-1 0 0,0 1 1 0 0,0-1 0 0 0,1 0 0 0 0,0 1 0 0 0,0-1-1 0 0,0 0 1 0 0,0 0 0 0 0,1 0 0 0 0,0-1 0 0 0,0 1 0 0 0,0-1-1 0 0,7 7 1 0 0,-7-8 3 0 0,0 0-1 0 0,0 0 1 0 0,1 0 0 0 0,-1-1-1 0 0,1 1 1 0 0,0-1 0 0 0,-1 0-1 0 0,1 0 1 0 0,0 0-1 0 0,0 0 1 0 0,1-1 0 0 0,-1 0-1 0 0,0 0 1 0 0,5 1 0 0 0,-2-2 21 0 0,0 1 1 0 0,0-1 0 0 0,0-1-1 0 0,0 1 1 0 0,-1-1-1 0 0,1 0 1 0 0,0-1 0 0 0,8-2-1 0 0,2-3 67 0 0,0 0 0 0 0,-1-2 0 0 0,0 1 0 0 0,0-2-1 0 0,27-22 1 0 0,-34 25-100 0 0,0-1 0 0 0,-1-1 1 0 0,0 0-1 0 0,0 0 0 0 0,0-1 0 0 0,-2 0 0 0 0,1 0 0 0 0,-1 0 0 0 0,0-1 0 0 0,5-16 1 0 0,-9 22-59 0 0,0-1 0 0 0,-1 1 0 0 0,1-1 1 0 0,-1 0-1 0 0,0 1 0 0 0,-1-1 0 0 0,1 0 1 0 0,-1 1-1 0 0,0-1 0 0 0,-1 0 0 0 0,0 0 1 0 0,1 1-1 0 0,-2-1 0 0 0,1 1 0 0 0,-1-1 1 0 0,0 1-1 0 0,0-1 0 0 0,0 1 0 0 0,-1 0 1 0 0,1 0-1 0 0,-2 0 0 0 0,1 0 0 0 0,-7-8 1 0 0,4 9-80 0 0,1 0 1 0 0,-1 1 0 0 0,0-1 0 0 0,0 1-1 0 0,0 0 1 0 0,0 1 0 0 0,-1-1 0 0 0,1 1 0 0 0,-13-2-1 0 0,0-1-116 0 0,-8-2-219 0 0,-31-4 1 0 0,-11-3-568 0 0,62 11 913 0 0,20 3-10184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23 11519 0 0,'-6'-6'1191'0'0,"-3"-2"-1413"0"0,0 0 4311 0 0,8 10-4010 0 0,0-1 1 0 0,-1 1 0 0 0,1 0 0 0 0,0 0-1 0 0,0 0 1 0 0,0 0 0 0 0,1 0-1 0 0,-1 0 1 0 0,-1 4 0 0 0,-2 17-32 0 0,0 0 0 0 0,0 44 1 0 0,2-28-41 0 0,-56 415-8 0 0,51-427 39 0 0,0-1-1 0 0,-1 0 0 0 0,-2 0 1 0 0,-1-1-1 0 0,0 0 1 0 0,-2-1-1 0 0,-1 0 0 0 0,-1-1 1 0 0,-29 35-1 0 0,21-30 36 0 0,12-12-76 0 0,-2 0 1 0 0,0-1-1 0 0,-1-1 0 0 0,0 0 1 0 0,-18 13-1 0 0,32-27-11 0 0,0 0 0 0 0,-1 0-1 0 0,1 1 1 0 0,0-1 0 0 0,-1 0-1 0 0,1 0 1 0 0,0 0 0 0 0,-1 1-1 0 0,1-1 1 0 0,-1 0 0 0 0,1 0 0 0 0,0 0-1 0 0,-1 0 1 0 0,1 0 0 0 0,-1 0-1 0 0,1 0 1 0 0,0 0 0 0 0,-1 0-1 0 0,1 0 1 0 0,-1 0 0 0 0,1 0-1 0 0,0 0 1 0 0,-1 0 0 0 0,1 0 0 0 0,-1-1-1 0 0,1 1 1 0 0,0 0 0 0 0,-1 0-1 0 0,1 0 1 0 0,0 0 0 0 0,-1-1-1 0 0,1 1 1 0 0,-1-1-9 0 0,0 0 0 0 0,0-1-1 0 0,0 1 1 0 0,1 0 0 0 0,-1 0-1 0 0,0 0 1 0 0,1-1 0 0 0,-1 1 0 0 0,1 0-1 0 0,-1-2 1 0 0,0-3-9 0 0,0 0 0 0 0,0 0 0 0 0,1-10 0 0 0,1-1 14 0 0,2 0-1 0 0,0 0 1 0 0,0 0-1 0 0,8-19 1 0 0,29-65 93 0 0,-37 92-66 0 0,9-19 6 0 0,0-2 22 0 0,17-31 0 0 0,-25 53-33 0 0,1 1 0 0 0,0-1 0 0 0,0 1 0 0 0,1 0 0 0 0,0 1 0 0 0,0-1 0 0 0,1 1 0 0 0,13-10 0 0 0,-17 15-4 0 0,0-1 0 0 0,0 1 0 0 0,0 0 0 0 0,0 0-1 0 0,0 0 1 0 0,0 0 0 0 0,0 1 0 0 0,1-1 0 0 0,-1 1 0 0 0,0 0-1 0 0,1 0 1 0 0,-1 0 0 0 0,0 0 0 0 0,0 0 0 0 0,1 1 0 0 0,-1 0 0 0 0,0-1-1 0 0,0 1 1 0 0,0 0 0 0 0,0 1 0 0 0,4 1 0 0 0,7 4 8 0 0,-1 0 0 0 0,0 2 0 0 0,15 10 0 0 0,-20-13-4 0 0,179 145 1050 0 0,-182-146-966 0 0,0-1 1 0 0,0 1-1 0 0,-1 0 0 0 0,1 0 1 0 0,-1 0-1 0 0,0 0 0 0 0,-1 1 1 0 0,7 11-1 0 0,-9-14-46 0 0,0 0 1 0 0,-1 0-1 0 0,1 0 0 0 0,0 0 1 0 0,-1 0-1 0 0,1 0 0 0 0,-1 0 1 0 0,0 0-1 0 0,0 0 0 0 0,-1 1 1 0 0,1-1-1 0 0,0 0 0 0 0,-1 0 1 0 0,0 0-1 0 0,0 0 0 0 0,0 0 1 0 0,0-1-1 0 0,0 1 0 0 0,0 0 1 0 0,-1 0-1 0 0,-2 3 0 0 0,-6 8 32 0 0,-1-2 0 0 0,0 1 0 0 0,-1-2-1 0 0,0 1 1 0 0,0-2 0 0 0,-1 0 0 0 0,-1 0 0 0 0,-20 10-1 0 0,1-3-27 0 0,-1-1 0 0 0,-58 19 0 0 0,75-30-37 0 0,0 0 1 0 0,0 0 0 0 0,-1-2-1 0 0,1 0 1 0 0,-1-1 0 0 0,-30-1-1 0 0,46-1-81 0 0,0 0-1 0 0,1 0 1 0 0,-1 0-1 0 0,0 0 1 0 0,0-1-1 0 0,0 1 1 0 0,0-1-1 0 0,1 1 1 0 0,-1-1 0 0 0,0 0-1 0 0,1 0 1 0 0,-1 1-1 0 0,0-1 1 0 0,1 0-1 0 0,-1-1 1 0 0,1 1-1 0 0,0 0 1 0 0,-1 0-1 0 0,1 0 1 0 0,0-1-1 0 0,0 1 1 0 0,-1-1-1 0 0,1 1 1 0 0,0-1 0 0 0,1 0-1 0 0,-1 1 1 0 0,0-1-1 0 0,0 0 1 0 0,1 1-1 0 0,-1-1 1 0 0,1 0-1 0 0,-1 0 1 0 0,1 0-1 0 0,0 1 1 0 0,0-1-1 0 0,0 0 1 0 0,0 0-1 0 0,0 0 1 0 0,1-3 0 0 0,3-17-6551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2759 0 0,'0'-6'9654'0'0,"0"8"-9399"0"0,1 1 1 0 0,-1 0 0 0 0,1 0 0 0 0,0-1 0 0 0,-1 1-1 0 0,3 2 1 0 0,2 11 59 0 0,77 385 2922 0 0,-77-370-3219 0 0,5 25 59 0 0,-9-54 278 0 0,0-3-265 0 0,0-1 1 0 0,-1 1 0 0 0,1-1 0 0 0,0 0 0 0 0,0 1 0 0 0,-1-1 0 0 0,1 1 0 0 0,-1-1 0 0 0,1 0 0 0 0,-1-1-1 0 0,0 1 1 0 0,30-98 1556 0 0,-25 84-1630 0 0,2 1 1 0 0,0 0 0 0 0,1 0 0 0 0,13-17 0 0 0,10-13-19 0 0,74-96 48 0 0,-81 112-17 0 0,1 2 0 0 0,49-43 0 0 0,-70 67-38 0 0,4-4-114 0 0,0 1 0 0 0,1 0 0 0 0,-1 0 0 0 0,14-6 0 0 0,-15 12-1669 0 0,-4 1-321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124 334 12895 0 0,'0'0'998'0'0,"0"2"-481"0"0,-1 9 512 0 0,1-1-1 0 0,-2 0 1 0 0,-3 14-1 0 0,-22 60 569 0 0,5-22-1184 0 0,-1 9-128 0 0,12-39-291 0 0,1 1-1 0 0,-11 64 0 0 0,21-97-5 0 0,-1 2-204 0 0,1 0-1 0 0,0 0 0 0 0,0 0 1 0 0,0 0-1 0 0,0 0 0 0 0,0 0 1 0 0,0 0-1 0 0,0 0 0 0 0,2 3 1 0 0,6-4-1470 0 0</inkml:trace>
  <inkml:trace contextRef="#ctx0" brushRef="#br0" timeOffset="1">346 18 10591 0 0,'0'0'944'0'0,"-3"-6"-752"0"0,-2-1-192 0 0,0 3 3944 0 0,10 13-5120 0 0,0 2 384 0 0,2 2-4776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 6447 0 0,'0'0'4315'0'0,"-6"4"-527"0"0,-5 8-3656 0 0,1 0-1 0 0,0 0 1 0 0,0 1-1 0 0,2 1 1 0 0,0-1-1 0 0,-7 16 1 0 0,0-1-68 0 0,-10 15-29 0 0,3 2 0 0 0,1 1 0 0 0,-19 59 0 0 0,39-102-22 0 0,0 1-1 0 0,1-1 1 0 0,-1 1 0 0 0,1 0-1 0 0,0-1 1 0 0,0 1-1 0 0,0 0 1 0 0,1 3 0 0 0,-1-5 253 0 0,7 3 382 0 0,-5-4-576 0 0,0-1 0 0 0,0 1 0 0 0,-1-1-1 0 0,1 0 1 0 0,0 1 0 0 0,0-1 0 0 0,0 0 0 0 0,0 0-1 0 0,0 0 1 0 0,0-1 0 0 0,0 1 0 0 0,0 0 0 0 0,0-1-1 0 0,0 1 1 0 0,3-3 0 0 0,27-12 713 0 0,-31 14-756 0 0,11-6 91 0 0,0-1-1 0 0,-1-1 1 0 0,-1 0-1 0 0,1 0 1 0 0,-1-1 0 0 0,-1 0-1 0 0,0-1 1 0 0,0 0 0 0 0,-1 0-1 0 0,-1-1 1 0 0,11-21 0 0 0,-14 25-7 0 0,0-1 1 0 0,0 1-1 0 0,-1-1 1 0 0,-1 1 0 0 0,0-1-1 0 0,0 0 1 0 0,0 0 0 0 0,-1 0-1 0 0,-1-1 1 0 0,1 1-1 0 0,-2 0 1 0 0,1 0 0 0 0,-1 0-1 0 0,0 0 1 0 0,-1 0 0 0 0,0 0-1 0 0,-1 0 1 0 0,-6-14-1 0 0,7 18-164 0 0,-1 0-1 0 0,0 1 1 0 0,0-1-1 0 0,0 1 0 0 0,-1 0 1 0 0,1 0-1 0 0,-1 1 1 0 0,0-1-1 0 0,0 1 0 0 0,-1-1 1 0 0,-7-4-1 0 0,-21-7-1840 0 0,-2 3-4450 0 0,32 11 5512 0 0,-3-1-4604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58 11975 0 0,'0'0'1083'0'0,"-13"-2"-870"0"0,11 2-18 0 0,0 0 0 0 0,0 0 0 0 0,0 0 0 0 0,0 0 0 0 0,0 1 0 0 0,0-1 0 0 0,0 1 0 0 0,1 0 0 0 0,-1-1 0 0 0,0 1 0 0 0,0 0 0 0 0,1 0 0 0 0,-1 0 0 0 0,0 0 0 0 0,1 0 0 0 0,-1 1 0 0 0,1-1 0 0 0,-1 0 1 0 0,1 1-1 0 0,0-1 0 0 0,0 1 0 0 0,-2 3 0 0 0,0-1-114 0 0,1 0 0 0 0,-1 0 0 0 0,1 0 0 0 0,1 0 0 0 0,-1 1 1 0 0,0-1-1 0 0,1 0 0 0 0,-1 9 0 0 0,0 6-81 0 0,1 0-1 0 0,0 0 0 0 0,5 36 1 0 0,-3-48 2 0 0,0 0 0 0 0,1 1 1 0 0,0-1-1 0 0,0 0 0 0 0,1 0 0 0 0,0 0 0 0 0,0-1 1 0 0,0 1-1 0 0,1-1 0 0 0,0 0 0 0 0,1 1 1 0 0,8 8-1 0 0,-12-14 64 0 0,-1 0 0 0 0,1 0 0 0 0,0-1 0 0 0,0 1 0 0 0,0 0 0 0 0,0-1 0 0 0,0 1 0 0 0,0-1 0 0 0,1 1 0 0 0,-1-1 0 0 0,0 1 0 0 0,0-1 0 0 0,0 0 0 0 0,0 0 0 0 0,1 1 0 0 0,-1-1 0 0 0,0 0 0 0 0,0 0 0 0 0,0 0 0 0 0,2-1 0 0 0,-1 1 61 0 0,1-1 0 0 0,-1 0 0 0 0,1 1 0 0 0,-1-1-1 0 0,1 0 1 0 0,-1-1 0 0 0,1 1 0 0 0,3-3 0 0 0,0-1 159 0 0,1-1 0 0 0,-1 1 0 0 0,0-2 0 0 0,8-10 0 0 0,1-2-159 0 0,-1-1-1 0 0,0-1 0 0 0,-2-1 0 0 0,17-37 0 0 0,-11 6-2677 0 0,12-28-3770 0 0,-22 65 4049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1:2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30 8287 0 0,'0'0'5291'0'0,"4"-17"-2103"0"0,-4 16-3077 0 0,-1 0 0 0 0,0 0 0 0 0,0 0-1 0 0,0 0 1 0 0,0 0 0 0 0,0 1 0 0 0,0-1 0 0 0,0 0 0 0 0,0 0 0 0 0,0 1 0 0 0,0-1-1 0 0,0 1 1 0 0,0-1 0 0 0,-1 1 0 0 0,1-1 0 0 0,0 1 0 0 0,0 0 0 0 0,-1-1 0 0 0,1 1-1 0 0,0 0 1 0 0,0 0 0 0 0,-1 0 0 0 0,1 0 0 0 0,0 0 0 0 0,-1 0 0 0 0,1 1-1 0 0,0-1 1 0 0,0 0 0 0 0,-2 1 0 0 0,-7 2-96 0 0,1 0-1 0 0,-17 8 1 0 0,19-8 96 0 0,-18 8-111 0 0,0 1 0 0 0,-22 16 0 0 0,39-23 0 0 0,1 0 0 0 0,0 0 0 0 0,-1 1 0 0 0,2 1 0 0 0,-1-1 0 0 0,1 1 0 0 0,0 0 0 0 0,0 0 0 0 0,-7 15 0 0 0,12-20-1 0 0,0 0 0 0 0,0 0 0 0 0,0 0-1 0 0,0 1 1 0 0,1-1 0 0 0,-1 0 0 0 0,1 1 0 0 0,-1-1 0 0 0,1 1-1 0 0,0-1 1 0 0,0 0 0 0 0,0 1 0 0 0,0-1 0 0 0,1 1-1 0 0,-1-1 1 0 0,1 0 0 0 0,-1 1 0 0 0,1-1 0 0 0,0 0-1 0 0,0 0 1 0 0,0 1 0 0 0,0-1 0 0 0,0 0 0 0 0,0 0 0 0 0,1 0-1 0 0,-1 0 1 0 0,1 0 0 0 0,0-1 0 0 0,-1 1 0 0 0,1 0-1 0 0,0-1 1 0 0,0 1 0 0 0,2 0 0 0 0,7 6-118 0 0,1-1 0 0 0,-1-1 0 0 0,1 0 0 0 0,21 7 0 0 0,-27-11 28 0 0,68 20-795 0 0,12 5 90 0 0,-77-24 835 0 0,-1 1 0 0 0,1 1 0 0 0,-1-1 0 0 0,0 1 0 0 0,0 1 0 0 0,0 0 0 0 0,8 8 0 0 0,-14-12 48 0 0,0 0-1 0 0,0 0 1 0 0,0 1 0 0 0,0-1-1 0 0,0 1 1 0 0,0 0-1 0 0,-1 0 1 0 0,0 0-1 0 0,1-1 1 0 0,-1 1 0 0 0,0 0-1 0 0,0 0 1 0 0,0 1-1 0 0,-1-1 1 0 0,1 0 0 0 0,-1 0-1 0 0,0 0 1 0 0,0 0-1 0 0,0 1 1 0 0,0-1 0 0 0,0 0-1 0 0,-1 0 1 0 0,1 0-1 0 0,-1 0 1 0 0,0 0-1 0 0,0 0 1 0 0,0 0 0 0 0,-1 0-1 0 0,1 0 1 0 0,-1 0-1 0 0,1 0 1 0 0,-1-1 0 0 0,0 1-1 0 0,0-1 1 0 0,0 1-1 0 0,0-1 1 0 0,0 0-1 0 0,-1 0 1 0 0,1 0 0 0 0,-1 0-1 0 0,0 0 1 0 0,1 0-1 0 0,-1-1 1 0 0,0 1 0 0 0,0-1-1 0 0,0 0 1 0 0,0 0-1 0 0,0 0 1 0 0,-4 0-1 0 0,-11 2 44 0 0,0-1 0 0 0,0-2 0 0 0,0 1-1 0 0,0-2 1 0 0,0-1 0 0 0,1 0 0 0 0,-1-1-1 0 0,0-1 1 0 0,1 0 0 0 0,0-1 0 0 0,0-1-1 0 0,-20-11 1 0 0,29 14-287 0 0,1-1-1 0 0,0-1 1 0 0,0 1 0 0 0,0-1-1 0 0,1 0 1 0 0,-7-8 0 0 0,1-1-510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304 106 4607 0 0,'12'-12'-374'0'0,"25"-25"3240"0"0,-26 27-675 0 0,0 1 0 0 0,0 0 0 0 0,17-9 0 0 0,0 8 4241 0 0,-30 12-6225 0 0,-8 9-130 0 0,-1-1-1 0 0,0 0 1 0 0,0-1 0 0 0,-1-1 0 0 0,0 1-1 0 0,-18 7 1 0 0,-21 16 0 0 0,-91 80-63 0 0,114-86-15 0 0,1 1 0 0 0,-41 53 0 0 0,65-75 1 0 0,0 0 0 0 0,0 1 0 0 0,0-1 0 0 0,0 1 0 0 0,1-1 0 0 0,0 1 0 0 0,0 0 0 0 0,0 0 0 0 0,1 0 0 0 0,-1 9 0 0 0,2-13 0 0 0,-1 1 0 0 0,1-1 0 0 0,0 0 0 0 0,0 0 0 0 0,1 0 0 0 0,-1 1 0 0 0,0-1 0 0 0,1 0 0 0 0,0 0 0 0 0,-1 0 0 0 0,1 0 0 0 0,0 0 0 0 0,0 0 0 0 0,0 0 0 0 0,0 0 0 0 0,0 0 0 0 0,1-1 0 0 0,-1 1 0 0 0,0 0 0 0 0,1-1 0 0 0,0 1 0 0 0,-1-1 0 0 0,1 1 0 0 0,0-1 0 0 0,-1 0 0 0 0,1 0 0 0 0,0 1 0 0 0,0-2 0 0 0,0 1 0 0 0,0 0 0 0 0,0 0 0 0 0,3 0 0 0 0,15 4-361 0 0,1-2 0 0 0,-1 0 0 0 0,1-1 0 0 0,0-1-1 0 0,0-1 1 0 0,24-2 0 0 0,123-26-5239 0 0,-150 24-864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1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21 4607 0 0,'1'-1'354'0'0,"-1"0"-345"0"0,1 0 0 0 0,-1 1 0 0 0,0-1 1 0 0,1 0-1 0 0,-1 1 0 0 0,0-1 0 0 0,1 1 0 0 0,-1-1 1 0 0,0 1-1 0 0,1-1 0 0 0,-1 1 0 0 0,1-1 0 0 0,-1 1 1 0 0,1 0-1 0 0,0-1 0 0 0,-1 1 0 0 0,1-1 0 0 0,-1 1 1 0 0,1 0-1 0 0,-1 0 0 0 0,1-1 0 0 0,0 1 0 0 0,-1 0 1 0 0,1 0-1 0 0,1 0 0 0 0,1-1 132 0 0,7-1 429 0 0,10-4 9161 0 0,-21 10-9527 0 0,0 0 0 0 0,0 0 1 0 0,-1 0-1 0 0,1-1 0 0 0,-1 1 0 0 0,-4 6 0 0 0,3-5 4 0 0,-37 61 1067 0 0,16-29-815 0 0,-90 171 1021 0 0,68-118-1249 0 0,-83 119 0 0 0,53-109-422 0 0,75-99 6 0 0,4-12-2600 0 0,3-4 1446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43 6447 0 0,'60'-43'10726'0'0,"-84"75"-9132"0"0,-111 111-530 0 0,110-112-784 0 0,0 2 0 0 0,-36 63 0 0 0,55-83-168 0 0,-8 24 0 0 0,13-36-97 0 0,1 0-1 0 0,0 0 1 0 0,0 0-1 0 0,-1 0 1 0 0,1 1-1 0 0,0-1 1 0 0,0 0 0 0 0,0 0-1 0 0,0 0 1 0 0,1 0-1 0 0,-1 1 1 0 0,0-1-1 0 0,0 0 1 0 0,1 0-1 0 0,-1 0 1 0 0,1 0-1 0 0,-1 0 1 0 0,1 0 0 0 0,-1 0-1 0 0,1 0 1 0 0,0 0-1 0 0,-1 0 1 0 0,1 0-1 0 0,1 1 1 0 0,-1-1 14 0 0,1 1-1 0 0,0-1 1 0 0,0 0 0 0 0,-1 1 0 0 0,1-1-1 0 0,0 0 1 0 0,0 0 0 0 0,0 0 0 0 0,0-1-1 0 0,4 2 1 0 0,0-1 22 0 0,1-1 0 0 0,0 1 0 0 0,0-1 0 0 0,-1-1-1 0 0,1 1 1 0 0,0-1 0 0 0,-1 0 0 0 0,1-1 0 0 0,0 0 0 0 0,-1 0-1 0 0,0 0 1 0 0,1-1 0 0 0,-1 1 0 0 0,0-2 0 0 0,0 1 0 0 0,8-6-1 0 0,3-4 1 0 0,-1-1 0 0 0,0 0 0 0 0,27-31 0 0 0,-39 41-48 0 0,0-1 0 0 0,-1-1 1 0 0,1 1-1 0 0,-1 0 0 0 0,0-1 0 0 0,0 0 0 0 0,-1 0 1 0 0,1 0-1 0 0,-1 0 0 0 0,-1 0 0 0 0,1 0 0 0 0,0-11 0 0 0,-1 13-61 0 0,-1 0 0 0 0,0 0 0 0 0,-1 0 0 0 0,1 0 0 0 0,-1 0-1 0 0,0-1 1 0 0,0 1 0 0 0,0 0 0 0 0,0 1 0 0 0,-1-1 0 0 0,1 0 0 0 0,-1 0-1 0 0,0 1 1 0 0,0-1 0 0 0,-1 1 0 0 0,1-1 0 0 0,-1 1 0 0 0,0 0-1 0 0,1 0 1 0 0,-5-3 0 0 0,-27-20-1846 0 0,33 25 780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58 290 8287 0 0,'-2'1'639'0'0,"-28"6"658"0"0,7-7 7055 0 0,20-13-7645 0 0,4 9-653 0 0,0-1 0 0 0,-1 1 0 0 0,1-1 0 0 0,1 1-1 0 0,-1-1 1 0 0,1 1 0 0 0,0 0 0 0 0,0 0 0 0 0,0 0 0 0 0,0 0 0 0 0,1 0 0 0 0,-1 0 0 0 0,6-5 0 0 0,6-6-21 0 0,26-23-1 0 0,-32 31-17 0 0,28-23-166 0 0,1 1 0 0 0,1 2 0 0 0,60-31 0 0 0,-97 58 163 0 0,3-3 85 0 0,0 1-1 0 0,0 0 1 0 0,1 0-1 0 0,-1 0 1 0 0,1 1-1 0 0,-1-1 1 0 0,1 1-1 0 0,5 0 1 0 0,-9 1-35 0 0,1 0-1 0 0,0 1 1 0 0,-1-1 0 0 0,1 0-1 0 0,0 1 1 0 0,-1 0 0 0 0,1-1 0 0 0,-1 1-1 0 0,1 0 1 0 0,-1 0 0 0 0,1 0 0 0 0,-1 0-1 0 0,1 0 1 0 0,-1 0 0 0 0,0 0 0 0 0,0 1-1 0 0,0-1 1 0 0,0 0 0 0 0,1 1-1 0 0,-2-1 1 0 0,1 0 0 0 0,0 1 0 0 0,0 0-1 0 0,0-1 1 0 0,0 3 0 0 0,1 1 26 0 0,0 0 0 0 0,-1 0-1 0 0,1 0 1 0 0,-1 0 0 0 0,-1 1 0 0 0,2 9 0 0 0,-8 86 489 0 0,2-74-563 0 0,2 0 1 0 0,1 0-1 0 0,2 1 0 0 0,6 46 0 0 0,0-51-1629 0 0,-1-11-4422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333 414 7831 0 0,'0'0'603'0'0,"-7"-6"-374"0"0,3 3 208 0 0,-1 0 0 0 0,0 0-1 0 0,0 1 1 0 0,0 0 0 0 0,0 0-1 0 0,0 0 1 0 0,-7-1 0 0 0,-41-6 2248 0 0,47 8-2625 0 0,-9-1 305 0 0,-2 0 94 0 0,-1-1 1 0 0,-31-9-1 0 0,45 10-370 0 0,1 1 0 0 0,-1-1 1 0 0,0 1-1 0 0,0-1 0 0 0,1 0 0 0 0,0 0 1 0 0,-1-1-1 0 0,1 1 0 0 0,0-1 0 0 0,0 1 1 0 0,0-1-1 0 0,0 0 0 0 0,1 0 0 0 0,-1 0 1 0 0,1-1-1 0 0,-1 1 0 0 0,1-1 0 0 0,-1-3 1 0 0,0 0 13 0 0,1 0 0 0 0,-1 0 0 0 0,2 0 1 0 0,-1 0-1 0 0,1 0 0 0 0,0 0 1 0 0,1 0-1 0 0,-1 0 0 0 0,2 0 0 0 0,-1 0 1 0 0,1 0-1 0 0,0-1 0 0 0,0 1 1 0 0,1 0-1 0 0,0 1 0 0 0,0-1 0 0 0,0 0 1 0 0,1 0-1 0 0,0 1 0 0 0,1 0 1 0 0,-1 0-1 0 0,1 0 0 0 0,0 0 0 0 0,1 0 1 0 0,-1 1-1 0 0,1-1 0 0 0,0 1 1 0 0,1 1-1 0 0,9-8 0 0 0,7-1-226 0 0,0 0 0 0 0,0 2 0 0 0,1 0 0 0 0,30-8 0 0 0,-11 7 52 0 0,69-12 0 0 0,-104 23 115 0 0,0 0 0 0 0,-1 1 0 0 0,1-1 0 0 0,0 1 0 0 0,-1 1 0 0 0,1-1 0 0 0,0 1 0 0 0,-1 0 0 0 0,10 3 0 0 0,-13-3-11 0 0,-1 0 1 0 0,1 1-1 0 0,-1-1 0 0 0,1 0 1 0 0,-1 1-1 0 0,1 0 1 0 0,-1-1-1 0 0,0 1 0 0 0,0 0 1 0 0,0 0-1 0 0,0 1 0 0 0,0-1 1 0 0,0 0-1 0 0,-1 0 1 0 0,1 1-1 0 0,-1-1 0 0 0,1 1 1 0 0,-1 0-1 0 0,0-1 1 0 0,0 1-1 0 0,0 0 0 0 0,0 0 1 0 0,-1-1-1 0 0,1 4 1 0 0,0 3-10 0 0,-1-1 0 0 0,0 1 0 0 0,-1-1 0 0 0,1 1 0 0 0,-2-1 0 0 0,1 0 0 0 0,-1 1 0 0 0,0-1 0 0 0,-1 0 0 0 0,0 0 0 0 0,0 0 0 0 0,-1-1 1 0 0,0 1-1 0 0,-6 8 0 0 0,-1 0 1 0 0,0-1 1 0 0,-1-1-1 0 0,0 0 1 0 0,-1-1 0 0 0,-23 18-1 0 0,24-22-12 0 0,-1-1 1 0 0,0 0-1 0 0,-1-1 0 0 0,0 0 0 0 0,0-1 0 0 0,0-1 1 0 0,-1 0-1 0 0,0-1 0 0 0,-16 2 0 0 0,-10 0-583 0 0,1-2-1 0 0,-49-1 0 0 0,83-3 239 0 0,1-1 0 0 0,0 1 0 0 0,0-1 1 0 0,-1 0-1 0 0,1 0 0 0 0,-6-2 0 0 0,9 2 0 0 0,-1 0 1 0 0,1 0 0 0 0,-1 0-1 0 0,1-1 1 0 0,0 1-1 0 0,0-1 1 0 0,0 1 0 0 0,0-1-1 0 0,0 0 1 0 0,0 0-1 0 0,0 0 1 0 0,1 0-1 0 0,-1 0 1 0 0,-1-3 0 0 0,-4-12-1771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70 3223 0 0,'87'-58'731'0'0,"-84"57"189"0"0,20-9 11519 0 0,-23 12-11971 0 0,-5 14-203 0 0,0-1 1 0 0,-1 0 0 0 0,-1 0-1 0 0,0-1 1 0 0,-18 26 0 0 0,9-13 8 0 0,-50 78 498 0 0,-25 45-315 0 0,45-68-368 0 0,-90 180 71 0 0,115-214-170 0 0,-28 96 0 0 0,48-137-393 0 0,0-1 0 0 0,-1 0 0 0 0,0 0 0 0 0,-1 0 1 0 0,1 0-1 0 0,-1-1 0 0 0,0 1 0 0 0,0-1 0 0 0,-5 6 0 0 0,6-10-1004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12895 0 0,'49'-39'1841'0'0,"-31"26"454"0"0,0 2 1 0 0,26-13-1 0 0,-44 24-2270 0 0,0 0 1 0 0,1-1-1 0 0,-1 1 1 0 0,0 0-1 0 0,1 0 0 0 0,-1-1 1 0 0,1 1-1 0 0,-1 0 1 0 0,1 0-1 0 0,-1 0 1 0 0,1 0-1 0 0,-1 0 1 0 0,1 0-1 0 0,-1 0 0 0 0,0 0 1 0 0,1 0-1 0 0,-1 0 1 0 0,1 0-1 0 0,-1 0 1 0 0,1 0-1 0 0,-1 0 1 0 0,1 0-1 0 0,-1 0 0 0 0,1 0 1 0 0,-1 1-1 0 0,0-1 1 0 0,1 0-1 0 0,-1 0 1 0 0,1 1-1 0 0,0 0-12 0 0,-1-1 0 0 0,0 1 0 0 0,0 0 0 0 0,1 0 0 0 0,-1 0 0 0 0,0 0 0 0 0,0-1 1 0 0,0 1-1 0 0,0 0 0 0 0,0 0 0 0 0,0 0 0 0 0,0 0 0 0 0,0-1 0 0 0,0 1 0 0 0,0 1 0 0 0,-3 8-56 0 0,0 0 1 0 0,-5 11-1 0 0,5-13 119 0 0,-31 108 79 0 0,26-87-141 0 0,7-24-244 0 0,-1 0 1 0 0,1 0-1 0 0,1 0 0 0 0,-1 0 1 0 0,1 1-1 0 0,-1-1 0 0 0,1 0 0 0 0,1 0 1 0 0,0 6-1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5983 0 0,'0'0'5454'0'0,"0"3"-2776"0"0,-5 23-335 0 0,-11 31 0 0 0,-31 70-1157 0 0,32-88-582 0 0,-131 341 1348 0 0,119-323-1756 0 0,-56 92-1 0 0,62-114-167 0 0,-103 150-199 0 0,79-132-941 0 0,44-52 540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16671 0 0,'0'0'1854'0'0,"3"1"-1444"0"0,2 2-168 0 0,0 0-1 0 0,0 0 1 0 0,0-1 0 0 0,1 0-1 0 0,-1 0 1 0 0,1 0-1 0 0,0-1 1 0 0,0 0-1 0 0,-1 0 1 0 0,9 0 0 0 0,53-4 1453 0 0,77-14 1 0 0,-127 15-1618 0 0,43-10 144 0 0,77-24 0 0 0,-50 12-314 0 0,-83 23 6 0 0,78-18-358 0 0,-68 16-2205 0 0,26 0 0 0 0</inkml:trace>
  <inkml:trace contextRef="#ctx0" brushRef="#br0" timeOffset="1">762 126 12895 0 0,'0'0'1172'0'0,"12"5"1887"0"0,-9-3-2730 0 0,1 0 0 0 0,-1 0 0 0 0,0 0-1 0 0,1 1 1 0 0,-1 0 0 0 0,0 0 0 0 0,0 0 0 0 0,-1 0 0 0 0,1 0 0 0 0,-1 0 0 0 0,0 1 0 0 0,1-1-1 0 0,-1 1 1 0 0,1 4 0 0 0,-2-6-250 0 0,-1 1-1 0 0,1-1 0 0 0,-1 0 1 0 0,0 0-1 0 0,0 0 1 0 0,0 1-1 0 0,0-1 1 0 0,0 0-1 0 0,0 0 1 0 0,0 0-1 0 0,-1 1 0 0 0,0-1 1 0 0,1 0-1 0 0,-2 2 1 0 0,1-2-13 0 0,-5 14 43 0 0,-1-1 1 0 0,-1 1-1 0 0,0-2 0 0 0,-1 1 1 0 0,-18 21-1 0 0,-8 14-1183 0 0,28-44 253 0 0,4-1-1163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0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19207 0 0,'0'0'2200'0'0,"-11"6"-2104"0"0,1 2 0 0 0,4 3 0 0 0,1 1-1160 0 0,2 3-240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 6911 0 0,'0'0'4235'0'0,"-1"2"-2291"0"0,-1 5-1510 0 0,0 0 1 0 0,-1 0-1 0 0,0-1 1 0 0,0 1-1 0 0,-1-1 1 0 0,-7 11-1 0 0,-33 35 255 0 0,44-52-678 0 0,-20 23 530 0 0,1 1 1 0 0,-18 31-1 0 0,28-40-16 0 0,1 0 1 0 0,1 0-1 0 0,0 1 0 0 0,2 0 1 0 0,-7 24-1 0 0,8 1 187 0 0,4-39-568 0 0,5 10 224 0 0,-4-11-327 0 0,0 1 0 0 0,1-1 1 0 0,-1 1-1 0 0,1-1 0 0 0,-1 1 0 0 0,1-1 0 0 0,0 0 0 0 0,-1 0 0 0 0,1 0 1 0 0,0 0-1 0 0,0 0 0 0 0,0 0 0 0 0,0-1 0 0 0,0 1 0 0 0,0 0 0 0 0,0-1 1 0 0,0 0-1 0 0,0 1 0 0 0,0-1 0 0 0,3 0 0 0 0,7-1 111 0 0,0-1 0 0 0,0-1 1 0 0,0 0-1 0 0,0 0 0 0 0,-1-1 0 0 0,1 0 0 0 0,15-9 0 0 0,-11 4-141 0 0,-1 0-1 0 0,0-1 1 0 0,0-1 0 0 0,-1 0-1 0 0,0-1 1 0 0,-1 0-1 0 0,-1-1 1 0 0,17-22-1 0 0,-25 28-27 0 0,0 0 0 0 0,-1 0 1 0 0,1 0-1 0 0,-1-1 0 0 0,-1 1 0 0 0,0-1 0 0 0,0 1 0 0 0,0-1 1 0 0,-1 0-1 0 0,0 1 0 0 0,0-1 0 0 0,-1 0 0 0 0,-1-13 0 0 0,-1 8-15 0 0,1 1-1 0 0,-2 0 1 0 0,0 0-1 0 0,0 1 0 0 0,-1-1 1 0 0,0 1-1 0 0,-1-1 0 0 0,-7-11 1 0 0,11 22 3 0 0,1 0 0 0 0,-1-1 1 0 0,0 1-1 0 0,0 0 0 0 0,1 0 0 0 0,-1 0 1 0 0,0 0-1 0 0,0-1 0 0 0,0 1 0 0 0,-1 0 1 0 0,1 1-1 0 0,0-1 0 0 0,0 0 0 0 0,0 0 1 0 0,-1 0-1 0 0,1 1 0 0 0,0-1 0 0 0,-1 1 1 0 0,1-1-1 0 0,-1 1 0 0 0,1 0 0 0 0,0-1 1 0 0,-1 1-1 0 0,1 0 0 0 0,-1 0 0 0 0,1 0 1 0 0,-3 0-1 0 0,2 1-124 0 0,0-1 1 0 0,-1 1-1 0 0,1 0 1 0 0,0 0-1 0 0,0 0 0 0 0,-1 1 1 0 0,1-1-1 0 0,0 0 0 0 0,0 1 1 0 0,0-1-1 0 0,1 1 1 0 0,-1 0-1 0 0,0 0 0 0 0,1 0 1 0 0,-3 3-1 0 0,-10 19-2960 0 0,9-11 1514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1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0 350 6911 0 0,'1'2'315'0'0,"7"24"114"0"0,-4 1 15932 0 0,-4-28-16302 0 0,0 0-1 0 0,1 1 0 0 0,-1-1 0 0 0,0 0 0 0 0,1 0 0 0 0,-1 0 0 0 0,1 0 0 0 0,-1 1 0 0 0,1-1 0 0 0,-1 0 0 0 0,1 1 0 0 0,1-2 1 0 0,0-1 79 0 0,20-28 72 0 0,46-49 1 0 0,33-21 104 0 0,-70 71-290 0 0,-10 10-65 0 0,1 1-1 0 0,0 2 1 0 0,1 0 0 0 0,1 1-1 0 0,0 2 1 0 0,1 0 0 0 0,40-15-1 0 0,-53 27-1 0 0,-10 2 41 0 0,0 1 1 0 0,0 0-1 0 0,0 0 0 0 0,0 0 1 0 0,0 0-1 0 0,-1 0 0 0 0,1 1 1 0 0,0-1-1 0 0,-1 0 1 0 0,1 1-1 0 0,-1-1 0 0 0,1 1 1 0 0,-1 0-1 0 0,0-1 0 0 0,0 1 1 0 0,2 3-1 0 0,5 11 1 0 0,-9-10 0 0 0,0-3 0 0 0,1 12-2 0 0,-1 0-1 0 0,-1 1 1 0 0,-1-1-1 0 0,-4 14 1 0 0,-21 58-26 0 0,16-55 11 0 0,-11 48-1 0 0,23-77 12 0 0,-1 0-1 0 0,1 0 0 0 0,0 0 1 0 0,0 1-1 0 0,0-1 0 0 0,0 0 1 0 0,1 5-1 0 0,5 5 7 0 0,-4-11 0 0 0,1 1 0 0 0,-1-1 0 0 0,1 0 0 0 0,-1 0 0 0 0,1 0 0 0 0,0 0 0 0 0,0 0 0 0 0,0 0 0 0 0,0-1 0 0 0,0 0 0 0 0,1 1 0 0 0,-1-1 0 0 0,0-1 0 0 0,0 1 0 0 0,1 0 0 0 0,4 0 0 0 0,8 0 0 0 0,0 0 0 0 0,19-3 0 0 0,-21 2 0 0 0,52-6-5618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1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4143 0 0,'-2'5'7344'0'0,"-4"6"-5048"0"0,-80 139 1926 0 0,71-116-4137 0 0,15-33-190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185 449 2303 0 0,'-1'0'102'0'0,"-27"0"-227"0"0,-11 0 1731 0 0,-1-2 3957 0 0,33 1-4957 0 0,0 1-1 0 0,0-2 1 0 0,1 1 0 0 0,-1-1 0 0 0,0 0 0 0 0,-8-4 0 0 0,14 5-562 0 0,-1 1 0 0 0,1-1 0 0 0,0 0 0 0 0,0 0 0 0 0,-1 1-1 0 0,1-1 1 0 0,0 0 0 0 0,0 0 0 0 0,0-1 0 0 0,0 1 0 0 0,0 0 0 0 0,1 0 0 0 0,-1 0 0 0 0,0 0 0 0 0,0-1 0 0 0,1 1 0 0 0,-1 0 0 0 0,1-1 0 0 0,-1 1 0 0 0,1-1 0 0 0,-1 1 0 0 0,1-1 0 0 0,0 1 0 0 0,0 0 0 0 0,0-1 0 0 0,0 1 0 0 0,0-1 0 0 0,0 1 0 0 0,0-1 0 0 0,0 1 0 0 0,1-1 0 0 0,-1 1 0 0 0,1-1 0 0 0,-1 1 0 0 0,1 0 0 0 0,0-3 0 0 0,4-5 113 0 0,-1 1 1 0 0,1-1 0 0 0,1 1 0 0 0,0 0 0 0 0,13-15-1 0 0,40-33 58 0 0,-53 50-190 0 0,39-32 2 0 0,1 2 0 0 0,99-58-1 0 0,-113 77 297 0 0,2 1 0 0 0,50-18-1 0 0,-67 29-158 0 0,1 0-1 0 0,0 1 1 0 0,1 1-1 0 0,-1 0 0 0 0,0 1 1 0 0,35 2-1 0 0,-47 0-102 0 0,-1 1-1 0 0,1 0 0 0 0,0 0 1 0 0,0 1-1 0 0,-1-1 0 0 0,1 1 1 0 0,-1 0-1 0 0,1 1 0 0 0,-1-1 1 0 0,0 1-1 0 0,6 4 0 0 0,-9-5-46 0 0,1 0 0 0 0,-1 1 0 0 0,0-1 0 0 0,0 0 0 0 0,0 1 0 0 0,0-1 0 0 0,0 1-1 0 0,0 0 1 0 0,-1 0 0 0 0,1 0 0 0 0,-1-1 0 0 0,0 1 0 0 0,0 1 0 0 0,0-1-1 0 0,0 0 1 0 0,0 0 0 0 0,-1 0 0 0 0,1 0 0 0 0,-1 0 0 0 0,0 1 0 0 0,-1 4 0 0 0,0 1-1 0 0,-1 0 1 0 0,0 0-1 0 0,0 0 1 0 0,-1 0-1 0 0,0-1 0 0 0,-1 1 1 0 0,0-1-1 0 0,-10 15 1 0 0,-2 1 57 0 0,-29 32-1 0 0,19-28-66 0 0,-2-1-1 0 0,0-2 0 0 0,-2-1 1 0 0,-1-1-1 0 0,-1-1 1 0 0,-61 30-1 0 0,75-43-91 0 0,0-1-1 0 0,0-1 1 0 0,-1 0-1 0 0,0-1 1 0 0,0-2 0 0 0,0 0-1 0 0,0-1 1 0 0,-25 1-1 0 0,42-4-288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1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36 5527 0 0,'0'0'423'0'0,"-1"2"-124"0"0,-3 1 559 0 0,0 0 0 0 0,0 0 0 0 0,0-1 0 0 0,-1 1 1 0 0,1-1-1 0 0,-1 0 0 0 0,-8 3 0 0 0,6-3-408 0 0,1 0 1 0 0,-1 1-1 0 0,1 0 1 0 0,-10 7-1 0 0,-7 10-283 0 0,0 1 0 0 0,2 1 0 0 0,1 1 0 0 0,-28 40 0 0 0,33-43-153 0 0,7-9 49 0 0,1-1-1 0 0,0 2 1 0 0,0-1-1 0 0,1 1 1 0 0,0 0-1 0 0,-6 19 1 0 0,12-30-32 0 0,0 0 1 0 0,0 0-1 0 0,0 0 1 0 0,0 0 0 0 0,0 0-1 0 0,0 0 1 0 0,0 0-1 0 0,0 0 1 0 0,1 0 0 0 0,-1 0-1 0 0,0 0 1 0 0,1 0 0 0 0,-1 0-1 0 0,1 0 1 0 0,-1 0-1 0 0,1 0 1 0 0,-1 0 0 0 0,1 0-1 0 0,1 1 1 0 0,-1 0 11 0 0,1 0-1 0 0,0 0 1 0 0,0-1 0 0 0,0 1 0 0 0,0-1 0 0 0,4 3 0 0 0,0-1 55 0 0,1 0 1 0 0,0-1 0 0 0,1 0 0 0 0,-1 0-1 0 0,0 0 1 0 0,1-1 0 0 0,-1 0 0 0 0,1 0-1 0 0,9-1 1 0 0,10-2 346 0 0,34-5 0 0 0,-30 2-205 0 0,2 2 1 0 0,-1-2 1 0 0,0-2 0 0 0,0 0-1 0 0,52-21 1 0 0,-80 26-241 0 0,0 0 0 0 0,0 0 0 0 0,0 0 1 0 0,0-1-1 0 0,-1 1 0 0 0,1-1 0 0 0,-1 0 0 0 0,1 0 0 0 0,-1 0 1 0 0,0 0-1 0 0,-1-1 0 0 0,1 1 0 0 0,0-1 0 0 0,-1 0 1 0 0,3-5-1 0 0,-4 5-1 0 0,0 1 0 0 0,0-1-1 0 0,0 0 1 0 0,0 0 0 0 0,-1 0 0 0 0,0 0 0 0 0,0 0 0 0 0,0 0 0 0 0,0 0 0 0 0,0 1 0 0 0,-1-1 0 0 0,0 0 0 0 0,0 0 0 0 0,0 0-1 0 0,0 0 1 0 0,0 1 0 0 0,-4-6 0 0 0,-1-3-38 0 0,-1 0 1 0 0,0 1-1 0 0,-1 0 0 0 0,-1 0 0 0 0,0 1 1 0 0,0 0-1 0 0,-13-10 0 0 0,-8-5-596 0 0,-42-25 1 0 0,66 47 534 0 0,-32-21-670 0 0,34 22 630 0 0,0 0-1 0 0,1 1 1 0 0,-1-1 0 0 0,0 1 0 0 0,0 0 0 0 0,0 0 0 0 0,0 0 0 0 0,-6 0 0 0 0,9 1-77 0 0,-11 7-87 0 0,10-5 185 0 0,0 0 0 0 0,0 0 0 0 0,1 0 1 0 0,-1 0-1 0 0,1 1 0 0 0,-1-1 0 0 0,1 1 0 0 0,0-1 0 0 0,0 1 0 0 0,0-1 0 0 0,0 1 0 0 0,0-1 0 0 0,0 5 0 0 0,0-3-75 0 0,-4 14-739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1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35 8751 0 0,'0'0'794'0'0,"0"-2"-449"0"0,1 0 37 0 0,0 0 1 0 0,0 0-1 0 0,0 0 0 0 0,0-1 0 0 0,1 2 1 0 0,-1-1-1 0 0,1 0 0 0 0,-1 0 1 0 0,1 0-1 0 0,0 1 0 0 0,-1-1 0 0 0,1 1 1 0 0,0-1-1 0 0,0 1 0 0 0,0 0 1 0 0,0-1-1 0 0,5 0 1770 0 0,-6 4-1639 0 0,1 2-431 0 0,0 0 1 0 0,-1 0-1 0 0,0 1 1 0 0,0-1-1 0 0,0 0 1 0 0,0 1 0 0 0,0-1-1 0 0,-1 1 1 0 0,0-1-1 0 0,0 1 1 0 0,0-1-1 0 0,0 1 1 0 0,-1-1-1 0 0,0 1 1 0 0,-2 6-1 0 0,-2 7-33 0 0,0-1-1 0 0,-14 27 0 0 0,-13 28 139 0 0,-56 108 26 0 0,-119 182-2093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1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0 441 8287 0 0,'0'0'639'0'0,"2"1"-207"0"0,9-1 489 0 0,0 0 0 0 0,1 0 0 0 0,-1-1-1 0 0,0 0 1 0 0,0-1 0 0 0,0 0 0 0 0,-1-1 0 0 0,1 0 0 0 0,10-5 0 0 0,11-6 643 0 0,49-29 0 0 0,-28 9-832 0 0,-2-2 0 0 0,-2-3 0 0 0,58-57 0 0 0,-15 2-272 0 0,-30 30-1724 0 0,-61 63 215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1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5527 0 0,'0'0'498'0'0,"2"-1"-406"0"0,0 0 106 0 0,0 0 1 0 0,1 1-1 0 0,-1-1 0 0 0,1 0 1 0 0,-1 1-1 0 0,0-1 1 0 0,1 1-1 0 0,-1 0 0 0 0,1 0 1 0 0,-1 0-1 0 0,1 0 1 0 0,-1 0-1 0 0,1 0 1 0 0,-1 1-1 0 0,0-1 0 0 0,3 2 1 0 0,0 0 823 0 0,-1 0 0 0 0,0 0 0 0 0,0 1 0 0 0,0-1 1 0 0,6 6-1 0 0,-3-2 204 0 0,9 8-388 0 0,0 1 0 0 0,-2 0 0 0 0,0 1 0 0 0,-1 1 0 0 0,19 30 1 0 0,-15-22-195 0 0,36 42 1 0 0,-37-50-490 0 0,-5-4 30 0 0,24 19 0 0 0,-31-29-146 0 0,1 1 1 0 0,1-1-1 0 0,-1 0 1 0 0,0 0-1 0 0,1-1 1 0 0,-1 1-1 0 0,1-1 1 0 0,9 2-1 0 0,0-3 45 0 0,-11-2-177 0 0,-1 1-1 0 0,1-1 1 0 0,0 0-1 0 0,-1 0 1 0 0,0-1-1 0 0,1 1 1 0 0,-1-1-1 0 0,0 0 1 0 0,0 1-1 0 0,1-1 1 0 0,-1-1-1 0 0,-1 1 1 0 0,1 0-1 0 0,0-1 1 0 0,-1 0-1 0 0,1 1 1 0 0,2-6-1 0 0,2-3-931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1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13359 0 0,'0'0'3344'0'0,"-3"11"3560"0"0,2 1-5304 0 0,9-2-1312 0 0,6-6-7072 0 0,0-2-1376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5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92 5527 0 0,'0'0'498'0'0,"2"-1"-406"0"0,23-23 6482 0 0,-25 23-6439 0 0,1 1 0 0 0,0-1 0 0 0,-1 0 0 0 0,0 0 0 0 0,1 0 0 0 0,-1 0 0 0 0,1 1 0 0 0,-1-1 1 0 0,0 0-1 0 0,0 0 0 0 0,1 0 0 0 0,-1 0 0 0 0,0 0 0 0 0,0 0 0 0 0,0 0 0 0 0,0 0 0 0 0,0 0 0 0 0,0 1 0 0 0,-1-1 0 0 0,1 0 0 0 0,0 0 0 0 0,0 0 0 0 0,0 0 0 0 0,-1 0 0 0 0,1 0 0 0 0,-1 1 0 0 0,1-1 0 0 0,-1-1 0 0 0,-1-1 70 0 0,1 1 0 0 0,-1 0 0 0 0,1 0 0 0 0,-1 0 0 0 0,0 0 0 0 0,1 0 0 0 0,-1 0 0 0 0,-4-2 1 0 0,1 1-3 0 0,-1 1 0 0 0,1 0 1 0 0,-1 0-1 0 0,0 0 1 0 0,-9-1-1 0 0,2 0-10 0 0,6 2-144 0 0,1 0-1 0 0,-1 0 1 0 0,0 1 0 0 0,1 0 0 0 0,-1 0-1 0 0,0 1 1 0 0,1 0 0 0 0,-13 3 0 0 0,0 1 6 0 0,-30 14 0 0 0,5 2-55 0 0,-55 36 0 0 0,-14 7 0 0 0,84-50 0 0 0,-11 5 0 0 0,0 2 0 0 0,-39 27 0 0 0,8 0-206 0 0,70-47 124 0 0,3 1-722 0 0,4 0 684 0 0,0 1 0 0 0,0-1-1 0 0,0 0 1 0 0,0 0 0 0 0,0-1-1 0 0,11 2 1 0 0,45 0-237 0 0,-18-2 296 0 0,31 6 21 0 0,98 21 0 0 0,-101-13 45 0 0,60 15 231 0 0,-104-22-127 0 0,0 1 0 0 0,42 20 0 0 0,-61-24-95 0 0,0 0 0 0 0,0 0-1 0 0,-1 1 1 0 0,1 0 0 0 0,-1 1 0 0 0,13 13-1 0 0,-19-18-11 0 0,0 0 0 0 0,0 1 0 0 0,0-1 0 0 0,-1 1 0 0 0,1-1 0 0 0,-1 1 0 0 0,1-1 0 0 0,-1 1 0 0 0,0 0 0 0 0,0 0 0 0 0,0 0 0 0 0,-1-1 0 0 0,1 1 0 0 0,0 0 0 0 0,-1 0 0 0 0,0 0 0 0 0,0 0 0 0 0,0 0 0 0 0,0 0 0 0 0,0 0 0 0 0,-1 0 0 0 0,1 0 0 0 0,-1 0 0 0 0,0 0 0 0 0,0 0 0 0 0,0-1 0 0 0,-3 6 0 0 0,1-3 7 0 0,-1 0 0 0 0,1 0 1 0 0,-1-1-1 0 0,0 0 0 0 0,0 0 0 0 0,-1 0 0 0 0,-6 5 0 0 0,-37 21 130 0 0,1-3 280 0 0,-2-2-1 0 0,-95 35 1 0 0,121-52-316 0 0,-1-2-1 0 0,1 0 1 0 0,-1-2 0 0 0,-1 0-1 0 0,1-2 1 0 0,0-1 0 0 0,-1 0 0 0 0,-44-7-1 0 0,50 4-21 0 0,2-1 10 0 0,-23-5 1 0 0,36 7-78 0 0,-1 0-1 0 0,1-1 1 0 0,0 1-1 0 0,0-1 1 0 0,0 0 0 0 0,0-1-1 0 0,1 1 1 0 0,-1 0-1 0 0,0-1 1 0 0,-4-4 0 0 0,7 5-22 0 0,0 1 1 0 0,0-1 0 0 0,0 0 0 0 0,1 1 0 0 0,-1-1 0 0 0,0 0 0 0 0,1 0 0 0 0,-1 1 0 0 0,1-1 0 0 0,0 0 0 0 0,-1 0 0 0 0,1 0 0 0 0,0 0 0 0 0,0 1 0 0 0,0-1 0 0 0,0 0 0 0 0,1-2 0 0 0,0 3-61 0 0,0-1 1 0 0,-1 1 0 0 0,1 0-1 0 0,0 0 1 0 0,0 0 0 0 0,1 0-1 0 0,-1-1 1 0 0,0 2 0 0 0,0-1-1 0 0,0 0 1 0 0,1 0 0 0 0,-1 0-1 0 0,1 0 1 0 0,-1 1 0 0 0,3-2-1 0 0,-3 2-149 0 0,3-2-353 0 0,0 1-1 0 0,-1-1 1 0 0,1 1-1 0 0,0 0 1 0 0,6 0 0 0 0,5 0-5632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2:5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20 5983 0 0,'20'-19'964'0'0,"-25"44"5435"0"0,-10 0-4478 0 0,-27 38-1 0 0,4-7-1089 0 0,-32 53 561 0 0,-73 126-925 0 0,125-202-556 0 0,8-15-786 0 0,1 0 0 0 0,-8 21 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0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119 415 14743 0 0,'2'-1'672'0'0,"12"-17"221"0"0,-5 6-816 0 0,20-20 0 0 0,13-4 1192 0 0,1 2 0 0 0,77-47 0 0 0,52-28-517 0 0,-117 73-638 0 0,-35 23-72 0 0,28-13 1 0 0,-42 23-38 0 0,-1 0 0 0 0,1 1 0 0 0,0 0 0 0 0,0 0 1 0 0,0 1-1 0 0,0 0 0 0 0,0 0 0 0 0,0 0 0 0 0,0 1 0 0 0,10 0 1 0 0,-14 0-8 0 0,0 0 0 0 0,-1 1 0 0 0,1-1 0 0 0,0 1 1 0 0,0-1-1 0 0,-1 1 0 0 0,1 0 0 0 0,0-1 1 0 0,-1 1-1 0 0,1 0 0 0 0,-1 0 0 0 0,1 0 0 0 0,-1 0 1 0 0,0 1-1 0 0,1-1 0 0 0,-1 0 0 0 0,0 0 1 0 0,0 1-1 0 0,1 1 0 0 0,0 0-7 0 0,-1 0 0 0 0,0 0 0 0 0,0 0 0 0 0,0 0 0 0 0,0 0 1 0 0,0 0-1 0 0,-1 0 0 0 0,1 0 0 0 0,-1 1 0 0 0,0 2 0 0 0,0 5-14 0 0,-1 0 0 0 0,-1 0 0 0 0,0-1 1 0 0,0 1-1 0 0,-6 13 0 0 0,0-4 15 0 0,0 0 0 0 0,-2-1 0 0 0,-1 0 0 0 0,0 0 0 0 0,-1-2 0 0 0,-1 1 0 0 0,0-2 0 0 0,-2 1 0 0 0,0-2 0 0 0,0 0 0 0 0,-19 13 0 0 0,-7 1 14 0 0,0-1-1 0 0,-2-3 1 0 0,-75 34 0 0 0,82-43 45 0 0,-92 38-155 0 0,113-49-67 0 0,0-1 1 0 0,0 0-1 0 0,0-1 1 0 0,0-1-1 0 0,0 0 0 0 0,-30-1 1 0 0,41-2 89 0 0,0 1 0 0 0,0-1-1 0 0,0 1 1 0 0,0-1 0 0 0,0-1 0 0 0,1 1 0 0 0,-1 0 0 0 0,0-1 0 0 0,0 0 0 0 0,1 0-1 0 0,-5-3 1 0 0,7 4 46 0 0,0 0 0 0 0,-1 0 1 0 0,1 0-1 0 0,0 0 0 0 0,0-1 0 0 0,0 1 0 0 0,0-1 0 0 0,0 1 0 0 0,0 0 0 0 0,0-1 0 0 0,1 0 1 0 0,-1 1-1 0 0,0-1 0 0 0,1 1 0 0 0,-1-1 0 0 0,1 0 0 0 0,0 0 0 0 0,-1 1 0 0 0,1-1 0 0 0,0 0 1 0 0,0 1-1 0 0,0-1 0 0 0,0 0 0 0 0,1 0 0 0 0,-1 1 0 0 0,0-1 0 0 0,1-2 0 0 0,0 3-12 0 0,0-1-1 0 0,0 0 1 0 0,0 1-1 0 0,0-1 1 0 0,0 0-1 0 0,1 1 1 0 0,-1-1-1 0 0,0 1 1 0 0,1 0-1 0 0,-1-1 1 0 0,1 1-1 0 0,-1 0 1 0 0,1 0-1 0 0,3-2 1 0 0,23-9-193 0 0,-21 9 353 0 0,0 1 0 0 0,0 0 0 0 0,0 1 0 0 0,0 0 0 0 0,0 0 0 0 0,0 0 0 0 0,0 1-1 0 0,1 0 1 0 0,-1 1 0 0 0,0-1 0 0 0,0 1 0 0 0,0 1 0 0 0,0-1 0 0 0,0 1 0 0 0,0 0 0 0 0,-1 1 0 0 0,1 0 0 0 0,-1 0-1 0 0,1 0 1 0 0,-1 1 0 0 0,0 0 0 0 0,0 0 0 0 0,-1 0 0 0 0,11 11 0 0 0,-6-2 169 0 0,0 1 0 0 0,-1 0 0 0 0,0 0 0 0 0,12 28 0 0 0,18 67 370 0 0,8 15-419 0 0,-45-119-218 0 0,1 0 0 0 0,-1 0 0 0 0,1-1 0 0 0,1 1 0 0 0,-1-1 0 0 0,0 1 0 0 0,1-1 0 0 0,5 4 0 0 0,-7-7-10 0 0,0 1-1 0 0,0-1 0 0 0,0 0 0 0 0,0 0 0 0 0,0 1 0 0 0,0-1 0 0 0,0-1 0 0 0,1 1 1 0 0,-1 0-1 0 0,0-1 0 0 0,1 1 0 0 0,-1-1 0 0 0,0 1 0 0 0,1-1 0 0 0,-1 0 0 0 0,1 0 1 0 0,-1 0-1 0 0,1-1 0 0 0,-1 1 0 0 0,3-1 0 0 0,3-1-250 0 0,0-1-1 0 0,-1 1 1 0 0,0-1 0 0 0,9-5-1 0 0,-4-1-485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0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6911 0 0,'0'0'8346'0'0,"-2"1"-7550"0"0,-12 9-275 0 0,-29 15 1 0 0,24-14-307 0 0,-68 43 404 0 0,-35 19-398 0 0,-84 13-435 0 0,199-83 182 0 0,-33 16-162 0 0,38-18 117 0 0,4-1-936 0 0,1 1 920 0 0,-1-1 0 0 0,0 1 0 0 0,0 0 0 0 0,0 0 0 0 0,0-1 0 0 0,2 3 0 0 0,9 3-168 0 0,19 1-130 0 0,0-2 0 0 0,0-1 0 0 0,37 1 0 0 0,55 7-43 0 0,-113-11 414 0 0,0 2-1 0 0,0 0 1 0 0,19 8 0 0 0,-24-8 52 0 0,0 0 1 0 0,0 0 0 0 0,-1 1 0 0 0,0 0-1 0 0,1 0 1 0 0,-1 1 0 0 0,-1-1 0 0 0,5 6 0 0 0,0 1 231 0 0,0 0 0 0 0,-1 0 0 0 0,0 1 0 0 0,-1 0 1 0 0,0 0-1 0 0,-1 1 0 0 0,0 0 0 0 0,-1 0 0 0 0,-1 0 1 0 0,0 1-1 0 0,-1-1 0 0 0,3 21 0 0 0,-6-28-85 0 0,0 0 0 0 0,-1 0 0 0 0,1-1 0 0 0,-1 1 0 0 0,0-1 0 0 0,-1 1 0 0 0,1 0 0 0 0,-1-1 0 0 0,0 0 0 0 0,0 1 0 0 0,-1-1 0 0 0,-5 9 0 0 0,0-4 117 0 0,0 1 0 0 0,-1-2 1 0 0,0 1-1 0 0,-16 13 0 0 0,16-16-227 0 0,-1-1 0 0 0,1 1 1 0 0,-2-2-1 0 0,1 1 0 0 0,0-1 0 0 0,-22 6 0 0 0,15-6-45 0 0,-1-1-1 0 0,1 0 1 0 0,-33 1 0 0 0,33-4-19 0 0,1-2 0 0 0,-1 0 0 0 0,1-1 0 0 0,-1 0 0 0 0,1-1 0 0 0,-28-10 0 0 0,35 10-4 0 0,1 0 0 0 0,0 0 0 0 0,0-1 0 0 0,1 0 1 0 0,-1-1-1 0 0,1 0 0 0 0,0 0 0 0 0,0 0 1 0 0,0-1-1 0 0,1 0 0 0 0,0-1 0 0 0,0 1 1 0 0,1-1-1 0 0,-7-11 0 0 0,10 15-109 0 0,0-1 1 0 0,1 1-1 0 0,0-1 0 0 0,0 1 0 0 0,0-1 0 0 0,0 0 0 0 0,0 1 1 0 0,1-1-1 0 0,0 0 0 0 0,0 0 0 0 0,0 1 0 0 0,0-1 0 0 0,0 0 1 0 0,1 0-1 0 0,1-5 0 0 0,4-7-1799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0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20 8751 0 0,'-2'0'674'0'0,"-15"0"-466"0"0,1 2 0 0 0,-1 1 0 0 0,1 0 0 0 0,0 0 0 0 0,0 2 0 0 0,-18 7 0 0 0,-93 46 1378 0 0,118-53-1574 0 0,-9 4 160 0 0,-86 48 1075 0 0,101-55-1172 0 0,0 0 1 0 0,0 0-1 0 0,1 0 0 0 0,-1 0 1 0 0,1 0-1 0 0,-1 1 0 0 0,1-1 0 0 0,0 1 1 0 0,0-1-1 0 0,0 1 0 0 0,0 0 1 0 0,-1 4-1 0 0,2-4-49 0 0,0-1-1 0 0,1 1 1 0 0,-1-1-1 0 0,1 1 1 0 0,0-1-1 0 0,0 1 1 0 0,0-1-1 0 0,0 1 1 0 0,0 0-1 0 0,1-1 1 0 0,-1 1 0 0 0,1-1-1 0 0,0 1 1 0 0,-1-1-1 0 0,1 0 1 0 0,3 5-1 0 0,0 1 36 0 0,0 0-1 0 0,1-1 1 0 0,0 0-1 0 0,0 0 1 0 0,1 0-1 0 0,0 0 1 0 0,0-1-1 0 0,1 0 0 0 0,0 0 1 0 0,0-1-1 0 0,0 0 1 0 0,12 6-1 0 0,-6-4 73 0 0,0-2-1 0 0,0 1 1 0 0,0-2 0 0 0,0 0-1 0 0,1-1 1 0 0,-1 0-1 0 0,18 1 1 0 0,-23-3-62 0 0,0-2 1 0 0,0 1-1 0 0,0-1 1 0 0,0 0-1 0 0,-1-1 1 0 0,1 0-1 0 0,0 0 1 0 0,-1 0-1 0 0,0-1 1 0 0,1 0-1 0 0,-1-1 1 0 0,-1 0-1 0 0,1 0 1 0 0,0 0-1 0 0,-1-1 1 0 0,0 0-1 0 0,0 0 1 0 0,7-8-1 0 0,-5 5 9 0 0,-1 0 1 0 0,0-1-1 0 0,-1 0 1 0 0,1 0-1 0 0,-2-1 1 0 0,1 1-1 0 0,-1-1 1 0 0,-1-1-1 0 0,0 1 1 0 0,0 0-1 0 0,-1-1 0 0 0,2-15 1 0 0,-4 17-62 0 0,0 1 0 0 0,-1-1 1 0 0,0 1-1 0 0,-1-1 0 0 0,0 1 1 0 0,0-1-1 0 0,-1 1 0 0 0,0 0 0 0 0,0-1 1 0 0,-7-13-1 0 0,7 17-84 0 0,-1 0 0 0 0,0 1 0 0 0,0-1 1 0 0,0 1-1 0 0,0-1 0 0 0,-1 1 0 0 0,1 0 0 0 0,-1 0 1 0 0,0 1-1 0 0,0-1 0 0 0,-1 1 0 0 0,1 0 0 0 0,-1 0 0 0 0,1 0 1 0 0,-1 1-1 0 0,0-1 0 0 0,-10-2 0 0 0,5 2-644 0 0,1 1 0 0 0,-1 1 0 0 0,1 0 0 0 0,-15 0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 6911 0 0,'0'0'902'0'0,"-7"-3"1372"0"0,3 2-1993 0 0,0 1-1 0 0,0-1 1 0 0,0 1-1 0 0,0 0 0 0 0,0 0 1 0 0,0 1-1 0 0,0-1 1 0 0,0 1-1 0 0,0 0 0 0 0,0 0 1 0 0,0 0-1 0 0,0 1 1 0 0,0-1-1 0 0,-4 3 0 0 0,-1 1-31 0 0,0 0-1 0 0,1 0 1 0 0,-1 1-1 0 0,-12 12 0 0 0,3-1 61 0 0,0 2 0 0 0,2-1 0 0 0,0 2 0 0 0,2 0 0 0 0,0 1 0 0 0,1 1 0 0 0,-19 44 0 0 0,31-63-265 0 0,0 0-1 0 0,0 0 1 0 0,0-1-1 0 0,1 1 1 0 0,-1 0-1 0 0,1 0 1 0 0,0 0-1 0 0,-1 0 1 0 0,2-1-1 0 0,-1 1 1 0 0,0 0-1 0 0,0 0 1 0 0,1 0-1 0 0,0 0 1 0 0,-1-1-1 0 0,1 1 1 0 0,1 3-1 0 0,0-4 1 0 0,-1 0 0 0 0,0-1-1 0 0,1 1 1 0 0,-1 0-1 0 0,1 0 1 0 0,0-1 0 0 0,-1 1-1 0 0,1-1 1 0 0,0 1 0 0 0,0-1-1 0 0,0 0 1 0 0,0 1-1 0 0,0-1 1 0 0,0 0 0 0 0,1-1-1 0 0,-1 1 1 0 0,0 0-1 0 0,0-1 1 0 0,1 1 0 0 0,-1-1-1 0 0,3 1 1 0 0,3-1 30 0 0,1 0 0 0 0,-1 0 0 0 0,1 0 0 0 0,-1-1 1 0 0,0-1-1 0 0,1 1 0 0 0,-1-1 0 0 0,0-1 0 0 0,0 1 0 0 0,0-1 0 0 0,0-1 0 0 0,-1 0 1 0 0,1 0-1 0 0,-1 0 0 0 0,0-1 0 0 0,7-6 0 0 0,-6 5-109 0 0,-1-1 0 0 0,0 0 0 0 0,0 0-1 0 0,-1 0 1 0 0,0-1 0 0 0,-1 0 0 0 0,1 0 0 0 0,-1-1 0 0 0,-1 1 0 0 0,0-1-1 0 0,0 0 1 0 0,0 0 0 0 0,2-16 0 0 0,-3 10-261 0 0,-1 0 0 0 0,0 0 0 0 0,-1-24-1 0 0,-1 34 108 0 0,-1-1-1 0 0,1 1 1 0 0,-1-1-1 0 0,0 1 1 0 0,-1-1-1 0 0,1 1 0 0 0,-1 0 1 0 0,0 0-1 0 0,0-1 1 0 0,-1 1-1 0 0,1 1 0 0 0,-1-1 1 0 0,-3-4-1 0 0,5 8 49 0 0,0 0-1 0 0,0 0 1 0 0,0 1-1 0 0,0-1 0 0 0,0 0 1 0 0,0 1-1 0 0,0-1 1 0 0,0 1-1 0 0,0-1 1 0 0,0 1-1 0 0,0 0 0 0 0,0-1 1 0 0,0 1-1 0 0,-1 0 1 0 0,1 0-1 0 0,0 0 1 0 0,0 0-1 0 0,0 0 1 0 0,0 0-1 0 0,0 0 0 0 0,-1 0 1 0 0,1 0-1 0 0,0 1 1 0 0,0-1-1 0 0,0 0 1 0 0,0 1-1 0 0,0-1 0 0 0,0 1 1 0 0,0-1-1 0 0,0 1 1 0 0,0-1-1 0 0,0 1 1 0 0,0 0-1 0 0,0-1 1 0 0,0 1-1 0 0,0 0 0 0 0,1 0 1 0 0,-1 0-1 0 0,-1 1 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0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13 9215 0 0,'0'0'422'0'0,"0"-2"-13"0"0,1-8 2730 0 0,-13 15-23 0 0,7-2-3014 0 0,1 0 0 0 0,-1 0 0 0 0,1 0 1 0 0,0 1-1 0 0,1-1 0 0 0,-1 1 1 0 0,0 0-1 0 0,1 0 0 0 0,-3 5 1 0 0,-24 43 74 0 0,28-48-136 0 0,-18 38 49 0 0,3 1 0 0 0,2 0 0 0 0,1 1-1 0 0,-9 52 1 0 0,16-69-157 0 0,-1-1 0 0 0,-2-1 0 0 0,0 0-1 0 0,-26 44 1 0 0,25-50-684 0 0,-1-1-1 0 0,-1 0 0 0 0,-24 24 1 0 0,18-22-4619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0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0 381 4143 0 0,'2'-2'191'0'0,"4"-5"450"0"0,1 1-1 0 0,0 0 0 0 0,0 0 1 0 0,0 1-1 0 0,0 0 1 0 0,1 0-1 0 0,13-6 0 0 0,63-21 9251 0 0,-44 19-7627 0 0,-2-3-3366 0 0,88-46 3250 0 0,-98 47-1725 0 0,-2-2 0 0 0,37-29 0 0 0,-38 25-246 0 0,-7 8-278 0 0,-1-1 0 0 0,-1-1-1 0 0,-1 0 1 0 0,25-32 0 0 0,-39 45-295 0 0</inkml:trace>
  <inkml:trace contextRef="#ctx0" brushRef="#br0" timeOffset="1">148 395 12207 0 0,'30'12'531'0'0,"1"-1"-1"0"0,-1-2 0 0 0,2-1 0 0 0,-1-2 1 0 0,1-1-1 0 0,49 2 0 0 0,-71-6-155 0 0,-1 0 0 0 0,1 0-1 0 0,-1 1 1 0 0,17 5 0 0 0,-23-6-265 0 0,0 0-1 0 0,0 0 1 0 0,0 1 0 0 0,0 0 0 0 0,0-1-1 0 0,-1 1 1 0 0,1 0 0 0 0,0 0 0 0 0,-1 1-1 0 0,0-1 1 0 0,0 0 0 0 0,1 1 0 0 0,-1 0-1 0 0,-1-1 1 0 0,1 1 0 0 0,0 0 0 0 0,1 4 0 0 0,1 5-158 0 0,-1 1 0 0 0,0 0 0 0 0,-1-1 0 0 0,-1 1 0 0 0,0 0 0 0 0,-1 0 0 0 0,-1 14 0 0 0,1-5-1664 0 0,0-20 462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1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99 5983 0 0,'1'-2'464'0'0,"33"-30"1070"0"0,-24 21 799 0 0,0 1-1 0 0,20-14 0 0 0,-26 21-1892 0 0,1 0 0 0 0,0 1 0 0 0,0-1 1 0 0,1 1-1 0 0,6-1 0 0 0,-10 2-309 0 0,-1 1 470 0 0,0 0-578 0 0,-1 0 1 0 0,0 0-1 0 0,0 0 0 0 0,0 0 1 0 0,0 0-1 0 0,0 0 0 0 0,1 0 0 0 0,-1 0 1 0 0,0 0-1 0 0,0 1 0 0 0,0-1 0 0 0,0 0 1 0 0,1 0-1 0 0,-1 0 0 0 0,0 0 0 0 0,0 0 1 0 0,0 0-1 0 0,1 0 0 0 0,-1-1 0 0 0,0 1 1 0 0,0 0-1 0 0,0 0 0 0 0,0 0 0 0 0,0 0 1 0 0,1 0-1 0 0,-1 0 0 0 0,0 0 0 0 0,0 0 1 0 0,0 0-1 0 0,0 0 0 0 0,0 0 1 0 0,1-1-1 0 0,-1 1 17 0 0,0 0 0 0 0,0 0 0 0 0,1 0 0 0 0,-1-1 0 0 0,0 1 0 0 0,0 0 0 0 0,1 0 0 0 0,-1 0 0 0 0,0 0 0 0 0,0 0 0 0 0,1 0 0 0 0,-1 0 0 0 0,0 0 0 0 0,0 0 0 0 0,1 0 1 0 0,-1 0-1 0 0,0 0 0 0 0,0 0 0 0 0,1 0 0 0 0,-1 0 0 0 0,0 0 0 0 0,1 0 0 0 0,-1 0 0 0 0,0 0 0 0 0,0 0 0 0 0,1 0 0 0 0,-1 0 0 0 0,0 0 0 0 0,0 1 0 0 0,0-1 0 0 0,1 0 0 0 0,-1 0 0 0 0,0 0 0 0 0,1 1 1 0 0,0 1 21 0 0,1 0 1 0 0,-1 1 0 0 0,0-1 0 0 0,0 1 0 0 0,1-1 0 0 0,-2 1 0 0 0,1-1 0 0 0,0 1 0 0 0,0 0 0 0 0,-1-1 0 0 0,0 1 0 0 0,1 0 0 0 0,-1-1 0 0 0,0 1-1 0 0,0 0 1 0 0,0 0 0 0 0,-1-1 0 0 0,1 1 0 0 0,-1 0 0 0 0,0 2 0 0 0,-3 10 130 0 0,0-1 0 0 0,-9 20-1 0 0,-129 233-34 0 0,54-110-121 0 0,42-72-99 0 0,-69 143-233 0 0,75-146-858 0 0,39-80 203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1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396 179 7367 0 0,'48'-92'2085'0'0,"7"7"9698"0"0,-54 84-10876 0 0,-1 2-779 0 0,-2 22-86 0 0,-1-1 0 0 0,-1 0 0 0 0,-1 0 0 0 0,-1 0 0 0 0,-10 23 0 0 0,0 4 28 0 0,-35 109 42 0 0,-141 295-1 0 0,98-292-9 0 0,47-84-68 0 0,1 10-414 0 0,45-85-1 0 0,0 0-548 0 0,0-1 391 0 0,0 1 0 0 0,0 0 0 0 0,-1 0 0 0 0,1-1 0 0 0,0 1 0 0 0,0-1 0 0 0,-1 1 0 0 0,1-1 0 0 0,-3 2 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10591 0 0,'1'-2'819'0'0,"25"-26"-169"0"0,-20 20 222 0 0,0 1 0 0 0,0-1-1 0 0,1 2 1 0 0,0-1 0 0 0,1 1-1 0 0,12-8 1 0 0,-12 9-597 0 0,1 0 1 0 0,-1 1 0 0 0,1 1-1 0 0,1-1 1 0 0,-1 1-1 0 0,0 1 1 0 0,1 0-1 0 0,-1 0 1 0 0,1 1-1 0 0,0 0 1 0 0,-1 1-1 0 0,1 0 1 0 0,0 0 0 0 0,15 3-1 0 0,2 4-129 0 0,1-2 1 0 0,49 3-1 0 0,-62-8-130 0 0,1-1 0 0 0,-1 0-1 0 0,1-1 1 0 0,-1-1 0 0 0,0 0 0 0 0,24-9-1 0 0,-21 6-579 0 0,-1-2 0 0 0,30-18-1 0 0,-38 21-963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1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11519 0 0,'0'0'887'0'0,"-2"2"-583"0"0,-18 15 611 0 0,1 2 0 0 0,1 0 0 0 0,-15 23 0 0 0,-42 68-51 0 0,28-25-498 0 0,42-73-201 0 0,0 0 0 0 0,1-1-1 0 0,0 2 1 0 0,1-1 0 0 0,-3 18 0 0 0,6-29-122 0 0,0 0 0 0 0,-1-1 0 0 0,1 1 0 0 0,0 0 0 0 0,0 0 0 0 0,0 0 0 0 0,0 0 0 0 0,0 0 0 0 0,0 0 1 0 0,0 0-1 0 0,0 0 0 0 0,1 0 0 0 0,-1 0 0 0 0,0 0 0 0 0,1 0 0 0 0,-1 0 0 0 0,0 0 0 0 0,1 0 0 0 0,-1 0 1 0 0,1-1-1 0 0,-1 1 0 0 0,1 0 0 0 0,0 0 0 0 0,-1-1 0 0 0,1 1 0 0 0,0 0 0 0 0,0-1 0 0 0,-1 1 0 0 0,1-1 1 0 0,0 1-1 0 0,0-1 0 0 0,0 1 0 0 0,0-1 0 0 0,0 1 0 0 0,-1-1 0 0 0,1 0 0 0 0,0 1 0 0 0,0-1 0 0 0,0 0 1 0 0,0 0-1 0 0,0 0 0 0 0,0 0 0 0 0,0 0 0 0 0,0 0 0 0 0,0 0 0 0 0,0 0 0 0 0,1-1 0 0 0,5 0 150 0 0,0 0-1 0 0,-1-1 1 0 0,1 0-1 0 0,-1 0 1 0 0,8-4-1 0 0,6-3 138 0 0,0-1 0 0 0,-1-2-1 0 0,35-25 1 0 0,-46 31-294 0 0,0-1 0 0 0,0-1 0 0 0,-1 0 0 0 0,0 0 0 0 0,0 0 0 0 0,-1-1 0 0 0,0 1 0 0 0,0-2 0 0 0,-1 1 0 0 0,5-13 0 0 0,-8 15-82 0 0,0 0-1 0 0,-1 0 1 0 0,0 0 0 0 0,0 0-1 0 0,-1 0 1 0 0,0 0 0 0 0,0 0-1 0 0,-1 0 1 0 0,1 0 0 0 0,-2 0-1 0 0,1 0 1 0 0,-1 0 0 0 0,0 0-1 0 0,0 1 1 0 0,-1-1 0 0 0,0 1-1 0 0,0-1 1 0 0,-1 1 0 0 0,1 0-1 0 0,-1 0 1 0 0,-1 1 0 0 0,1-1-1 0 0,-1 1 1 0 0,0 0 0 0 0,0 0-1 0 0,0 1 1 0 0,-1-1 0 0 0,-11-6-1 0 0,16 10-437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1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18167 0 0,'0'0'1646'0'0,"-1"-1"-1356"0"0,-2-3 1458 0 0,3 3-1587 0 0,0-1 0 0 0,0 0-1 0 0,0 1 1 0 0,1-1 0 0 0,-1 0-1 0 0,1 1 1 0 0,0-1 0 0 0,-1 1-1 0 0,1-1 1 0 0,0 1 0 0 0,0-1-1 0 0,0 1 1 0 0,0-1 0 0 0,0 1-1 0 0,0 0 1 0 0,0 0 0 0 0,0-1-1 0 0,1 1 1 0 0,-1 0 0 0 0,0 0-1 0 0,1 0 1 0 0,1-1 0 0 0,4-1-277 0 0,0-1-1 0 0,0 1 1 0 0,11-3 0 0 0,-11 4 102 0 0,-5 1-207 0 0,7 3-3116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1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9671 0 0,'0'0'12141'0'0,"1"-7"-11330"0"0,0 3-543 0 0,0 0 0 0 0,1 0-1 0 0,0 0 1 0 0,-1 0 0 0 0,1 0-1 0 0,0 0 1 0 0,1 1 0 0 0,-1-1-1 0 0,1 0 1 0 0,-1 1 0 0 0,1 0-1 0 0,7-6 1 0 0,-4 4-381 0 0,1 0 0 0 0,0 0 0 0 0,0 1 1 0 0,0 0-1 0 0,14-6 0 0 0,-20 10-710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1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21 736 6911 0 0,'0'0'315'0'0,"-2"2"-7"0"0,0 0-292 0 0,0 0 0 0 0,1 1 0 0 0,-1 0 1 0 0,0-1-1 0 0,1 1 0 0 0,0 0 0 0 0,-3 5 0 0 0,2 0 2158 0 0,1-6-964 0 0,1-1-1052 0 0,0-1 0 0 0,0 1 0 0 0,0-1 0 0 0,0 0 0 0 0,0 1 0 0 0,-1-1 0 0 0,1 1 0 0 0,0-1 0 0 0,0 1 0 0 0,0-1 0 0 0,1 1 0 0 0,-1-1 0 0 0,0 1 0 0 0,0-1 0 0 0,0 0 0 0 0,0 1 0 0 0,0-1 0 0 0,0 1 0 0 0,1-1 0 0 0,-1 0 0 0 0,0 1 0 0 0,0-1 0 0 0,1 1 0 0 0,-1-1 0 0 0,0 0 0 0 0,1 1 0 0 0,-1-1 0 0 0,0 0 0 0 0,1 1 0 0 0,0-1-11 0 0,0 1 0 0 0,0-1-1 0 0,1 0 1 0 0,-1 0 0 0 0,0 1 0 0 0,0-1 0 0 0,0 0 0 0 0,1 0 0 0 0,-1 0 0 0 0,0 0-1 0 0,0-1 1 0 0,0 1 0 0 0,0 0 0 0 0,2-1 0 0 0,4-1 97 0 0,1-1-1 0 0,-1 1 1 0 0,0-1-1 0 0,-1-1 1 0 0,1 0 0 0 0,0 0-1 0 0,-1 0 1 0 0,8-7 0 0 0,44-45 616 0 0,-47 44-733 0 0,307-344 598 0 0,-227 242-661 0 0,-84 107-78 0 0,-6 6-56 0 0,-12 8-62 0 0,1 2 93 0 0,-1 1 0 0 0,1 0 0 0 0,1 1 0 0 0,0 0 1 0 0,1 0-1 0 0,-11 19 0 0 0,6-9-1 0 0,-19 28-12 0 0,-34 70 0 0 0,55-94 36 0 0,0 1 0 0 0,1 0 0 0 0,2 1 0 0 0,-10 53 0 0 0,17-74 16 0 0,1 0 0 0 0,0 0 0 0 0,0 0 0 0 0,1 9 0 0 0,3 9 0 0 0,-1-20 0 0 0,-1-1 0 0 0,-1-2 7 0 0,0 1-1 0 0,0-1 1 0 0,0 0-1 0 0,0 1 1 0 0,0-1-1 0 0,1 0 0 0 0,-1 0 1 0 0,0 0-1 0 0,0 0 1 0 0,1 0-1 0 0,-1 0 1 0 0,1 0-1 0 0,-1 0 1 0 0,1-1-1 0 0,-1 1 1 0 0,1-1-1 0 0,1 1 1 0 0,0 0 22 0 0,0-1 1 0 0,0 0 0 0 0,0 0 0 0 0,0 0-1 0 0,0 0 1 0 0,1 0 0 0 0,-1-1-1 0 0,5 0 1 0 0,3-3 94 0 0,0 0 0 0 0,-1-1 0 0 0,19-10 0 0 0,150-98 356 0 0,-135 81-296 0 0,75-71 0 0 0,-93 77-209 0 0,124-131-743 0 0,-126 129 593 0 0,-1-1-1 0 0,-2-2 1 0 0,32-60 0 0 0,-44 73 42 0 0,0-2 1 0 0,-2 1 0 0 0,-1-1-1 0 0,6-26 1 0 0,-12 45 72 0 0,-1 3 46 0 0,0-1 0 0 0,0 1 0 0 0,0-1 0 0 0,0 1 0 0 0,0-1 0 0 0,0 1 0 0 0,-1-1 0 0 0,-1 2 0 0 0,-1 1-4 0 0,-4 7 10 0 0,0 0-1 0 0,1 0 0 0 0,0 1 1 0 0,-7 17-1 0 0,-17 56-63 0 0,11-29 51 0 0,-45 91 21 0 0,37-89 0 0 0,-38 117 0 0 0,64-168 4 0 0,0-1 0 0 0,1 1-1 0 0,-1 0 1 0 0,2 0 0 0 0,-1-1-1 0 0,1 1 1 0 0,0 0 0 0 0,1 10 0 0 0,0-14 6 0 0,0-1 1 0 0,0 1-1 0 0,0 0 0 0 0,0 0 1 0 0,0-1-1 0 0,0 1 1 0 0,1-1-1 0 0,-1 1 1 0 0,1-1-1 0 0,0 0 1 0 0,0 1-1 0 0,0-1 1 0 0,0 0-1 0 0,0 0 1 0 0,0 0-1 0 0,1-1 1 0 0,-1 1-1 0 0,1 0 1 0 0,-1-1-1 0 0,1 0 1 0 0,5 2-1 0 0,-2 0 14 0 0,0-1 0 0 0,0-1 0 0 0,0 1-1 0 0,0-1 1 0 0,0 0 0 0 0,1-1 0 0 0,-1 0 0 0 0,0 0 0 0 0,1 0-1 0 0,6-1 1 0 0,1-2-423 0 0,0 0 1 0 0,0-1-1 0 0,18-7 0 0 0,-12 3-500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1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45 154 5063 0 0,'-44'-16'14620'0'0,"45"15"-14230"0"0,107-42 426 0 0,-50 21-634 0 0,-15 5-521 0 0,1 2 0 0 0,0 2-1 0 0,72-11 1 0 0,-93 22-584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3679 0 0,'0'0'284'0'0,"2"2"-186"0"0,0 0 631 0 0,0 1 1 0 0,0-1 0 0 0,0 1-1 0 0,0 0 1 0 0,0 0-1 0 0,-1 0 1 0 0,1 0 0 0 0,-1 0-1 0 0,0 0 1 0 0,0 0-1 0 0,0 0 1 0 0,1 5 0 0 0,-1-2-127 0 0,-1 0 1 0 0,1 0-1 0 0,-1 0 1 0 0,-1 1 0 0 0,1-1-1 0 0,-2 7 1 0 0,-3 6-154 0 0,-1 1 1 0 0,0-1-1 0 0,-10 20 1 0 0,-142 260 644 0 0,101-198-1038 0 0,29-55-358 0 0,-2-2 1 0 0,-55 65-1 0 0,67-93-1109 0 0,12-32-1561 0 0,6 4 1064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1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8 126 14887 0 0,'0'0'680'0'0,"-1"1"-10"0"0,-4 2-356 0 0,3-2 592 0 0,5 2-148 0 0,-3-3-739 0 0,0 0 1 0 0,0 0-1 0 0,0 0 0 0 0,0 1 0 0 0,1-1 1 0 0,-1 0-1 0 0,0 0 0 0 0,0 0 0 0 0,0 1 1 0 0,0-1-1 0 0,0 0 0 0 0,0 0 0 0 0,1 0 1 0 0,-1 0-1 0 0,0 0 0 0 0,0 1 1 0 0,0-1-1 0 0,0 0 0 0 0,1 0 0 0 0,-1 0 1 0 0,0 0-1 0 0,0 0 0 0 0,0 0 0 0 0,1 0 1 0 0,-1 0-1 0 0,0 0 0 0 0,0 1 0 0 0,0-1 1 0 0,1 0-1 0 0,-1 0 0 0 0,0 0 1 0 0,0 0-1 0 0,0 0 0 0 0,1 0 0 0 0,-1-1 1 0 0,16 1 401 0 0,0-2 1 0 0,0 0 0 0 0,27-7 0 0 0,49-20 592 0 0,-8 2-402 0 0,177-35-1947 0 0,-244 58 206 0 0,-1 3-14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2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39 1375 0 0,'0'0'11430'0'0,"-14"7"-10181"0"0,-31 17 544 0 0,27-11 4338 0 0,67-32-6074 0 0,1 3 0 0 0,1 1 1 0 0,101-14-1 0 0,-147 28-61 0 0,-2 1-1 0 0,1-1 1 0 0,-1 0 0 0 0,0 1 0 0 0,1 0 0 0 0,-1 0 0 0 0,0 0 0 0 0,1 0 0 0 0,-1 0 0 0 0,0 1 0 0 0,1 0 0 0 0,4 1 0 0 0,-7-2 0 0 0,-1 1 0 0 0,1-1 0 0 0,0 1 0 0 0,0-1 0 0 0,-1 1 0 0 0,1 0 0 0 0,-1-1 0 0 0,1 1 0 0 0,-1 0 0 0 0,1-1 0 0 0,-1 1 0 0 0,1 0 0 0 0,-1 0 0 0 0,1-1 0 0 0,-1 1 0 0 0,0 0 0 0 0,0 0 0 0 0,1 0 0 0 0,-1 0 0 0 0,0-1 0 0 0,0 1 0 0 0,0 0 0 0 0,0 0 0 0 0,0 0 0 0 0,0 0 0 0 0,0 0 0 0 0,-1 1 0 0 0,1 0-4 0 0,0 3-28 0 0,-1-1 1 0 0,0 0-1 0 0,0 1 1 0 0,0-1-1 0 0,-1 0 1 0 0,1 1 0 0 0,-1-1-1 0 0,0 0 1 0 0,0 0-1 0 0,-1-1 1 0 0,1 1-1 0 0,-5 4 1 0 0,-3 4-45 0 0,0 0 0 0 0,-15 12 1 0 0,-8 2 40 0 0,-2-1 1 0 0,-47 27-1 0 0,15-11 20 0 0,-9 7 19 0 0,84-56-27 0 0,11-6-27 0 0,-11 9 25 0 0,1 1-1 0 0,-1 1 1 0 0,1-1 0 0 0,0 2 0 0 0,0-1-1 0 0,0 1 1 0 0,0 0 0 0 0,0 1 0 0 0,11 0-1 0 0,-12 1 30 0 0,-1 0-1 0 0,1 1 0 0 0,-1 0 0 0 0,1 1 0 0 0,-1 0 0 0 0,0 0 0 0 0,0 0 1 0 0,0 1-1 0 0,0 0 0 0 0,0 0 0 0 0,10 8 0 0 0,-6-4-53 0 0,-1-1 126 0 0,1 1-1 0 0,11 12 0 0 0,-19-17-12 0 0,-1 0-1 0 0,0 1 0 0 0,0 0 0 0 0,1-1 1 0 0,-1 1-1 0 0,-1 0 0 0 0,1 0 1 0 0,0 0-1 0 0,-1 0 0 0 0,0 0 0 0 0,1 1 1 0 0,-1-1-1 0 0,0 4 0 0 0,0-3-26 0 0,-1-1 1 0 0,0 0-1 0 0,0 0 0 0 0,0 1 0 0 0,0-1 0 0 0,-1 0 1 0 0,1 0-1 0 0,-1 1 0 0 0,0-1 0 0 0,0 0 1 0 0,0 0-1 0 0,0 0 0 0 0,0 0 0 0 0,-1 0 0 0 0,0 0 1 0 0,1-1-1 0 0,-1 1 0 0 0,0 0 0 0 0,0-1 1 0 0,0 1-1 0 0,-1-1 0 0 0,1 0 0 0 0,-1 0 0 0 0,1 0 1 0 0,-1 0-1 0 0,-3 2 0 0 0,-7 3 19 0 0,-1 0 1 0 0,0-1-1 0 0,-1 0 0 0 0,-18 5 0 0 0,17-6-14 0 0,-49 15-6 0 0,-90 33 31 0 0,117-39-58 0 0,23-9-13 0 0,-27 12-1 0 0,41-16-83 0 0,24-3-3261 0 0,-10 1 2008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2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1375 0 0,'0'0'16766'0'0,"-5"7"-14694"0"0,0 0-1196 0 0,0 1-75 0 0,-1 1 0 0 0,-6 13 0 0 0,11-18-774 0 0,0 0-1 0 0,-1 0 1 0 0,1 0-1 0 0,1 0 0 0 0,-1 0 1 0 0,0 0-1 0 0,1 0 1 0 0,0 0-1 0 0,0 6 0 0 0,0-5-14 0 0,0-3-13 0 0,0-1 1 0 0,0 1 0 0 0,1 0 0 0 0,-1-1 0 0 0,0 1 0 0 0,1 0 0 0 0,-1-1 0 0 0,1 1 0 0 0,-1-1 0 0 0,1 1 0 0 0,0 0 0 0 0,1 1 0 0 0,-2-2-143 0 0,1 1-1 0 0,0-1 1 0 0,0 0-1 0 0,0 1 1 0 0,-1-1-1 0 0,1 0 1 0 0,0 0-1 0 0,1 0 1 0 0,-1 0-1 0 0,0 0 1 0 0,0 0-1 0 0,0 0 1 0 0,1 0-1 0 0,-1 0 1 0 0,0-1-1 0 0,1 1 1 0 0,2 1 0 0 0,5 0-1731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2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14 14047 0 0,'11'-2'1503'0'0,"-9"0"-1249"0"0,1 1 1 0 0,-1-1-1 0 0,1 1 0 0 0,0 0 0 0 0,-1 0 1 0 0,1 0-1 0 0,0 0 0 0 0,0 1 1 0 0,0-1-1 0 0,-1 1 0 0 0,1 0 0 0 0,0-1 1 0 0,0 1-1 0 0,0 1 0 0 0,0-1 1 0 0,0 0-1 0 0,4 2 0 0 0,-6-2 577 0 0,0 1-770 0 0,0-1 0 0 0,0 0 0 0 0,0 1 1 0 0,-1-1-1 0 0,1 1 0 0 0,0 0 0 0 0,0-1 0 0 0,-1 1 1 0 0,1 0-1 0 0,0-1 0 0 0,-1 1 0 0 0,1 0 0 0 0,0 0 0 0 0,-1 0 1 0 0,1 0-1 0 0,-1-1 0 0 0,0 1 0 0 0,1 0 0 0 0,-1 0 1 0 0,0 0-1 0 0,1 0 0 0 0,-1 0 0 0 0,0 0 0 0 0,0 0 1 0 0,0 0-1 0 0,0 0 0 0 0,0 0 0 0 0,0 0 0 0 0,0 0 0 0 0,0 0 1 0 0,0 0-1 0 0,-1 0 0 0 0,1 0 0 0 0,0 0 0 0 0,0 0 1 0 0,-1 0-1 0 0,-4 5 46 0 0,0-1 1 0 0,0-1 0 0 0,-1 1-1 0 0,1-1 1 0 0,-1 0 0 0 0,-12 7-1 0 0,-43 17 171 0 0,32-16-231 0 0,-107 43-208 0 0,118-49-141 0 0,0-2 0 0 0,0 0 0 0 0,0-1-1 0 0,0 0 1 0 0,-37-1 0 0 0,47-2 74 0 0,-1-1 0 0 0,1-1 0 0 0,0 0 0 0 0,0 0 0 0 0,-13-4 0 0 0,18 5 127 0 0,1 0 0 0 0,-1 0 1 0 0,0-1-1 0 0,1 1 1 0 0,-1-1-1 0 0,1 1 0 0 0,-1-1 1 0 0,1 0-1 0 0,0 0 0 0 0,0 0 1 0 0,0 0-1 0 0,0 0 1 0 0,0 0-1 0 0,0 0 0 0 0,0-1 1 0 0,1 1-1 0 0,-1-1 0 0 0,-1-5 1 0 0,3 7-331 0 0,0 0-81 0 0,0 0 489 0 0,0 1 0 0 0,0 0 0 0 0,0 0 1 0 0,0-1-1 0 0,0 1 0 0 0,0 0 1 0 0,0 0-1 0 0,0 0 0 0 0,0-1 1 0 0,0 1-1 0 0,0 0 0 0 0,0 0 1 0 0,0-1-1 0 0,0 1 0 0 0,0 0 1 0 0,0 0-1 0 0,1 0 0 0 0,-1-1 0 0 0,0 1 1 0 0,0 0-1 0 0,0 0 0 0 0,0 0 1 0 0,0 0-1 0 0,1-1 0 0 0,-1 1 1 0 0,0 0-1 0 0,0 0 0 0 0,1 0 1 0 0,0 0 27 0 0,0 0 1 0 0,0 0 0 0 0,0 1 0 0 0,0-1-1 0 0,0 0 1 0 0,0 1 0 0 0,0-1 0 0 0,0 0-1 0 0,-1 1 1 0 0,1 0 0 0 0,0-1 0 0 0,0 1-1 0 0,0-1 1 0 0,0 1 0 0 0,-1 0 0 0 0,1 0-1 0 0,0-1 1 0 0,-1 1 0 0 0,1 0-1 0 0,0 0 1 0 0,-1 0 0 0 0,1 0 0 0 0,-1 0-1 0 0,0 0 1 0 0,1 0 0 0 0,-1 0 0 0 0,0 0-1 0 0,1 0 1 0 0,-1 0 0 0 0,0 1 0 0 0,0 1 25 0 0,1 2 50 0 0,0 0 0 0 0,-1 0 0 0 0,0-1 0 0 0,0 1 0 0 0,0 0 0 0 0,-1 0 0 0 0,1 0 0 0 0,-1 0 0 0 0,0 0 0 0 0,-1-1 0 0 0,1 1 0 0 0,-5 8 0 0 0,-2 4 349 0 0,-22 31 0 0 0,19-32-246 0 0,-9 12 300 0 0,-42 45-1 0 0,55-67-440 0 0,6-5-38 0 0,-1 0 0 0 0,1 0 0 0 0,-1 0 0 0 0,1 0 0 0 0,0 1 0 0 0,0-1 0 0 0,-1 0 0 0 0,1 1 0 0 0,0-1 0 0 0,0 1 0 0 0,0-1 0 0 0,1 1 0 0 0,-1 0 0 0 0,0-1 0 0 0,0 1 0 0 0,1 0 0 0 0,-1-1 0 0 0,1 1 0 0 0,0 0 0 0 0,-1 3 0 0 0,2-5-3 0 0,-1 0 1 0 0,0 1 0 0 0,0-1-1 0 0,0 0 1 0 0,1 0-1 0 0,-1 1 1 0 0,0-1 0 0 0,0 0-1 0 0,1 0 1 0 0,-1 0-1 0 0,0 1 1 0 0,1-1 0 0 0,-1 0-1 0 0,0 0 1 0 0,1 0-1 0 0,-1 0 1 0 0,0 1 0 0 0,1-1-1 0 0,-1 0 1 0 0,0 0-1 0 0,1 0 1 0 0,-1 0 0 0 0,0 0-1 0 0,1 0 1 0 0,-1 0-1 0 0,0 0 1 0 0,1 0 0 0 0,10 0 30 0 0,-11 0-32 0 0,20-3 0 0 0,1-1 0 0 0,-1 0 0 0 0,39-15 0 0 0,4-1-75 0 0,-33 13 17 0 0,-1 1 1 0 0,1 1-1 0 0,0 2 0 0 0,42 0 0 0 0,-48 4 111 0 0,0 1-1 0 0,0 1 0 0 0,0 2 1 0 0,-1 0-1 0 0,46 17 0 0 0,-64-21 19 0 0,-1 1-1 0 0,0 0 1 0 0,0 0 0 0 0,1 0-1 0 0,-1 1 1 0 0,0 0-1 0 0,-1-1 1 0 0,1 1 0 0 0,6 7-1 0 0,-9-9-25 0 0,0 1 0 0 0,0 0 0 0 0,0-1 0 0 0,0 1 1 0 0,-1 0-1 0 0,1 0 0 0 0,0 0 0 0 0,-1 0 0 0 0,1 0 0 0 0,-1-1 0 0 0,1 1 0 0 0,-1 0 0 0 0,0 0 0 0 0,0 0 0 0 0,0 0 0 0 0,0 0 0 0 0,0 0 0 0 0,-1 0 0 0 0,1 0 0 0 0,-1 0 0 0 0,1 0 0 0 0,-1 0 0 0 0,0 0 0 0 0,1 0 0 0 0,-3 3 0 0 0,-3 5 7 0 0,-1 1-1 0 0,0-1 1 0 0,-1 0-1 0 0,0-1 0 0 0,0 0 1 0 0,-1 0-1 0 0,0 0 0 0 0,-1-2 1 0 0,1 1-1 0 0,-2-1 1 0 0,1 0-1 0 0,-1-1 0 0 0,-22 9 1 0 0,-9 2-5 0 0,-2-3 1 0 0,-61 13-1 0 0,102-27-44 0 0,-12 4-2 0 0,0 0 1 0 0,0-2-1 0 0,0 0 0 0 0,-1 0 1 0 0,1-2-1 0 0,-25-1 0 0 0,39 1-140 0 0,0 0 0 0 0,-1-1-1 0 0,1 1 1 0 0,0 0 0 0 0,0 0 0 0 0,0-1-1 0 0,0 1 1 0 0,0-1 0 0 0,0 1 0 0 0,0-1-1 0 0,0 0 1 0 0,0 1 0 0 0,0-1 0 0 0,0 0-1 0 0,-1-1 1 0 0,4 10-1859 0 0,-1 2 614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2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4143 0 0,'0'0'191'0'0,"0"-1"-11"0"0,8-10 7498 0 0,-8 11-7360 0 0,1-1 0 0 0,0 1 0 0 0,8 4 1635 0 0,6 11-1671 0 0,-2 6 73 0 0,0 1 0 0 0,-2 0 0 0 0,13 35 1 0 0,17 35-217 0 0,-28-70-126 0 0,-5-8-1 0 0,1 1 1 0 0,-2 0 0 0 0,11 31 0 0 0,-17-45-4 0 0,-1 1 1 0 0,1-1-1 0 0,-1 0 1 0 0,0 0 0 0 0,1 0-1 0 0,-1 1 1 0 0,0-1 0 0 0,0 0-1 0 0,0 0 1 0 0,0 1-1 0 0,0-1 1 0 0,0 0 0 0 0,0 0-1 0 0,-1 1 1 0 0,1-1-1 0 0,0 0 1 0 0,-1 0 0 0 0,1 0-1 0 0,-1 1 1 0 0,0 0 0 0 0,0 0 6 0 0,0-1 58 0 0,-1 2 92 0 0,2-3-144 0 0,-1 0 0 0 0,1 1 0 0 0,0-1 0 0 0,-1 1 0 0 0,1-1 0 0 0,0 1 0 0 0,-1-1 1 0 0,1 0-1 0 0,-1 1 0 0 0,1-1 0 0 0,0 0 0 0 0,-1 1 0 0 0,1-1 0 0 0,-1 0 0 0 0,1 0 0 0 0,-1 0 0 0 0,1 1 0 0 0,-1-1 1 0 0,1 0-1 0 0,-1 0 0 0 0,0 0 0 0 0,1 0 0 0 0,-1 0 0 0 0,1 0 0 0 0,-1 0 0 0 0,0 0 0 0 0,0-1-7 0 0,1 0-1 0 0,-1 1 0 0 0,1-1 1 0 0,-1 0-1 0 0,1 0 1 0 0,-1 0-1 0 0,1 0 1 0 0,-1 0-1 0 0,1 0 0 0 0,0 0 1 0 0,0 1-1 0 0,-1-1 1 0 0,1 0-1 0 0,0 0 0 0 0,0 0 1 0 0,0 0-1 0 0,0 0 1 0 0,0 0-1 0 0,0 0 0 0 0,0 0 1 0 0,0 0-1 0 0,1 0 1 0 0,0-2-1 0 0,9-27 227 0 0,-7 21-120 0 0,6-11 48 0 0,0 1-1 0 0,1-1 1 0 0,1 1 0 0 0,27-33-1 0 0,63-63-10 0 0,-78 91-137 0 0,7-6-112 0 0,38-32 0 0 0,-67 61-108 0 0,3-2 385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2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76 5063 0 0,'10'-9'385'0'0,"1"1"-1"0"0,0-1 0 0 0,0 2 0 0 0,14-8 0 0 0,27-12 10783 0 0,-72 38-10321 0 0,-12 9-795 0 0,0 2 0 0 0,1 0 0 0 0,-38 38 0 0 0,-21 15 3 0 0,39-38-34 0 0,25-19 2 0 0,-32 26 0 0 0,58-43-22 0 0,0-1 0 0 0,-1 0 0 0 0,1 0 0 0 0,0 0 0 0 0,-1 0 0 0 0,1 1 0 0 0,0-1 0 0 0,0 0 0 0 0,-1 0 0 0 0,1 0 0 0 0,0 1 0 0 0,0-1 0 0 0,0 0 0 0 0,-1 0 0 0 0,1 1 0 0 0,0-1 0 0 0,0 0 0 0 0,0 1 0 0 0,0-1 0 0 0,-1 0 0 0 0,1 1 0 0 0,0-1 0 0 0,0 0 0 0 0,0 1 0 0 0,0-1 0 0 0,0 0 0 0 0,0 1 0 0 0,0-1 0 0 0,0 0 0 0 0,0 1 0 0 0,0-1 0 0 0,0 0 0 0 0,0 1 0 0 0,0-1 0 0 0,0 0 0 0 0,0 1 0 0 0,1-1 0 0 0,-1 0 0 0 0,0 1 0 0 0,0-1 0 0 0,6 3 0 0 0,4 0-4 0 0,-1-1-1 0 0,1 0 0 0 0,0 0 1 0 0,0 0-1 0 0,-1-2 0 0 0,1 1 1 0 0,0-1-1 0 0,15-2 0 0 0,5 1-13 0 0,18 2-135 0 0,64 9 1 0 0,-88-7 157 0 0,0 2 0 0 0,0 1 1 0 0,-1 1-1 0 0,35 15 1 0 0,-53-20 13 0 0,0 0 1 0 0,0 1 0 0 0,0 0-1 0 0,0 0 1 0 0,0 0 0 0 0,-1 0 0 0 0,1 1-1 0 0,-1 0 1 0 0,0 0 0 0 0,0 0 0 0 0,-1 0-1 0 0,1 1 1 0 0,-1-1 0 0 0,3 6 0 0 0,-5-8 105 0 0,-5 7 160 0 0,3-8-240 0 0,0 0-1 0 0,0 1 1 0 0,-1-1 0 0 0,1 0-1 0 0,0 1 1 0 0,-1-1 0 0 0,1 0-1 0 0,-1 0 1 0 0,0 0 0 0 0,1 0-1 0 0,-1-1 1 0 0,-3 2-1 0 0,-24 6 471 0 0,19-6-367 0 0,-16 5 66 0 0,-17 3-38 0 0,-61 24-1 0 0,-15 4-505 0 0,7-3-3192 0 0,110-34 2382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5983 0 0,'0'0'464'0'0,"-8"2"107"0"0,-6 5 3345 0 0,1 0 0 0 0,-14 9 0 0 0,-6 4-1955 0 0,23-14-1535 0 0,10-6-422 0 0,0 0-1 0 0,0 1 0 0 0,0-1 0 0 0,0 0 1 0 0,0 0-1 0 0,0 0 0 0 0,0 0 1 0 0,0 0-1 0 0,0 0 0 0 0,0 0 0 0 0,0 0 1 0 0,0 0-1 0 0,0 0 0 0 0,-1 0 0 0 0,1 0 1 0 0,0 0-1 0 0,0 0 0 0 0,0 0 1 0 0,0 1-1 0 0,0-1 0 0 0,0 0 0 0 0,0 0 1 0 0,0 0-1 0 0,0 0 0 0 0,0 0 0 0 0,0 0 1 0 0,0 0-1 0 0,0 0 0 0 0,0 0 1 0 0,0 0-1 0 0,0 0 0 0 0,0 1 0 0 0,0-1 1 0 0,0 0-1 0 0,0 0 0 0 0,0 0 0 0 0,0 0 1 0 0,0 0-1 0 0,0 0 0 0 0,0 0 0 0 0,1 0 1 0 0,-1 0-1 0 0,0 0 0 0 0,0 0 1 0 0,0 0-1 0 0,0 1 0 0 0,0-1 0 0 0,0 0 1 0 0,0 0-1 0 0,0 0 0 0 0,19 1-5470 0 0,-18-1 5212 0 0,14 0-6448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5983 0 0,'0'0'5227'0'0,"-8"5"-2752"0"0,3-1-2117 0 0,0-1 1 0 0,0 1-1 0 0,1 0 1 0 0,-1 0 0 0 0,1 1-1 0 0,0-1 1 0 0,-7 11 0 0 0,0 1 158 0 0,-9 22 0 0 0,9-16-146 0 0,0 5-215 0 0,0 1 0 0 0,2 0-1 0 0,-11 53 1 0 0,6-19-51 0 0,5-30-97 0 0,-5 24 52 0 0,-2-2 1 0 0,-26 60 0 0 0,31-92-24 0 0,-24 35 1 0 0,13-27-5887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14335 0 0,'0'0'1306'0'0,"-16"1"-1052"0"0,13 0-183 0 0,1 0-1 0 0,-1 1 1 0 0,1-1-1 0 0,-1 1 1 0 0,1 0-1 0 0,0 0 0 0 0,-1 0 1 0 0,1 0-1 0 0,0 0 1 0 0,-1 3-1 0 0,-19 27 851 0 0,14-20-667 0 0,-9 15 116 0 0,2 2 0 0 0,0-1 0 0 0,2 2 0 0 0,-18 56 0 0 0,-13 87 29 0 0,-14 43-347 0 0,44-176 75 0 0,-2 1 1 0 0,-1-2-1 0 0,-27 46 0 0 0,-11 1 461 0 0,55-85-801 0 0,-3 2 666 0 0,1-11-5513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10591 0 0,'0'0'819'0'0,"9"0"814"0"0,4 0 98 0 0,46 0 2545 0 0,31-6-1988 0 0,-56 1-1385 0 0,65-17 0 0 0,-46 6-593 0 0,0 1 0 0 0,56-7 0 0 0,-105 22-341 0 0,1-1 1 0 0,-1 1 0 0 0,1 0-1 0 0,-1 0 1 0 0,0 0-1 0 0,5 2 1 0 0,-8-2-119 0 0,1 0-1 0 0,-1 1 1 0 0,0-1 0 0 0,0 0 0 0 0,0 1-1 0 0,0-1 1 0 0,0 1 0 0 0,0 0-1 0 0,0-1 1 0 0,0 1 0 0 0,0 0-1 0 0,0-1 1 0 0,0 1 0 0 0,0 0-1 0 0,0 0 1 0 0,0 0 0 0 0,-1 0 0 0 0,1 0-1 0 0,0 0 1 0 0,-1 0 0 0 0,1 0-1 0 0,-1 0 1 0 0,1 0 0 0 0,-1 0-1 0 0,1 1 1 0 0,-1 0 0 0 0,1 6-1770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32 224 5527 0 0,'6'-18'280'0'0,"-5"14"178"0"0,-1 0-1 0 0,2 0 1 0 0,-1 0-1 0 0,0 0 0 0 0,1 1 1 0 0,0-1-1 0 0,0 0 1 0 0,0 1-1 0 0,0-1 1 0 0,0 1-1 0 0,1 0 1 0 0,5-6-1 0 0,15-8 348 0 0,2 1 1 0 0,-1 1-1 0 0,2 0 1 0 0,30-11-1 0 0,-18 9-515 0 0,-22 8 25 0 0,1 2-1 0 0,0 0 1 0 0,0 1 0 0 0,1 0-1 0 0,26-3 1 0 0,-39 8-240 0 0,-1 0-1 0 0,1 1 1 0 0,0 0 0 0 0,-1 0 0 0 0,1 0-1 0 0,0 0 1 0 0,-1 1 0 0 0,1 0-1 0 0,0 0 1 0 0,-1 0 0 0 0,1 1 0 0 0,-1-1-1 0 0,0 1 1 0 0,1 0 0 0 0,-1 0 0 0 0,0 1-1 0 0,0-1 1 0 0,-1 1 0 0 0,1 0-1 0 0,0 0 1 0 0,-1 0 0 0 0,0 0 0 0 0,1 1-1 0 0,-1 0 1 0 0,-1-1 0 0 0,5 8 0 0 0,-4-6-17 0 0,0 1 1 0 0,0 0 0 0 0,-1-1 0 0 0,0 1 0 0 0,0 0 0 0 0,-1 0 0 0 0,1 0 0 0 0,-1 0 0 0 0,0 0 0 0 0,-1 1 0 0 0,0-1 0 0 0,0 0 0 0 0,0 0 0 0 0,0 0 0 0 0,-1 1 0 0 0,0-1 0 0 0,-1 0 0 0 0,1 0-1 0 0,-1 0 1 0 0,-4 8 0 0 0,0-2 8 0 0,-1-1 0 0 0,1 0 1 0 0,-2 0-1 0 0,0-1 0 0 0,0 0 0 0 0,-1 0 0 0 0,0-1 0 0 0,-19 15 0 0 0,8-8-31 0 0,-1 0 0 0 0,0-2 0 0 0,-1-1 0 0 0,-1 0 0 0 0,-26 10 0 0 0,23-13-403 0 0,-2-1 1 0 0,1-1-1 0 0,-1-2 1 0 0,-32 4-1 0 0,43-8-1859 0 0,-1-1 0 0 0,-21-2 0 0 0,20-2-3610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11519 0 0,'0'0'2607'0'0,"0"2"-1062"0"0,0 8-763 0 0,-1 1 0 0 0,-1-1 0 0 0,1 1 0 0 0,-2-1 0 0 0,-5 17 0 0 0,-25 50-190 0 0,4-10-40 0 0,23-50-461 0 0,0-3-29 0 0,1-1 0 0 0,1 2 0 0 0,0-1 0 0 0,0 0 0 0 0,-1 28 0 0 0,5-40-9 0 0,8 2-1425 0 0,1-2 560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46 11055 0 0,'0'0'1080'0'0,"-2"-8"-960"0"0,2-1-120 0 0,2 1 0 0 0,2 0 4304 0 0,6 2-1888 0 0,-2 1 1168 0 0,1 4-3384 0 0,-1 5-3848 0 0</inkml:trace>
  <inkml:trace contextRef="#ctx0" brushRef="#br0" timeOffset="1">22 424 12439 0 0,'-4'2'7832'0'0,"30"3"-9172"0"0,-16-4-5440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1 548 4143 0 0,'0'0'14456'0'0,"0"0"-14296"0"0,0 1 0 0 0,0 0 0 0 0,1-1-1 0 0,-1 1 1 0 0,0 0 0 0 0,1-1 0 0 0,-1 1 0 0 0,1 0-1 0 0,-1-1 1 0 0,0 1 0 0 0,1-1 0 0 0,-1 1 0 0 0,2 0 0 0 0,4-1-80 0 0,1-1 1 0 0,-1 0 0 0 0,0 0-1 0 0,0-1 1 0 0,1 0 0 0 0,-1 0-1 0 0,-1 0 1 0 0,1-1 0 0 0,0 0-1 0 0,0 0 1 0 0,-1 0 0 0 0,10-8 0 0 0,5-6-40 0 0,33-36 1 0 0,-35 34 31 0 0,19-19-47 0 0,138-151 87 0 0,-145 156-101 0 0,-18 21-16 0 0,-1 0 0 0 0,10-15 0 0 0,-18 22-58 0 0,-3 4-39 0 0,-2 2-107 0 0,0 0 187 0 0,0 0-1 0 0,-1 0 1 0 0,1 1 0 0 0,0-1-1 0 0,0 1 1 0 0,0-1 0 0 0,0 1-1 0 0,0 0 1 0 0,-2 3 0 0 0,-5 6 7 0 0,0 1 1 0 0,1 0-1 0 0,0 0 1 0 0,1 1 0 0 0,-8 17-1 0 0,-22 71-65 0 0,36-97 81 0 0,-1 0 1 0 0,-26 91-14 0 0,26-83 27 0 0,-1 0-1 0 0,1 0 1 0 0,1 0-1 0 0,1 0 1 0 0,1 24 0 0 0,1-27 50 0 0,-2-8-50 0 0,1 0 0 0 0,0 0-1 0 0,0-1 1 0 0,0 1 0 0 0,0 0-1 0 0,0-1 1 0 0,0 1 0 0 0,0-1-1 0 0,0 1 1 0 0,0-1 0 0 0,0 1-1 0 0,0-1 1 0 0,0 1 0 0 0,0-1 0 0 0,0 0-1 0 0,0 0 1 0 0,0 0 0 0 0,0 0-1 0 0,0 0 1 0 0,1 0 0 0 0,-1 0-1 0 0,1 0 1 0 0,-2 0-9 0 0,8-1 60 0 0,0 1-1 0 0,0-2 1 0 0,0 1 0 0 0,0-1-1 0 0,-1-1 1 0 0,1 1-1 0 0,-1-1 1 0 0,1 0 0 0 0,-1-1-1 0 0,9-6 1 0 0,8-6 137 0 0,32-28 0 0 0,199-194-233 0 0,-185 168-111 0 0,-42 44-152 0 0,-1-1-1 0 0,31-42 1 0 0,-57 68 265 0 0,0 0-1 0 0,-1 0 1 0 0,1 1 0 0 0,-1-1-1 0 0,1 0 1 0 0,-1 0 0 0 0,1 0-1 0 0,-1 0 1 0 0,0 0 0 0 0,1 0-1 0 0,-1 0 1 0 0,0 0 0 0 0,0 0-1 0 0,0-1 1 0 0,0 1 12 0 0,0 1-1 0 0,0 0 0 0 0,0-1 1 0 0,0 1-1 0 0,0 0 1 0 0,-1-1-1 0 0,1 1 0 0 0,0 0 1 0 0,0-1-1 0 0,0 1 0 0 0,-1 0 1 0 0,1-1-1 0 0,0 1 1 0 0,0 0-1 0 0,-1 0 0 0 0,1-1 1 0 0,0 1-1 0 0,-1 0 1 0 0,1 0-1 0 0,0 0 0 0 0,-1-1 1 0 0,1 1-1 0 0,0 0 1 0 0,-1 0-1 0 0,0 0 0 0 0,0-1-2 0 0,-1 1 1 0 0,0 0-1 0 0,0 0 0 0 0,0 0 0 0 0,0 0 0 0 0,0 0 0 0 0,0 1 1 0 0,0-1-1 0 0,0 0 0 0 0,1 1 0 0 0,-1 0 0 0 0,0-1 0 0 0,-2 2 1 0 0,-3 2-2 0 0,1 0 1 0 0,-1 1 0 0 0,1-1 0 0 0,0 1 0 0 0,0 0 0 0 0,0 1 0 0 0,1 0 0 0 0,-1 0 0 0 0,2 0 0 0 0,-1 0-1 0 0,1 1 1 0 0,-1 0 0 0 0,2-1 0 0 0,-6 14 0 0 0,0 7-7 0 0,0 0 0 0 0,-7 49-1 0 0,5-23 14 0 0,2-18-29 0 0,1-1 55 0 0,1 0-1 0 0,-4 42 1 0 0,11-73 18 0 0,0 0 0 0 0,0 0 0 0 0,1 0 0 0 0,-1 0 1 0 0,1 0-1 0 0,0-1 0 0 0,0 1 0 0 0,0 0 0 0 0,0 0 1 0 0,0 0-1 0 0,0-1 0 0 0,1 1 0 0 0,-1-1 0 0 0,1 1 1 0 0,0-1-1 0 0,0 1 0 0 0,0-1 0 0 0,0 0 0 0 0,0 0 1 0 0,0 0-1 0 0,1 0 0 0 0,-1-1 0 0 0,0 1 1 0 0,1 0-1 0 0,0-1 0 0 0,-1 0 0 0 0,4 1 0 0 0,3 2 52 0 0,-1-1 0 0 0,1 0-1 0 0,0-1 1 0 0,1 0-1 0 0,-1 0 1 0 0,0-1 0 0 0,14 0-1 0 0,-8 0 190 0 0,0 0-873 0 0,4 0-3458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 11311 0 0,'0'0'522'0'0,"-1"0"-13"0"0,-42-14 6833 0 0,48 17-7052 0 0,33 19 245 0 0,-19-10-254 0 0,38 16 0 0 0,-12-11-90 0 0,87 19-1 0 0,50-6-75 0 0,-133-24-87 0 0,91 15 91 0 0,-135-20-108 0 0,2 0-2 0 0,1 1 1 0 0,-1 0-1 0 0,0 0 0 0 0,10 5 0 0 0,-9-2-10 0 0,0 0 1 0 0,0 0-1 0 0,0 1 0 0 0,-1 0 1 0 0,9 10-1 0 0,-11-11 21 0 0,-4-4 784 0 0,-26 12-679 0 0,-6 0-129 0 0,-36 19-53 0 0,-10 15 46 0 0,35-21-2 0 0,0-2-1 0 0,-2-1 1 0 0,-46 16 0 0 0,-77 13 165 0 0,150-45-8 0 0,18-3-126 0 0,8 2-220 0 0,-5-5 4 0 0,-1 1 1 0 0,0-2-1 0 0,0 1 0 0 0,1 0 0 0 0,-1-1 0 0 0,0 1 0 0 0,1-1 1 0 0,-1 0-1 0 0,0 0 0 0 0,1-1 0 0 0,5 0 0 0 0,7-1-4906 0 0,-2 2-1450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58 8287 0 0,'-8'3'863'0'0,"-11"4"-632"0"0,-3 2 5057 0 0,22-9-5233 0 0,0 0 0 0 0,0 0 0 0 0,0 0 0 0 0,0-1 0 0 0,0 1 0 0 0,0 0 1 0 0,0 0-1 0 0,0 0 0 0 0,-1 0 0 0 0,1 0 0 0 0,0 0 0 0 0,0 0 0 0 0,0 0 1 0 0,0 0-1 0 0,0 0 0 0 0,0 0 0 0 0,0 0 0 0 0,0 0 0 0 0,0 0 0 0 0,-1 0 1 0 0,1 0-1 0 0,0 0 0 0 0,0 0 0 0 0,0 0 0 0 0,0 0 0 0 0,0 0 0 0 0,0 0 0 0 0,0 0 1 0 0,0 0-1 0 0,0 0 0 0 0,0 0 0 0 0,-1 0 0 0 0,1 0 0 0 0,0 0 0 0 0,0 0 1 0 0,0 1-1 0 0,0-1 0 0 0,0 0 0 0 0,0 0 0 0 0,0 0 0 0 0,0 0 0 0 0,0 0 1 0 0,0 0-1 0 0,0 0 0 0 0,0 0 0 0 0,0 0 0 0 0,0 0 0 0 0,0 0 0 0 0,0 0 0 0 0,0 1 1 0 0,-1-1-1 0 0,1 0 0 0 0,0 0 0 0 0,0 0 0 0 0,0 0 0 0 0,0 0 0 0 0,0 0 1 0 0,0 0-1 0 0,0 0 0 0 0,0 0 0 0 0,0 1 0 0 0,1-1 0 0 0,-1 0 0 0 0,0 0 1 0 0,0 0-1 0 0,0 0 0 0 0,0 0 0 0 0,8 2 1094 0 0,15-4-728 0 0,0-2 0 0 0,34-10 0 0 0,20-4-220 0 0,15 0-100 0 0,-47 9 89 0 0,48-5-1 0 0,-89 14-167 0 0,0-1-16 0 0,0 1-1 0 0,-1-1 1 0 0,1 1 0 0 0,0 0 0 0 0,0 1 0 0 0,0-1 0 0 0,0 1 0 0 0,0 0-1 0 0,-1 0 1 0 0,1 0 0 0 0,0 0 0 0 0,0 1 0 0 0,-1-1 0 0 0,7 5 0 0 0,-10-6 1 0 0,1 0 0 0 0,-1 1 0 0 0,1-1 0 0 0,-1 1 0 0 0,1-1 1 0 0,-1 1-1 0 0,0-1 0 0 0,1 1 0 0 0,-1-1 0 0 0,0 1 1 0 0,1 0-1 0 0,-1-1 0 0 0,0 1 0 0 0,0-1 0 0 0,0 1 1 0 0,1 0-1 0 0,-1-1 0 0 0,0 1 0 0 0,0 0 0 0 0,0-1 1 0 0,0 1-1 0 0,0-1 0 0 0,0 1 0 0 0,0 0 0 0 0,0-1 1 0 0,-1 1-1 0 0,1 0 0 0 0,0 0 0 0 0,-9 17 195 0 0,5-13-83 0 0,0-1 0 0 0,0 0 0 0 0,0 0-1 0 0,0 0 1 0 0,-1 0 0 0 0,0-1 0 0 0,-6 4 0 0 0,-41 18 197 0 0,19-9-792 0 0,-116 55 281 0 0,-3 2 127 0 0,88-44 53 0 0,63-28-55 0 0,22 1-910 0 0,-2-2 765 0 0,0-1 0 0 0,38-6 1 0 0,14-1 195 0 0,-44 7 11 0 0,0 2 0 0 0,51 6-1 0 0,-70-5 31 0 0,0-1 0 0 0,0 1 0 0 0,0 1 1 0 0,0-1-1 0 0,0 1 0 0 0,-1 1 0 0 0,1-1 0 0 0,-1 1 0 0 0,0 1 0 0 0,0-1 0 0 0,0 1 0 0 0,-1 1 0 0 0,10 9 0 0 0,-12-11 41 0 0,-1-1 4 0 0,-1-1-1 0 0,1 1 1 0 0,-1 0 0 0 0,0 1-1 0 0,0-1 1 0 0,0 0 0 0 0,0 1-1 0 0,-1-1 1 0 0,1 1 0 0 0,0 3-1 0 0,-2-6-27 0 0,0 1 0 0 0,0-1-1 0 0,-1 1 1 0 0,1-1 0 0 0,-1 1 0 0 0,1-1 0 0 0,-1 1-1 0 0,0-1 1 0 0,1 0 0 0 0,-1 0 0 0 0,0 1-1 0 0,0-1 1 0 0,-1 2 0 0 0,-1 1 82 0 0,0-1-68 0 0,1 0 0 0 0,0 0 0 0 0,-1-1 0 0 0,0 1-1 0 0,1-1 1 0 0,-1 1 0 0 0,0-1 0 0 0,0 0 0 0 0,-5 2 0 0 0,-34 14 206 0 0,26-11-166 0 0,-17 4-81 0 0,-49 12-1 0 0,21-7-11 0 0,-43 10 0 0 0,60-21-16 0 0,42-4-63 0 0,14-6-4074 0 0,0 0-2919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20527 0 0,'0'0'2060'0'0,"1"0"-1884"0"0,6 0-111 0 0,-6 0 167 0 0,0 1 68 0 0,1 0-249 0 0,-1 0-1 0 0,0 0 0 0 0,0 0 1 0 0,0 0-1 0 0,0 0 0 0 0,0 0 0 0 0,0 1 1 0 0,0-1-1 0 0,0 0 0 0 0,-1 0 0 0 0,1 1 1 0 0,0-1-1 0 0,-1 1 0 0 0,1-1 0 0 0,-1 0 1 0 0,1 1-1 0 0,-1 2 0 0 0,0 5-30 0 0,0-1-1 0 0,0 1 1 0 0,-3 9-1 0 0,3-17-23 0 0,-2 9-565 0 0,0 7-283 0 0,1-7-5573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21 9671 0 0,'11'-5'1003'0'0,"11"-6"-1050"0"0,-6 7 10443 0 0,-16 5-10349 0 0,0 0 0 0 0,0 0 0 0 0,0 1 0 0 0,0-1-1 0 0,0 0 1 0 0,0 0 0 0 0,0 0 0 0 0,0 0 0 0 0,-1 0 0 0 0,1 0 0 0 0,-1 0-1 0 0,1 0 1 0 0,-1 2 0 0 0,-1-1 23 0 0,0 0 0 0 0,0 0 0 0 0,0 0 0 0 0,0 0-1 0 0,0 0 1 0 0,0-1 0 0 0,-1 1 0 0 0,1-1 0 0 0,0 1 0 0 0,-3 0-1 0 0,-30 11 340 0 0,16-6-291 0 0,-55 19-26 0 0,0-3 1 0 0,-111 19-1 0 0,154-37-849 0 0,0 0 0 0 0,-43-1-1 0 0,74-4 693 0 0,-1 0-1 0 0,1 0 0 0 0,-1 0 1 0 0,1 0-1 0 0,0 0 0 0 0,-1 0 1 0 0,1-1-1 0 0,0 1 0 0 0,-1 0 1 0 0,1 0-1 0 0,0 0 0 0 0,-1 0 0 0 0,1-1 1 0 0,0 1-1 0 0,-1 0 0 0 0,1 0 1 0 0,0-1-1 0 0,0 1 0 0 0,-1 0 1 0 0,1 0-1 0 0,0-1 0 0 0,0 1 1 0 0,-1-1-1 0 0,-1 0-1302 0 0,-2 7 724 0 0,-1 3 859 0 0,1 0 1 0 0,0 0-1 0 0,1 0 0 0 0,-4 16 0 0 0,6-20-101 0 0,1 1 0 0 0,-1-1 0 0 0,1 1 0 0 0,1-1 0 0 0,-1 1 0 0 0,1 0 0 0 0,-1-1 0 0 0,2 1 0 0 0,2 9 0 0 0,2 2 132 0 0,2 11-168 0 0,-6-18-66 0 0,0-1 1 0 0,1 0-1 0 0,4 9 1 0 0,-6-16-12 0 0,0 0 1 0 0,0 0-1 0 0,1 0 1 0 0,-1 0-1 0 0,0 0 1 0 0,1-1-1 0 0,0 1 1 0 0,-1 0-1 0 0,1-1 1 0 0,0 1-1 0 0,0-1 1 0 0,-1 0-1 0 0,1 0 1 0 0,0 1-1 0 0,1-1 1 0 0,-1 0-1 0 0,0-1 1 0 0,0 1-1 0 0,0 0 1 0 0,0-1-1 0 0,1 1 1 0 0,-1-1-1 0 0,0 0 1 0 0,4 0-1 0 0,7 1 8 0 0,-1-2-1 0 0,1 0 0 0 0,17-4 1 0 0,-9 2-6 0 0,31-5-9 0 0,72-7-33 0 0,-109 15 35 0 0,0-1 0 0 0,0 2 0 0 0,0 0 1 0 0,0 1-1 0 0,0 1 0 0 0,16 4 0 0 0,-26-5 71 0 0,1 0-1 0 0,-1 0 1 0 0,0 1 0 0 0,-1-1-1 0 0,1 1 1 0 0,0 0 0 0 0,-1 0-1 0 0,1 0 1 0 0,-1 1-1 0 0,0 0 1 0 0,0 0 0 0 0,-1 0-1 0 0,1 0 1 0 0,-1 0 0 0 0,0 1-1 0 0,3 5 1 0 0,-2-3 36 0 0,-2 0 1 0 0,1 0-1 0 0,-1 0 0 0 0,0 0 1 0 0,0 0-1 0 0,-1 0 1 0 0,0 1-1 0 0,0-1 0 0 0,-1 1 1 0 0,0-1-1 0 0,-1 11 0 0 0,1-15-75 0 0,-1 7 184 0 0,-1 1 0 0 0,1-1 0 0 0,-5 13 0 0 0,5-20-150 0 0,0 0-1 0 0,0 0 1 0 0,-1 0 0 0 0,0 0 0 0 0,1 0-1 0 0,-1 0 1 0 0,0 0 0 0 0,0-1-1 0 0,0 1 1 0 0,-1-1 0 0 0,1 0 0 0 0,-1 1-1 0 0,1-1 1 0 0,-5 2 0 0 0,-2 1 63 0 0,-1 0-1 0 0,0-1 1 0 0,0 0 0 0 0,0 0 0 0 0,-1-2-1 0 0,1 1 1 0 0,-15 1 0 0 0,-78 2 95 0 0,86-5-210 0 0,-181-4-24 0 0,194 2-568 0 0,-18-1 1763 0 0,12-1-2846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303 243 7367 0 0,'7'-20'531'0'0,"0"1"-1"0"0,1-1 0 0 0,1 1 0 0 0,0 0 1 0 0,23-30-1 0 0,-26 40 189 0 0,1 1 0 0 0,0 0-1 0 0,1 0 1 0 0,-1 0 0 0 0,2 1 0 0 0,-1 0 0 0 0,1 1 0 0 0,0 0-1 0 0,0 0 1 0 0,1 1 0 0 0,-1 1 0 0 0,1-1 0 0 0,11-2 0 0 0,-20 6-655 0 0,0 1 1 0 0,0 0 0 0 0,0-1 0 0 0,0 1 0 0 0,0 0 0 0 0,0 0 0 0 0,0 0 0 0 0,0 0 0 0 0,0 0 0 0 0,0 0 0 0 0,0 0 0 0 0,1 0 0 0 0,-1 1-1 0 0,0-1 1 0 0,0 0 0 0 0,0 0 0 0 0,0 1 0 0 0,0-1 0 0 0,-1 1 0 0 0,1-1 0 0 0,0 1 0 0 0,0-1 0 0 0,0 1 0 0 0,0 0 0 0 0,1 1 0 0 0,-1 0-19 0 0,0-1 1 0 0,1 1 0 0 0,-1 0-1 0 0,-1 0 1 0 0,1 0-1 0 0,0 0 1 0 0,0 0 0 0 0,-1 0-1 0 0,1 0 1 0 0,-1 0 0 0 0,0 1-1 0 0,1 2 1 0 0,-1 8-2 0 0,-1 0 0 0 0,0 0 0 0 0,0 0 0 0 0,-5 14 1 0 0,-15 51 44 0 0,16-60-55 0 0,-149 388 38 0 0,120-326-69 0 0,-142 276-4 0 0,112-238 0 0 0,51-91-73 0 0,6-13-99 0 0,1 0 0 0 0,-2-1 0 0 0,0 0 0 0 0,-1 0 0 0 0,-11 12 0 0 0,14-19-759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7 219 18167 0 0,'0'0'830'0'0,"-1"0"-14"0"0,-4-2-456 0 0,4 1 484 0 0,11-5 61 0 0,7 0-669 0 0,1 1-1 0 0,-1 1 1 0 0,23-4 0 0 0,-16 4-54 0 0,106-18 548 0 0,96-21-92 0 0,151-34-470 0 0,-173 41-5578 0 0,-186 31 3764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12151 0 0,'0'0'1476'0'0,"8"-4"783"0"0,87-38 3531 0 0,2 3-4159 0 0,-59 26-1658 0 0,1 1-1 0 0,0 2 1 0 0,45-5 0 0 0,-70 13-271 0 0,4-1-242 0 0,-5 3-6933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13935 0 0,'0'0'4056'0'0,"-1"1"-3744"0"0,0 3-256 0 0,-7 16 296 0 0,2 0 0 0 0,1 0 0 0 0,0 0 0 0 0,1 1 0 0 0,-1 32 0 0 0,5-44-262 0 0,0-2-16 0 0,0 0-1 0 0,0 0 1 0 0,2 8-1 0 0,1-6 7 0 0,-2-7-72 0 0,-1-1 0 0 0,0 0 0 0 0,1 0-1 0 0,0 0 1 0 0,-1 0 0 0 0,1 0 0 0 0,-1 0 0 0 0,1 0 0 0 0,0 0-1 0 0,0-1 1 0 0,0 1 0 0 0,0 0 0 0 0,-1 0 0 0 0,1-1-1 0 0,0 1 1 0 0,0 0 0 0 0,0-1 0 0 0,0 1 0 0 0,3 0-1 0 0,0 1 13 0 0,-2-1-3 0 0,0 0-1 0 0,0 0 1 0 0,0 0-1 0 0,0 0 1 0 0,0 0-1 0 0,1 0 1 0 0,-1-1-1 0 0,0 1 1 0 0,1-1 0 0 0,-1 1-1 0 0,0-1 1 0 0,1 0-1 0 0,3 0 1 0 0,-1-1 20 0 0,1-1 0 0 0,-1 1 0 0 0,1-1 1 0 0,7-4-1 0 0,-11 5-33 0 0,18-8 38 0 0,0-1 1 0 0,-1-1 0 0 0,0-1 0 0 0,32-26 0 0 0,58-67-50 0 0,-70 66-38 0 0,-33 33 45 0 0,9-10-65 0 0,-14 15-6 0 0,-6 8-13 0 0,-5 14 67 0 0,0 0-1 0 0,2 1 0 0 0,0 0 1 0 0,-8 42-1 0 0,10-42-18 0 0,3-9 36 0 0,1 1 0 0 0,0 0 0 0 0,0 0 0 0 0,2 23 0 0 0,1-28 0 0 0,-1-8 0 0 0,0-1 0 0 0,0 1 0 0 0,1 0 0 0 0,-1-1 0 0 0,0 1 0 0 0,0-1 0 0 0,0 1 0 0 0,0-1 0 0 0,0 1 0 0 0,1-1 0 0 0,-1 1 0 0 0,0-1 0 0 0,1 1 0 0 0,-1-1 0 0 0,0 1 0 0 0,1-1 0 0 0,-1 1 0 0 0,0-1 0 0 0,1 1 0 0 0,-1-1 0 0 0,1 0 0 0 0,-1 1 0 0 0,1-1 0 0 0,-1 0 0 0 0,1 1 0 0 0,-1-1 0 0 0,1 0 0 0 0,-1 0 0 0 0,1 0 0 0 0,-1 1 0 0 0,2-1 0 0 0,-1 0 0 0 0,2 1-30 0 0,-1 0 0 0 0,1-1 0 0 0,-1 1 0 0 0,1-1 1 0 0,0 0-1 0 0,-1 0 0 0 0,1 0 0 0 0,-1 0 0 0 0,1 0 0 0 0,0 0 0 0 0,-1-1 0 0 0,4 0 0 0 0,31-13-1258 0 0,-9 1 341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15487 0 0,'0'0'1408'0'0,"1"1"-1042"0"0,2 1-107 0 0,0 0 1 0 0,1 0-1 0 0,-1 0 1 0 0,0-1 0 0 0,1 0-1 0 0,-1 1 1 0 0,1-1 0 0 0,-1-1-1 0 0,1 1 1 0 0,0 0-1 0 0,-1-1 1 0 0,1 0 0 0 0,0 0-1 0 0,-1 0 1 0 0,6-1 0 0 0,8-1 688 0 0,35-9 0 0 0,-19 3-197 0 0,0 1-506 0 0,2 0 226 0 0,0 1 0 0 0,56-2-1 0 0,-80 7-675 0 0,-1 0-1 0 0,15-3 1 0 0,-23 3-195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3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45 2303 0 0,'-11'-24'224'0'0,"-8"4"15014"0"0,35 31-14402 0 0,0 5-284 0 0,-2-1 0 0 0,25 34 0 0 0,18 40 317 0 0,-4 3-285 0 0,-24-39-258 0 0,53 71 0 0 0,-56-91-262 0 0,1-1 0 0 0,36 32 0 0 0,-45-48-40 0 0,1-1-1 0 0,1-1 1 0 0,0 0-1 0 0,1-1 1 0 0,24 10-1 0 0,-41-22-32 0 0,0 1 0 0 0,0-1 0 0 0,1 0 1 0 0,-1 0-1 0 0,0 0 0 0 0,1-1 0 0 0,-1 1 0 0 0,1-1 0 0 0,-1 0 0 0 0,1-1 0 0 0,7-1 0 0 0,-10 2-553 0 0,4-3-978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4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 5527 0 0,'5'-4'11599'0'0,"-4"5"-11505"0"0,0 0-1 0 0,1 0 1 0 0,-1 0 0 0 0,0 0 0 0 0,0 0-1 0 0,0 1 1 0 0,0-1 0 0 0,0 0-1 0 0,0 0 1 0 0,0 1 0 0 0,0-1 0 0 0,0 0-1 0 0,-1 1 1 0 0,1-1 0 0 0,0 1 0 0 0,-1-1-1 0 0,1 1 1 0 0,-1 0 0 0 0,0 1 0 0 0,1 1-15 0 0,-1 0 0 0 0,0 0 1 0 0,0 0-1 0 0,-1 0 0 0 0,1 0 1 0 0,-1 0-1 0 0,-2 6 0 0 0,-2 4-18 0 0,-1 1 0 0 0,0-1 0 0 0,-9 14 0 0 0,-4 3 29 0 0,-2-1 1 0 0,-45 52-1 0 0,-59 46 58 0 0,43-47-63 0 0,52-52 18 0 0,17-17-20 0 0,0 1 1 0 0,0 1-1 0 0,2 0 1 0 0,-13 17-1 0 0,18-18 13 0 0,5-3-16 0 0,2-9-88 0 0,-1 0 0 0 0,0-1 0 0 0,0 1 0 0 0,1 0-1 0 0,-1-1 1 0 0,0 1 0 0 0,1 0 0 0 0,-1-1 0 0 0,1 1 0 0 0,-1-1-1 0 0,1 1 1 0 0,-1-1 0 0 0,1 1 0 0 0,-1-1 0 0 0,1 1 0 0 0,0-1-1 0 0,-1 0 1 0 0,1 1 0 0 0,0-1 0 0 0,-1 0 0 0 0,1 1 0 0 0,0-1-1 0 0,-1 0 1 0 0,2 0 0 0 0,18 1-1586 0 0,-8-2 568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4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9 130 12407 0 0,'-2'-5'189'0'0,"-4"-12"945"0"0,5 9 163 0 0,12 5 71 0 0,11-2-647 0 0,1 2 1 0 0,-1 1-1 0 0,1 0 0 0 0,27 3 0 0 0,-20-1 70 0 0,49-5 0 0 0,105-27 579 0 0,53-8-656 0 0,-73 32-2734 0 0,-145 8 244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4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72 13039 0 0,'0'0'1186'0'0,"-8"5"-956"0"0,2-1 4080 0 0,8-3-3748 0 0,9 0-239 0 0,-1-1 0 0 0,1 0 0 0 0,0-1 0 0 0,0 0 1 0 0,-1 0-1 0 0,13-4 0 0 0,64-22 313 0 0,1-1-214 0 0,-77 26-743 0 0,80-15 1611 0 0,-45 17-2730 0 0,-37 0-257 0 0,-1 2-1 0 0,1-1 0 0 0,10 4 1 0 0,-9-2-4938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4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2 562 7367 0 0,'0'0'2127'0'0,"0"2"-1363"0"0,-1-1 0 0 0,1 0-1 0 0,0 0 1 0 0,0 0 0 0 0,0 0 0 0 0,0 0 0 0 0,0 0-1 0 0,0 0 1 0 0,0 0 0 0 0,0 0 0 0 0,0 0-1 0 0,1 1 1 0 0,13-10-194 0 0,-1-1 0 0 0,0-1 0 0 0,0 0 0 0 0,14-15 0 0 0,3-3-317 0 0,221-217 105 0 0,-217 212-452 0 0,-23 23-37 0 0,-1 0 0 0 0,0 0 0 0 0,-1-1 0 0 0,10-15 0 0 0,-19 25-439 0 0,-3 3 214 0 0,-10 7 95 0 0,-16 17 179 0 0,11-5 68 0 0,1 1 1 0 0,1 0-1 0 0,1 2 1 0 0,1 0-1 0 0,1 0 1 0 0,-15 39-1 0 0,26-56 33 0 0,-1 0-1 0 0,1 0 0 0 0,1 0 1 0 0,-1 0-1 0 0,1 0 1 0 0,0 1-1 0 0,1-1 1 0 0,0 0-1 0 0,0 9 0 0 0,0-14-5 0 0,1 0-1 0 0,-1 1 0 0 0,1-1 0 0 0,-1 0 0 0 0,1 0 0 0 0,0 1 0 0 0,0-1 0 0 0,0 0 0 0 0,0 0 0 0 0,0 0 0 0 0,0 0 0 0 0,1 0 0 0 0,-1 0 0 0 0,1-1 0 0 0,-1 1 0 0 0,1 0 0 0 0,0-1 0 0 0,0 1 0 0 0,-1-1 0 0 0,1 0 0 0 0,0 1 0 0 0,0-1 0 0 0,0 0 0 0 0,1 0 0 0 0,-1 0 0 0 0,0-1 0 0 0,0 1 0 0 0,0 0 0 0 0,1-1 0 0 0,-1 0 0 0 0,0 1 0 0 0,3-1 1 0 0,4 0 46 0 0,0 0 0 0 0,0 0 1 0 0,-1-1-1 0 0,1-1 0 0 0,16-4 1 0 0,43-17 152 0 0,-54 17-166 0 0,23-8-18 0 0,0-2 0 0 0,-2-2 0 0 0,59-39 0 0 0,68-66-128 0 0,-124 90 67 0 0,-2-2-1 0 0,34-41 1 0 0,-65 70 10 0 0,0 0 0 0 0,-1-1 0 0 0,0 1 0 0 0,5-10 0 0 0,-8 14 14 0 0,0 0 0 0 0,-1 0 1 0 0,1 0-1 0 0,0 0 0 0 0,-1 0 0 0 0,1 0 1 0 0,-1 0-1 0 0,0 0 0 0 0,0 0 1 0 0,0 0-1 0 0,0 0 0 0 0,0 0 0 0 0,0 0 1 0 0,0-1-1 0 0,-1 1 0 0 0,1 0 0 0 0,-1 0 1 0 0,1 0-1 0 0,-1 0 0 0 0,-1-2 1 0 0,1 3-7 0 0,1 0 0 0 0,-1 0 0 0 0,1 1 0 0 0,-1-1 0 0 0,1 0 0 0 0,-1 1 0 0 0,0-1 0 0 0,1 1 0 0 0,-1-1 0 0 0,0 1 1 0 0,1-1-1 0 0,-1 1 0 0 0,0-1 0 0 0,0 1 0 0 0,0 0 0 0 0,1-1 0 0 0,-1 1 0 0 0,0 0 0 0 0,0 0 0 0 0,0 0 1 0 0,0 0-1 0 0,-1-1 0 0 0,0 2-14 0 0,0-1 1 0 0,-1 0-1 0 0,1 0 1 0 0,0 1-1 0 0,-1 0 1 0 0,1-1-1 0 0,0 1 1 0 0,-3 1-1 0 0,-3 2-58 0 0,1 0-1 0 0,0 1 0 0 0,-11 8 0 0 0,8-3 75 0 0,0 0 1 0 0,1 0-1 0 0,0 0 1 0 0,1 1-1 0 0,0 1 1 0 0,1-1-1 0 0,0 1 1 0 0,1 0-1 0 0,0 1 1 0 0,1 0-1 0 0,0-1 1 0 0,1 2-1 0 0,1-1 1 0 0,0 0-1 0 0,0 1 1 0 0,2-1-1 0 0,0 1 1 0 0,0 0-1 0 0,1 0 1 0 0,2 15-1 0 0,-1-23 18 0 0,1 0 0 0 0,-1 0 0 0 0,1 0 0 0 0,1 0 0 0 0,-1-1 0 0 0,1 1 0 0 0,0 0 0 0 0,0-1 0 0 0,0 0 0 0 0,1 0 0 0 0,0 0 0 0 0,0 0 0 0 0,0 0 0 0 0,0-1 0 0 0,1 0 0 0 0,0 0 0 0 0,0 0 0 0 0,0-1 0 0 0,0 1 0 0 0,7 2 0 0 0,4 2-45 0 0,1-1-1 0 0,0-1 0 0 0,1 0 1 0 0,0-2-1 0 0,27 5 1 0 0,-9-3-2666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4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78 5063 0 0,'-82'5'399'0'0,"-27"3"1100"0"0,38 1 2451 0 0,10 5-3388 0 0,15-3 657 0 0,16-7 3704 0 0,118-6-3108 0 0,-21 1-1520 0 0,287-28 748 0 0,-49 3-145 0 0,-107 14-349 0 0,523-31 1080 0 0,-1 28 361 0 0,-429 23-1692 0 0,-2 23-312 0 0,-264-25-129 0 0,-23-6-44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4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16 1375 0 0,'0'0'66'0'0,"2"-1"-8"0"0,1 1-17 0 0,23-7 336 0 0,-12 0 6083 0 0,-24 6 1469 0 0,-10 4-2762 0 0,4 0-6993 0 0,-12 7 1860 0 0,0 1 0 0 0,-41 23 0 0 0,-49 38-41 0 0,4-4 8 0 0,88-53-6 0 0,-86 48 74 0 0,105-55-69 0 0,10-5 0 0 0,9-1 0 0 0,-12-2 0 0 0,28 0-33 0 0,0-1 0 0 0,40-7 0 0 0,19-1-108 0 0,-50 7 95 0 0,-1 2 0 0 0,1 2 0 0 0,-1 1 0 0 0,1 2 0 0 0,-1 2 0 0 0,36 11 0 0 0,-63-15 24 0 0,-1 0 0 0 0,0 1 0 0 0,0 0 0 0 0,-1 0 0 0 0,1 1 0 0 0,6 5 0 0 0,-8-2 10 0 0,-4-5 12 0 0,-1-2 0 0 0,-1 0 0 0 0,1 1 0 0 0,0-1 0 0 0,-1 0 0 0 0,1 1 0 0 0,-1-1 0 0 0,0 1 0 0 0,0-1 0 0 0,1 1 0 0 0,-1-1 0 0 0,0 1 0 0 0,0-1 0 0 0,0 1 0 0 0,-1-1 0 0 0,1 1 0 0 0,-1 1 0 0 0,0 3 4 0 0,0 0-1 0 0,0-1 1 0 0,-1 1-1 0 0,0 0 1 0 0,0-1 0 0 0,-1 0-1 0 0,0 1 1 0 0,0-1-1 0 0,0 0 1 0 0,0 0-1 0 0,-1-1 1 0 0,1 1-1 0 0,-1-1 1 0 0,-1 0 0 0 0,1 0-1 0 0,0 0 1 0 0,-6 3-1 0 0,-6 4 10 0 0,0-1 0 0 0,-1 0 0 0 0,1-2-1 0 0,-19 8 1 0 0,4-6 233 0 0,0-1-1 0 0,-53 9 1 0 0,25-7-7 0 0,33-5-59 0 0,-92 18 176 0 0,60-17-276 0 0,50-8-80 0 0,3-3-33 0 0,7 2-46 0 0,-1 0 0 0 0,1 1 0 0 0,-1-1 0 0 0,1 1 0 0 0,-1 0 0 0 0,1-1 0 0 0,0 1 0 0 0,2-1 0 0 0,64-37-5225 0 0,-43 29 3512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4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23 4607 0 0,'-7'-22'10593'0'0,"1"28"-9430"0"0,3-2-945 0 0,0 0-1 0 0,1 0 1 0 0,0 0 0 0 0,0 0-1 0 0,0 0 1 0 0,1 0-1 0 0,-1 1 1 0 0,-1 8-1 0 0,-3 40 704 0 0,1-3-622 0 0,-62 206 219 0 0,48-197-433 0 0,-34 67-1 0 0,-36 51 96 0 0,33-68-90 0 0,39-77-47 0 0,9-19-1 0 0,1 1 0 0 0,0 0-1 0 0,1 0 1 0 0,1 0 0 0 0,-5 23-1 0 0,9-36 75 0 0,4-1-1794 0 0,7-3-5224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4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1 423 12407 0 0,'0'0'1744'0'0,"1"1"-1536"0"0,3 1-158 0 0,-1 1-1 0 0,0-1 0 0 0,0 1 0 0 0,0 0 1 0 0,0 0-1 0 0,0 0 0 0 0,-1 0 0 0 0,1 1 1 0 0,-1-1-1 0 0,0 0 0 0 0,0 1 0 0 0,0 0 1 0 0,-1 0-1 0 0,3 6 0 0 0,2 9 517 0 0,6 32 0 0 0,-12-48-493 0 0,10 53 715 0 0,11 52 247 0 0,-17-94-827 0 0,0-1-1 0 0,1 1 1 0 0,0-1 0 0 0,1 0 0 0 0,12 18 0 0 0,-17-29-142 0 0,1 0 0 0 0,0 0 1 0 0,0 0-1 0 0,-1 0 0 0 0,1 0 1 0 0,1 0-1 0 0,-1-1 1 0 0,0 1-1 0 0,0-1 0 0 0,0 0 1 0 0,1 0-1 0 0,-1 1 0 0 0,1-1 1 0 0,-1-1-1 0 0,1 1 1 0 0,-1 0-1 0 0,1-1 0 0 0,0 1 1 0 0,-1-1-1 0 0,1 0 0 0 0,0 0 1 0 0,4 0-1 0 0,-6 0-54 0 0,0-1-1 0 0,0 1 1 0 0,-1 0 0 0 0,1-1-1 0 0,0 1 1 0 0,0-1-1 0 0,0 0 1 0 0,0 1-1 0 0,-1-1 1 0 0,1 0 0 0 0,0 1-1 0 0,-1-1 1 0 0,1 0-1 0 0,0 0 1 0 0,-1 1-1 0 0,1-1 1 0 0,-1 0 0 0 0,1 0-1 0 0,-1 0 1 0 0,0 0-1 0 0,1 0 1 0 0,-1 0 0 0 0,0 0-1 0 0,1 0 1 0 0,-1 0-1 0 0,0 0 1 0 0,0-1-1 0 0,-1-27 149 0 0,-1 15-102 0 0,-9-25-1 0 0,6 24-46 0 0,-4-23-1 0 0,6 13 22 0 0,2 0-1 0 0,0 0 1 0 0,1-1 0 0 0,2 1-1 0 0,5-31 1 0 0,1 17-58 0 0,1-1 0 0 0,22-57 0 0 0,-17 64-34 0 0,31-59 0 0 0,-35 75 55 0 0,0 1 0 0 0,2 0 1 0 0,0 0-1 0 0,28-26 0 0 0,-32 35 5 0 0,-1 3-10 0 0,-6 3-44 0 0,14 13-20 0 0,-6-5 59 0 0,-1 1 1 0 0,1 0 0 0 0,6 10 0 0 0,-12-14 10 0 0,0-1 1 0 0,0 1-1 0 0,1 0 0 0 0,-1-1 0 0 0,1 0 0 0 0,-1 0 0 0 0,1 0 0 0 0,0 0 0 0 0,0-1 1 0 0,1 0-1 0 0,-1 0 0 0 0,7 3 0 0 0,1-2 5 0 0,1 0 0 0 0,-1-1 0 0 0,1 0 1 0 0,-1-1-1 0 0,1-1 0 0 0,-1 0 0 0 0,1 0 0 0 0,0-2 1 0 0,17-3-1 0 0,12-5 17 0 0,57-21 1 0 0,-53 15-15 0 0,107-42 61 0 0,-46 16-12 0 0,-95 38-41 0 0,0 0 1 0 0,-1 0 0 0 0,1 2 0 0 0,0-1 0 0 0,1 1-1 0 0,-1 1 1 0 0,0 0 0 0 0,1 1 0 0 0,13 1 0 0 0,-26 0-18 0 0,1-1 1 0 0,0 0 0 0 0,-1 0 0 0 0,1 1 0 0 0,-1-1 0 0 0,1 0 0 0 0,-1 1 0 0 0,1-1 0 0 0,0 0 0 0 0,-1 1 0 0 0,1-1 0 0 0,-1 1 0 0 0,0-1 0 0 0,1 1 0 0 0,-1-1 0 0 0,1 1 0 0 0,-1-1 0 0 0,0 1 0 0 0,1 0 0 0 0,-1-1 0 0 0,0 1 0 0 0,0-1 0 0 0,1 1-1 0 0,-1 0 1 0 0,0-1 0 0 0,0 1 0 0 0,0 0 0 0 0,0 0 0 0 0,0 17-102 0 0,-1-15 12 0 0,-1 0 0 0 0,1 0 0 0 0,-1 0 1 0 0,1 0-1 0 0,-1 0 0 0 0,0-1 0 0 0,0 1 1 0 0,0-1-1 0 0,0 1 0 0 0,0-1 0 0 0,-1 0 1 0 0,1 0-1 0 0,-1 0 0 0 0,-3 2 0 0 0,5-3 21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12439 0 0,'0'0'1126'0'0,"-1"0"-929"0"0,0 0-178 0 0,0 0-1 0 0,0 0 1 0 0,1 0-1 0 0,-1 0 1 0 0,0 0 0 0 0,0 0-1 0 0,0 0 1 0 0,0 0 0 0 0,1 1-1 0 0,-1-1 1 0 0,0 0 0 0 0,0 1-1 0 0,0-1 1 0 0,1 0-1 0 0,-1 1 1 0 0,0-1 0 0 0,1 1-1 0 0,-1-1 1 0 0,0 1 0 0 0,1-1-1 0 0,-1 1 1 0 0,0 0 0 0 0,1-1-1 0 0,-1 1 1 0 0,1 0-1 0 0,-1-1 1 0 0,1 1 0 0 0,0 0-1 0 0,-1 0 1 0 0,-1 2 233 0 0,-17 25 757 0 0,1 1 1 0 0,2 1 0 0 0,-17 39-1 0 0,14-29-458 0 0,-36 81 767 0 0,12-26-639 0 0,-65 106 1 0 0,-82 65-392 0 0,190-266-325 0 0,0 0 0 0 0,-1 0 0 0 0,1 1 0 0 0,0-1 0 0 0,0 0 0 0 0,0 1 0 0 0,-1-1 0 0 0,1 0 0 0 0,0 1 0 0 0,0-1 1 0 0,0 0-1 0 0,0 1 0 0 0,0-1 0 0 0,0 1 0 0 0,0-1 0 0 0,0 0 0 0 0,-1 1 0 0 0,1-1 0 0 0,1 0 0 0 0,-1 1 0 0 0,0-1 0 0 0,0 1 0 0 0,0-1 0 0 0,0 0 0 0 0,0 1 0 0 0,0-1 0 0 0,0 0 0 0 0,0 1 0 0 0,1-1 0 0 0,-1 0 0 0 0,0 1 0 0 0,0-1 0 0 0,0 0 0 0 0,1 1 0 0 0,-1-1 0 0 0,0 0 0 0 0,0 0 0 0 0,1 1 0 0 0,-1-1 0 0 0,0 0 0 0 0,1 0 0 0 0,-1 1 0 0 0,0-1 1 0 0,1 0-1 0 0,-1 0 0 0 0,0 0 0 0 0,1 0 0 0 0,-1 0 0 0 0,0 1 0 0 0,1-1 0 0 0,0 0 0 0 0,22 3-5810 0 0,-5-4-344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4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4 157 7831 0 0,'0'0'603'0'0,"0"1"-396"0"0,-2 14 1800 0 0,1-1 1 0 0,1 28 0 0 0,2-19-721 0 0,6 27 2048 0 0,-16-79-2507 0 0,9 20-789 0 0,0 1 0 0 0,0-1 1 0 0,0 1-1 0 0,1 0 0 0 0,1 0 0 0 0,5-14 1 0 0,-1 5 0 0 0,2 1 0 0 0,10-17 0 0 0,-11 22-62 0 0,0 0 1 0 0,1 1-1 0 0,1 0 1 0 0,0 0-1 0 0,0 1 1 0 0,1 1 0 0 0,0-1-1 0 0,0 2 1 0 0,1 0-1 0 0,0 0 1 0 0,0 1 0 0 0,1 0-1 0 0,-1 1 1 0 0,1 1-1 0 0,1 0 1 0 0,-1 1 0 0 0,24-3-1 0 0,-34 5 38 0 0,0 1 0 0 0,1 0-1 0 0,-1 0 1 0 0,0 0 0 0 0,1 0 0 0 0,-1 1 0 0 0,0-1-1 0 0,1 1 1 0 0,-1 0 0 0 0,0 0 0 0 0,0 0-1 0 0,0 0 1 0 0,0 1 0 0 0,0-1 0 0 0,5 4-1 0 0,-6-3 6 0 0,0 1-1 0 0,1-1 1 0 0,-1 0-1 0 0,-1 1 0 0 0,1 0 1 0 0,0-1-1 0 0,-1 1 0 0 0,1 0 1 0 0,-1 0-1 0 0,0 0 1 0 0,0 0-1 0 0,0 0 0 0 0,0 0 1 0 0,0 0-1 0 0,-1 0 0 0 0,1 5 1 0 0,-1 8 155 0 0,0 0 0 0 0,-1 0 1 0 0,-4 25-1 0 0,-1 9 66 0 0,6-46-226 0 0,0-1 1 0 0,0 1 0 0 0,0 0 0 0 0,0 0 0 0 0,1 0 0 0 0,0 0 0 0 0,0 0 0 0 0,0 0 0 0 0,0 0 0 0 0,0-1 0 0 0,1 1 0 0 0,0 0 0 0 0,3 4 0 0 0,-3-5-10 0 0,0 0 0 0 0,1 1 0 0 0,-1-1 0 0 0,1 0 0 0 0,0-1-1 0 0,0 1 1 0 0,0 0 0 0 0,0-1 0 0 0,1 0 0 0 0,-1 1 0 0 0,1-1 0 0 0,-1-1 0 0 0,1 1 0 0 0,0 0 0 0 0,-1-1 0 0 0,6 1 0 0 0,8 3-55 0 0,1-2-1 0 0,22 3 1 0 0,-25-5-574 0 0,0 0-1 0 0,0-2 1 0 0,0 1-1 0 0,0-2 1 0 0,20-4 0 0 0,-16 2-796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4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67 5527 0 0,'0'0'423'0'0,"-14"2"11368"0"0,41-14-11000 0 0,0 0 0 0 0,0 2 0 0 0,40-9 1 0 0,-43 14-763 0 0,-1 0 0 0 0,1 2 1 0 0,0 1-1 0 0,0 1 0 0 0,0 1 1 0 0,0 1-1 0 0,46 9 1 0 0,-18 2-3958 0 0,-37-9-2438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4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11951 0 0,'0'0'2128'0'0,"2"1"-1196"0"0,13 4-181 0 0,0 0 0 0 0,1 0 0 0 0,0-2 0 0 0,0 0 0 0 0,22 1 0 0 0,-1-2-110 0 0,47-4 0 0 0,-48-2-99 0 0,-2-2 1 0 0,60-18-1 0 0,33-6-3593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5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54 3223 0 0,'-23'7'7455'0'0,"10"-4"2325"0"0,13-3-9757 0 0,0 0 0 0 0,-1 0 1 0 0,1 0-1 0 0,0 0 0 0 0,0 0 0 0 0,-1 1 1 0 0,1-1-1 0 0,0 0 0 0 0,0 0 0 0 0,0 1 0 0 0,0-1 1 0 0,0 0-1 0 0,-1 0 0 0 0,1 1 0 0 0,0-1 1 0 0,0 0-1 0 0,0 0 0 0 0,0 1 0 0 0,0-1 1 0 0,0 0-1 0 0,0 0 0 0 0,0 1 0 0 0,0-1 1 0 0,0 0-1 0 0,0 0 0 0 0,0 1 0 0 0,0-1 1 0 0,4 1-8 0 0,0 0 0 0 0,0-1 1 0 0,1 1-1 0 0,-1-1 0 0 0,0 0 1 0 0,0-1-1 0 0,1 1 0 0 0,-1-1 1 0 0,0 0-1 0 0,5-1 1 0 0,46-17 157 0 0,-43 15-179 0 0,18-8 34 0 0,0 2 1 0 0,1 2-1 0 0,38-6 0 0 0,-66 13-31 0 0,0 1 0 0 0,0 0 0 0 0,0 0-1 0 0,0 0 1 0 0,0 0 0 0 0,0 1 0 0 0,0-1 0 0 0,0 1-1 0 0,0 0 1 0 0,0 0 0 0 0,0 0 0 0 0,0 0 0 0 0,-1 0 0 0 0,1 0-1 0 0,0 1 1 0 0,3 3 0 0 0,-4-4-6 0 0,-1 0-1 0 0,0 0 1 0 0,0 0 0 0 0,0 1-1 0 0,0-1 1 0 0,-1 0 0 0 0,1 1-1 0 0,0-1 1 0 0,-1 0 0 0 0,1 1-1 0 0,0-1 1 0 0,-1 1 0 0 0,0-1 0 0 0,1 1-1 0 0,-1 0 1 0 0,0-1 0 0 0,0 1-1 0 0,0-1 1 0 0,0 1 0 0 0,0-1-1 0 0,0 1 1 0 0,0 0 0 0 0,-1-1-1 0 0,1 1 1 0 0,0-1 0 0 0,-1 1-1 0 0,1-1 1 0 0,-1 1 0 0 0,0-1-1 0 0,0 1 1 0 0,1-1 0 0 0,-1 0 0 0 0,-1 2-1 0 0,-5 6-14 0 0,1 0-1 0 0,-1-1 1 0 0,0 0-1 0 0,-1-1 0 0 0,1 1 1 0 0,-2-1-1 0 0,1-1 1 0 0,-1 1-1 0 0,-14 7 1 0 0,-9 2 42 0 0,-53 18-1 0 0,13-5 17 0 0,29-11-20 0 0,17-7-17 0 0,0 0 0 0 0,-42 28 0 0 0,62-35-30 0 0,5-3-56 0 0,12 1-299 0 0,3 1 375 0 0,1-1 1 0 0,-1-1-1 0 0,27-1 0 0 0,44-9-23 0 0,-76 8 34 0 0,16-2 22 0 0,-1-1 69 0 0,27 0 0 0 0,-44 4-76 0 0,0 0 1 0 0,0 1-1 0 0,-1 0 0 0 0,1 0 0 0 0,0 0 0 0 0,-1 0 0 0 0,1 1 0 0 0,10 5 0 0 0,-14-5-1 0 0,-1-1 1 0 0,1 1-1 0 0,-1 0 0 0 0,1 0 0 0 0,-1 0 0 0 0,0 0 0 0 0,0 0 1 0 0,0 1-1 0 0,0-1 0 0 0,-1 0 0 0 0,1 1 0 0 0,-1 0 0 0 0,1-1 1 0 0,-1 1-1 0 0,0 0 0 0 0,0 0 0 0 0,0-1 0 0 0,0 1 1 0 0,-1 0-1 0 0,1 0 0 0 0,-1 0 0 0 0,0 0 0 0 0,1 0 0 0 0,-1 0 1 0 0,-1 0-1 0 0,1 0 0 0 0,0 0 0 0 0,-1 0 0 0 0,0 0 0 0 0,1 0 1 0 0,-1 0-1 0 0,0 0 0 0 0,-3 4 0 0 0,-3 6 85 0 0,4-6-37 0 0,0-1-1 0 0,-1 1 0 0 0,0-1 0 0 0,0 0 0 0 0,-1 0 1 0 0,0 0-1 0 0,0-1 0 0 0,-6 6 0 0 0,-6 2-25 0 0,-2-1 1 0 0,1 0-1 0 0,-1-2 0 0 0,-1 0 1 0 0,-28 10-1 0 0,6-6-9 0 0,-73 15 0 0 0,105-27-5 0 0,-1 0 1 0 0,-13 0-1 0 0,23-2-20 0 0,1 1-1 0 0,-1-1 1 0 0,1 0-1 0 0,0 0 1 0 0,-1 0-1 0 0,1 0 0 0 0,-1 0 1 0 0,1 0-1 0 0,-1 0 1 0 0,1 0-1 0 0,-1 0 1 0 0,1 0-1 0 0,0 0 1 0 0,-1-1-1 0 0,1 1 1 0 0,-1 0-1 0 0,1 0 1 0 0,0 0-1 0 0,-1-1 1 0 0,1 1-1 0 0,-1 0 0 0 0,1 0 1 0 0,0-1-1 0 0,-1 1 1 0 0,1 0-1 0 0,0 0 1 0 0,-1-1-1 0 0,1 1 1 0 0,0 0-1 0 0,0-1 1 0 0,-1 1-1 0 0,1-1 1 0 0,0 1-1 0 0,0 0 1 0 0,0-1-1 0 0,0 1 1 0 0,-1-1-1 0 0,4-7-82 0 0,-2 6-126 0 0,0 0 0 0 0,1 0 1 0 0,-1 0-1 0 0,1 0 0 0 0,0 0 0 0 0,0 0 0 0 0,0 1 0 0 0,2-3 0 0 0,4-2-1439 0 0,4-5-5195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5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10135 0 0,'-2'0'9027'0'0,"-7"4"-8736"0"0,0 1 0 0 0,1 0 0 0 0,-1 0 0 0 0,1 1 0 0 0,0 0 0 0 0,0 1 0 0 0,1 0 0 0 0,0 0 0 0 0,-12 15 0 0 0,17-19-253 0 0,0-1 0 0 0,1 1-1 0 0,-1 0 1 0 0,0 0 0 0 0,1 0-1 0 0,0 0 1 0 0,0 1 0 0 0,-1 3-1 0 0,2-7-43 0 0,-1 1-1 0 0,1 0 1 0 0,0-1-1 0 0,0 1 1 0 0,0 0-1 0 0,0 0 1 0 0,0-1-1 0 0,0 1 1 0 0,0 0-1 0 0,0-1 1 0 0,0 1-1 0 0,0 0 1 0 0,0-1-1 0 0,0 1 1 0 0,1 0-1 0 0,-1-1 1 0 0,0 1-1 0 0,0 0 1 0 0,1-1-1 0 0,-1 1 1 0 0,0 0-1 0 0,1-1 1 0 0,-1 1-1 0 0,1-1 1 0 0,-1 1-1 0 0,1-1 1 0 0,-1 1-1 0 0,1-1 1 0 0,-1 1-1 0 0,1-1 1 0 0,0 0-1 0 0,-1 1 1 0 0,2 0-1 0 0,0-1-157 0 0,0 0 0 0 0,-1 1 0 0 0,1-1 0 0 0,0 0 0 0 0,0 0 0 0 0,0 0 0 0 0,4 0 0 0 0,-4 0-111 0 0,12-2-1873 0 0,1-2-4644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5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52 16271 0 0,'17'-9'432'0'0,"0"0"1"0"0,1 1-1 0 0,-1 1 0 0 0,2 0 0 0 0,23-5 1 0 0,-40 12 812 0 0,-3 2-1198 0 0,0 0 1 0 0,0-1-1 0 0,-1 1 1 0 0,1-1-1 0 0,0 1 1 0 0,-1-1-1 0 0,1 1 1 0 0,-1-1-1 0 0,0 0 1 0 0,-2 2-1 0 0,3-2 18 0 0,-46 33 318 0 0,-85 48 0 0 0,106-69-278 0 0,-2 0 1 0 0,1-2-1 0 0,-1-1 0 0 0,0-2 1 0 0,-35 7-1 0 0,9-7-681 0 0,-105 1 0 0 0,158-9 358 0 0,5-1-938 0 0,-1 1 1092 0 0,1-1 1 0 0,0 1-1 0 0,0 0 1 0 0,0 0-1 0 0,4 0 1 0 0,-1 0-6 0 0,-14 21 237 0 0,0-8-144 0 0,-1-1 0 0 0,0 0 0 0 0,-1 0 0 0 0,0-1 0 0 0,-16 15 0 0 0,-8 9 0 0 0,12-11-9 0 0,20-23 154 0 0,3 0-78 0 0,1 1-67 0 0,0 1 1 0 0,1-2 0 0 0,0 1-1 0 0,-1 0 1 0 0,1-1-1 0 0,0 1 1 0 0,0-1 0 0 0,0 0-1 0 0,0-1 1 0 0,0 1-1 0 0,0-1 1 0 0,0 1 0 0 0,6-2-1 0 0,10 0 94 0 0,30-6-1 0 0,-17 2-139 0 0,-1 2 70 0 0,0 2 0 0 0,0 1 0 0 0,0 2 0 0 0,0 1 0 0 0,0 2 0 0 0,-1 0 0 0 0,34 12 0 0 0,-57-15 154 0 0,1 1 0 0 0,-1 1-1 0 0,11 5 1 0 0,-16-8-151 0 0,-1 1-1 0 0,1-1 1 0 0,-1 1-1 0 0,0 0 0 0 0,1 0 1 0 0,-1 0-1 0 0,0 0 1 0 0,0 0-1 0 0,0 1 1 0 0,-1-1-1 0 0,1 1 1 0 0,0-1-1 0 0,1 4 1 0 0,-3-3-18 0 0,0 0 1 0 0,0-1 0 0 0,0 1 0 0 0,0-1-1 0 0,0 1 1 0 0,-1 0 0 0 0,0-1 0 0 0,1 1-1 0 0,-1-1 1 0 0,0 1 0 0 0,-1 2 0 0 0,-1-1 2 0 0,1 0-1 0 0,-1 0 1 0 0,0 0 0 0 0,0 0-1 0 0,0-1 1 0 0,0 0 0 0 0,-1 1-1 0 0,-7 4 1 0 0,-1 0 48 0 0,-20 11 0 0 0,-14 4 137 0 0,-2-2 1 0 0,-56 17-1 0 0,101-37-282 0 0,-11 1-238 0 0,17-11-1113 0 0,4-1 0 0 0,0-1-68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5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16703 0 0,'0'0'3944'0'0,"1"1"-3252"0"0,4 27-18 0 0,-1 0-1 0 0,-1 0 1 0 0,-1 55-1 0 0,-2-66-572 0 0,-1 6 25 0 0,0 0 1 0 0,-1 0-1 0 0,-1 0 1 0 0,-2 0-1 0 0,0-1 1 0 0,-1 0 0 0 0,-1 0-1 0 0,-1 0 1 0 0,-22 40-1 0 0,7-23-5 0 0,-13 25 176 0 0,31-56-269 0 0,1 1-1 0 0,1 1 1 0 0,0-1 0 0 0,0 0-1 0 0,-1 11 1 0 0,3-10-28 0 0,1-10-55 0 0,0 1 0 0 0,0-1-1 0 0,0 1 1 0 0,0-1 0 0 0,0 0 0 0 0,0 1-1 0 0,1-1 1 0 0,-1 1 0 0 0,0-1 0 0 0,0 0 0 0 0,0 1-1 0 0,0-1 1 0 0,1 0 0 0 0,-1 1 0 0 0,0-1-1 0 0,0 1 1 0 0,0-1 0 0 0,1 0 0 0 0,-1 0-1 0 0,1 1 1 0 0,11-2-5969 0 0,5-5-2056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5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43 4607 0 0,'-8'2'475'0'0,"-31"15"16857"0"0,61-19-16966 0 0,0 0 0 0 0,0-2 0 0 0,34-9 1 0 0,12-2 161 0 0,-42 10-779 0 0,55-10-2058 0 0,-59 9 925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5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50 4143 0 0,'-44'2'944'0'0,"-50"9"16253"0"0,141-28-16674 0 0,64-14-115 0 0,-88 26-375 0 0,0 1 0 0 0,-1 1-1 0 0,25 0 1 0 0,-41 4-27 0 0,-1-1-1 0 0,1 1 1 0 0,0-1 0 0 0,-1 2 0 0 0,11 2-1 0 0,-13-3-3 0 0,0 0-1 0 0,0 1 1 0 0,0-1-1 0 0,-1 1 1 0 0,1-1-1 0 0,0 1 1 0 0,-1 0-1 0 0,0 0 0 0 0,1 0 1 0 0,-1 0-1 0 0,0 0 1 0 0,3 5-1 0 0,-4-7-1 0 0,0 1 0 0 0,-1 0 0 0 0,1 0 0 0 0,0 0 0 0 0,-1 0 0 0 0,1-1 0 0 0,-1 1 0 0 0,1 0 0 0 0,-1 0 0 0 0,1 0 0 0 0,-1 0 0 0 0,0 0 0 0 0,0 0 0 0 0,1 0 0 0 0,-1 0 0 0 0,0 1 0 0 0,0 1 0 0 0,1 6 0 0 0,0-8 0 0 0,-1 0 0 0 0,0 0 0 0 0,0-1 0 0 0,0 1 0 0 0,0 0 0 0 0,0 0 0 0 0,0 0 0 0 0,0-1 0 0 0,0 1 0 0 0,0 0 0 0 0,0 0 0 0 0,-1 0 0 0 0,1-1 0 0 0,0 1 0 0 0,-1 0 0 0 0,1 0 0 0 0,0 0 0 0 0,-1-1 0 0 0,1 1 0 0 0,-1 0 0 0 0,0 0 0 0 0,-1 1 0 0 0,-1 3 7 0 0,-1 0 1 0 0,1 0-1 0 0,-1-1 0 0 0,0 0 0 0 0,-1 1 1 0 0,1-2-1 0 0,-1 1 0 0 0,1 0 0 0 0,-10 4 1 0 0,-6 3 44 0 0,-25 9 1 0 0,20-9-39 0 0,-177 77-3 0 0,195-87 18 0 0,5 0-13 0 0,0 0-1 0 0,0-1 0 0 0,-1 1 1 0 0,1 0-1 0 0,0 0 0 0 0,0 0 1 0 0,0 1-1 0 0,1-1 0 0 0,-1 0 0 0 0,0 1 1 0 0,-1 1-1 0 0,2-2 41 0 0,2 0-879 0 0,5 1 765 0 0,0-1-1 0 0,-1 1 0 0 0,1-1 0 0 0,0 0 0 0 0,0 0 0 0 0,10 0 0 0 0,39-4-67 0 0,-8 1 91 0 0,-31 2 23 0 0,0 0-1 0 0,0 2 1 0 0,-1 0 0 0 0,31 8-1 0 0,-37-7 69 0 0,1 0 0 0 0,-1 1 0 0 0,-1 0 0 0 0,1 1 1 0 0,-1 0-1 0 0,1 1 0 0 0,-1-1 0 0 0,-1 1 0 0 0,10 9 0 0 0,-3 0 196 0 0,15 18 1 0 0,-28-32-176 0 0,1 15 246 0 0,-2-14-297 0 0,-1 0 1 0 0,0 0-1 0 0,0 0 0 0 0,0 0 1 0 0,0 0-1 0 0,0-1 0 0 0,-1 1 1 0 0,1 0-1 0 0,-1-1 0 0 0,1 1 0 0 0,-1-1 1 0 0,1 1-1 0 0,-1-1 0 0 0,-3 3 1 0 0,-32 16 239 0 0,26-15-187 0 0,-22 12-16 0 0,0-2-1 0 0,-53 17 1 0 0,36-13-62 0 0,32-12-9 0 0,0 0 1 0 0,-35 8 0 0 0,51-15-95 0 0,5-1-1074 0 0,24-9-1630 0 0,-8 2-2465 0 0,0-1-1393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5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12439 0 0,'8'-1'1291'0'0,"1"-1"3050"0"0,-8 2-4179 0 0,-1 0-1 0 0,1 1 0 0 0,0-1 1 0 0,0 0-1 0 0,-1 1 0 0 0,1-1 1 0 0,0 0-1 0 0,-1 1 0 0 0,1-1 1 0 0,-1 1-1 0 0,1-1 0 0 0,0 1 1 0 0,-1 0-1 0 0,1-1 0 0 0,-1 1 0 0 0,1-1 1 0 0,-1 1-1 0 0,1 1 0 0 0,7 13 533 0 0,-7-12-582 0 0,0 1-1 0 0,0-1 1 0 0,-1 0 0 0 0,1 1 0 0 0,-1-1 0 0 0,0 0-1 0 0,0 1 1 0 0,0-1 0 0 0,0 1 0 0 0,-1-1 0 0 0,0 4-1 0 0,-2 2 66 0 0,0 1-1 0 0,-7 12 0 0 0,5-11-136 0 0,0 0-1 0 0,1 0 0 0 0,-3 16 1 0 0,6-26-246 0 0,9 1-2759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192 133 11055 0 0,'0'0'1002'0'0,"2"0"-824"0"0,7-2 168 0 0,1-1 0 0 0,-1 1 0 0 0,1-2 0 0 0,-1 1-1 0 0,0-1 1 0 0,10-6 0 0 0,-14 6 41 0 0,1 1 0 0 0,-1-1 0 0 0,0 1 0 0 0,0-2 0 0 0,-1 1 0 0 0,1 0 0 0 0,-1-1 0 0 0,0 0 0 0 0,0 0 0 0 0,6-10 0 0 0,-9 14-345 0 0,-1-1 0 0 0,1 1 0 0 0,0 0 1 0 0,-1-1-1 0 0,1 1 0 0 0,-1 0 1 0 0,0-1-1 0 0,1 1 0 0 0,-1 0 0 0 0,0-1 1 0 0,0 1-1 0 0,0-1 0 0 0,0 1 1 0 0,0-1-1 0 0,0 1 0 0 0,0-1 0 0 0,0 1 1 0 0,-1 0-1 0 0,1-1 0 0 0,-1 1 1 0 0,1 0-1 0 0,-1-1 0 0 0,1 1 0 0 0,-2-2 1 0 0,1 2-37 0 0,0 0 0 0 0,0 0 0 0 0,-1 0 0 0 0,1 0 0 0 0,0 0 0 0 0,-1 0 0 0 0,1 0 0 0 0,-1 1 0 0 0,1-1 0 0 0,-1 0 0 0 0,1 1 1 0 0,-1-1-1 0 0,1 1 0 0 0,-1 0 0 0 0,0 0 0 0 0,1-1 0 0 0,-1 1 0 0 0,1 0 0 0 0,-1 0 0 0 0,0 1 0 0 0,-2-1 0 0 0,-7 2-15 0 0,0 1-1 0 0,0 0 1 0 0,0 0 0 0 0,1 1-1 0 0,-1 0 1 0 0,1 1-1 0 0,0 0 1 0 0,0 1 0 0 0,-10 8-1 0 0,-11 10 236 0 0,-35 33 0 0 0,65-55-206 0 0,-10 8 106 0 0,0 1 0 0 0,1 1 0 0 0,-10 13 0 0 0,17-21-66 0 0,0 1 0 0 0,0 0 0 0 0,0 0 0 0 0,1 0-1 0 0,0 0 1 0 0,0 0 0 0 0,0 1 0 0 0,0-1 0 0 0,1 1 0 0 0,0-1-1 0 0,-1 8 1 0 0,2-12-42 0 0,1 0-1 0 0,-1 0 0 0 0,0-1 1 0 0,0 1-1 0 0,0 0 1 0 0,1 0-1 0 0,-1-1 0 0 0,0 1 1 0 0,1 0-1 0 0,-1 0 1 0 0,1-1-1 0 0,-1 1 0 0 0,1 0 1 0 0,-1-1-1 0 0,1 1 1 0 0,-1-1-1 0 0,1 1 0 0 0,0-1 1 0 0,-1 1-1 0 0,1-1 1 0 0,0 1-1 0 0,-1-1 0 0 0,1 0 1 0 0,0 1-1 0 0,0-1 1 0 0,-1 0-1 0 0,2 1 0 0 0,20 2 271 0 0,-11-4-176 0 0,-1 0 0 0 0,1-1 0 0 0,-1-1 0 0 0,1 0 0 0 0,14-6-1 0 0,-5 2-40 0 0,-11 4-45 0 0,-1-1-1 0 0,0 0 0 0 0,12-7 0 0 0,-8 4-30 0 0,0 0 0 0 0,14-5 0 0 0,-24 11-97 0 0,2 13-239 0 0,-3-7 323 0 0,-1 0-1 0 0,1 1 1 0 0,-1-1 0 0 0,0 1-1 0 0,-1-1 1 0 0,1 0-1 0 0,-1 1 1 0 0,-2 6 0 0 0,2-7-12 0 0,0 0 0 0 0,0 0 0 0 0,0 0 0 0 0,1 0 0 0 0,-1-1 1 0 0,1 1-1 0 0,1 0 0 0 0,-1 0 0 0 0,2 9 0 0 0,-1-14 14 0 0,-1 1 0 0 0,0-1 0 0 0,1 1 0 0 0,-1-1 0 0 0,1 1 0 0 0,-1-1 0 0 0,1 0 0 0 0,-1 1 0 0 0,1-1 0 0 0,-1 1 0 0 0,1-1 0 0 0,0 0 0 0 0,-1 0 0 0 0,1 1 0 0 0,0-1 0 0 0,-1 0 0 0 0,1 0 0 0 0,-1 0 0 0 0,2 0 0 0 0,0 1-96 0 0,3 0-188 0 0,-1 0 0 0 0,1 0 0 0 0,-1-1 0 0 0,1 0 0 0 0,-1 1 0 0 0,1-1 0 0 0,4-1 0 0 0,20-3-1124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5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62 16495 0 0,'5'-8'390'0'0,"0"1"1"0"0,1 0-1 0 0,0 1 0 0 0,1-1 0 0 0,7-5 0 0 0,9-3 3829 0 0,-20 25-3955 0 0,-3-8-262 0 0,0 0-1 0 0,0 0 0 0 0,0-1 1 0 0,0 1-1 0 0,-1 0 0 0 0,1 0 1 0 0,-1 0-1 0 0,1-1 1 0 0,-1 1-1 0 0,0 0 0 0 0,1 0 1 0 0,-1-1-1 0 0,0 1 0 0 0,0-1 1 0 0,0 1-1 0 0,-3 2 1 0 0,-24 24 33 0 0,17-19-30 0 0,-7 7-3 0 0,0-1 0 0 0,-2 0 0 0 0,1-2 0 0 0,-2 0 0 0 0,-35 15 0 0 0,28-15-39 0 0,-1-3 0 0 0,0 0 0 0 0,-59 11 0 0 0,74-19-16 0 0,0-1 0 0 0,-22 0 0 0 0,31-1 28 0 0,1 0 0 0 0,-1 0-1 0 0,1-1 1 0 0,-1 0-1 0 0,1 0 1 0 0,-1 0-1 0 0,1 0 1 0 0,0-1-1 0 0,0 0 1 0 0,-1 0 0 0 0,-5-4-1 0 0,9 6-4 0 0,0-1 0 0 0,0 0 0 0 0,0 0 1 0 0,0 0-1 0 0,0 0 0 0 0,0 0 0 0 0,1 0 0 0 0,-1 0 0 0 0,0 0 0 0 0,1 0 0 0 0,-1-1 0 0 0,1 1 1 0 0,-1 0-1 0 0,1 0 0 0 0,-1-1 0 0 0,1 1 0 0 0,0 0 0 0 0,0 0 0 0 0,0-3 0 0 0,0 1-76 0 0,0 1 1 0 0,0-1-1 0 0,1 0 0 0 0,0 1 0 0 0,-1-1 0 0 0,1 1 0 0 0,0-1 1 0 0,0 1-1 0 0,2-4 0 0 0,0 1-137 0 0,0 0-1 0 0,1 0 1 0 0,-1 1 0 0 0,1-1-1 0 0,0 1 1 0 0,1-1 0 0 0,7-5 0 0 0,-11 9 66 0 0,0 1 135 0 0,-1 0 0 0 0,0-1 0 0 0,1 1 0 0 0,-1 0 0 0 0,1-1 0 0 0,-1 1 1 0 0,1 0-1 0 0,-1 0 0 0 0,1-1 0 0 0,-1 1 0 0 0,1 0 0 0 0,-1 0 0 0 0,1 0 1 0 0,-1 0-1 0 0,1 0 0 0 0,-1 0 0 0 0,1 0 0 0 0,0 0 0 0 0,-1 0 0 0 0,2 0 1 0 0,-2 0 42 0 0,1 0 0 0 0,-1 0 1 0 0,1 0-1 0 0,-1 0 0 0 0,1 0 1 0 0,-1 1-1 0 0,1-1 1 0 0,-1 0-1 0 0,1 0 0 0 0,-1 0 1 0 0,1 1-1 0 0,-1-1 0 0 0,0 0 1 0 0,1 0-1 0 0,-1 1 0 0 0,1-1 1 0 0,-1 0-1 0 0,0 1 1 0 0,1-1-1 0 0,-1 1 0 0 0,0-1 1 0 0,1 0-1 0 0,-1 1 0 0 0,0-1 1 0 0,0 1-1 0 0,1-1 1 0 0,-1 1-1 0 0,0-1 0 0 0,0 1 1 0 0,0-1-1 0 0,0 1 0 0 0,1-1 1 0 0,-1 1-1 0 0,0-1 1 0 0,0 1-1 0 0,0 0 0 0 0,0 0 11 0 0,0 2 24 0 0,1 0-1 0 0,-1 0 1 0 0,0 0 0 0 0,0 0-1 0 0,0 0 1 0 0,0 0-1 0 0,0 0 1 0 0,-1 0-1 0 0,1 0 1 0 0,-1 0 0 0 0,0 0-1 0 0,0 0 1 0 0,0-1-1 0 0,0 1 1 0 0,0 0-1 0 0,-1 0 1 0 0,-2 3 0 0 0,-4 5 310 0 0,0-1 1 0 0,-18 18 0 0 0,0-1 528 0 0,6-2-427 0 0,1 0-1 0 0,-26 48 1 0 0,44-71-383 0 0,1-1-1 0 0,-1 5 3 0 0,1-5-58 0 0,1 1 0 0 0,0-1 1 0 0,0-1-1 0 0,-1 1 0 0 0,1 0 1 0 0,0 0-1 0 0,0 0 0 0 0,0 0 1 0 0,0 0-1 0 0,0-1 0 0 0,0 1 1 0 0,0-1-1 0 0,1 1 1 0 0,-1 0-1 0 0,0-1 0 0 0,0 0 1 0 0,2 1-1 0 0,2 0 4 0 0,1 0 0 0 0,-1 0 0 0 0,1-1 0 0 0,0 1 0 0 0,-1-1 0 0 0,1-1 0 0 0,6 0 0 0 0,43-11 1 0 0,-23 5-26 0 0,17-3-128 0 0,63-11-303 0 0,-92 19 379 0 0,0 0 1 0 0,-1 2 0 0 0,36 2-1 0 0,-50-1 86 0 0,1 1 0 0 0,-1-1 0 0 0,1 1 0 0 0,-1 0 0 0 0,1 0 0 0 0,-1 0 0 0 0,0 1 0 0 0,0-1 0 0 0,0 1-1 0 0,0 1 1 0 0,-1-1 0 0 0,1 1 0 0 0,-1-1 0 0 0,0 1 0 0 0,5 7 0 0 0,-3-4 132 0 0,-1 0 0 0 0,0 1-1 0 0,-1-1 1 0 0,0 1 0 0 0,0 0-1 0 0,-1 0 1 0 0,1 0 0 0 0,-2 1-1 0 0,3 9 1 0 0,-5-15-124 0 0,1 0 0 0 0,-1 0 1 0 0,0 0-1 0 0,0 0 0 0 0,0 0 0 0 0,-1 0 0 0 0,1 0 0 0 0,-1 0 1 0 0,0-1-1 0 0,1 1 0 0 0,-1 0 0 0 0,0 0 0 0 0,-1 0 0 0 0,1-1 1 0 0,0 1-1 0 0,-1-1 0 0 0,1 1 0 0 0,-1-1 0 0 0,0 0 0 0 0,-4 4 1 0 0,-2 2-1 0 0,-1 0 0 0 0,-1-1 0 0 0,-17 11 0 0 0,20-13 21 0 0,-11 5 10 0 0,1 0-1 0 0,-1-1 1 0 0,-33 10-1 0 0,-61 12 289 0 0,70-21-225 0 0,19-5-133 0 0,-1 0 0 0 0,-42 1-1 0 0,17-5-8855 0 0,40-1 1854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3:5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6911 0 0,'0'0'8190'0'0,"2"-1"-7578"0"0,4-4-293 0 0,2 0 0 0 0,-1 1 1 0 0,0 0-1 0 0,1 0 1 0 0,0 1-1 0 0,0 0 0 0 0,0 0 1 0 0,0 1-1 0 0,0 0 1 0 0,14-1-1 0 0,9 0-85 0 0,49 3 0 0 0,-36 1-163 0 0,-17-3 57 0 0,-1-1 1 0 0,1-1 0 0 0,-1-1-1 0 0,34-12 1 0 0,38-7 142 0 0,-42 14-119 0 0,104-15 728 0 0,-51 21-776 0 0,186 16 0 0 0,-228-11-104 0 0,0-2 0 0 0,94-14 0 0 0,67-3 0 0 0,78 25 0 0 0,-283-6 0 0 0,232-9 32 0 0,-145 2-10 0 0,135 4 264 0 0,-37 1-250 0 0,187-7 580 0 0,-18 12 535 0 0,-336-2-1150 0 0,35-3 81 0 0,84-11 0 0 0,-121 8-6 0 0,324-7 616 0 0,-319 11-696 0 0,292-5 68 0 0,-255 3 0 0 0,-72 1-64 0 0,-1-1 0 0 0,0-1 0 0 0,0 2 0 0 0,0 0 0 0 0,28 1-2285 0 0,-34 0 1258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0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3679 0 0,'0'0'11531'0'0,"12"-10"-6100"0"0,-3-9-4113 0 0,-7 15-1093 0 0,0 0-1 0 0,-1 0 1 0 0,2 0 0 0 0,-1 0-1 0 0,0 0 1 0 0,6-6-1 0 0,-5 8-189 0 0,0 0 0 0 0,0 1 0 0 0,0-1 0 0 0,0 1 1 0 0,0 0-1 0 0,0 0 0 0 0,0 0 0 0 0,0 1 0 0 0,5-1 0 0 0,-1-1-6 0 0,20 0-29 0 0,-26 2 0 0 0,-1 0 0 0 0,0 0 0 0 0,0 0 0 0 0,1 0 0 0 0,-1 0 0 0 0,0 0 0 0 0,0 0 0 0 0,1 0 0 0 0,-1 0 0 0 0,0 0 0 0 0,0 0 0 0 0,1 0 0 0 0,-1 0 0 0 0,0 0 0 0 0,0 0 0 0 0,1 1 0 0 0,-1-1 0 0 0,0 0 0 0 0,0 0 0 0 0,1 0 0 0 0,-1 0 0 0 0,0 1 0 0 0,0-1 0 0 0,0 0 0 0 0,0 0 0 0 0,1 0 0 0 0,-1 0 0 0 0,0 1 0 0 0,0-1 0 0 0,0 0 0 0 0,0 0 0 0 0,0 1 0 0 0,0-1 0 0 0,1 0 0 0 0,-1 0 0 0 0,0 1 0 0 0,0-1 0 0 0,0 0 0 0 0,0 0 0 0 0,0 1 0 0 0,0-1 0 0 0,0 0 0 0 0,0 0 0 0 0,0 1 0 0 0,0-1 0 0 0,0 0 0 0 0,0 1 0 0 0,0-1 0 0 0,-1 0 0 0 0,1 1 0 0 0,-4 10 0 0 0,4-11 0 0 0,-5 8 16 0 0,0 0 0 0 0,-1 0 0 0 0,0 0 0 0 0,0-1 0 0 0,0 0 0 0 0,-1 0 0 0 0,-10 7 0 0 0,11-9-15 0 0,-20 13 73 0 0,20-15-21 0 0,5-3-50 0 0,1 0-1 0 0,-1 1 1 0 0,1-1 0 0 0,-1 0-1 0 0,1 0 1 0 0,-1 0-1 0 0,1 0 1 0 0,-1 0 0 0 0,1 0-1 0 0,-1 0 1 0 0,1 0-1 0 0,-1-1 1 0 0,1 1 0 0 0,-1 0-1 0 0,1 0 1 0 0,-1 0-1 0 0,1 0 1 0 0,-1-1 0 0 0,1 1-1 0 0,-1 0 1 0 0,1-1 0 0 0,-1 1-1 0 0,1 0 1 0 0,-1-1-1 0 0,1 1 1 0 0,0 0 0 0 0,-1-1-1 0 0,1 1 1 0 0,0-1-1 0 0,-1 1 1 0 0,1-1 0 0 0,0 1-1 0 0,0-1 1 0 0,0 1-1 0 0,-1-1 1 0 0,1 1 0 0 0,0-1-1 0 0,0 1 1 0 0,0-1 0 0 0,0 1-1 0 0,0-1 1 0 0,0 1-1 0 0,0-1 1 0 0,0 1 0 0 0,0-1-1 0 0,0 1 1 0 0,0-1-1 0 0,0 1 1 0 0,0-1 0 0 0,0 0-1 0 0,1 0 1 0 0,-1 1-3 0 0,1-4 1 0 0,0 0 0 0 0,0 0 0 0 0,0 0-1 0 0,0 0 1 0 0,1 0 0 0 0,0 1 0 0 0,-1-1 0 0 0,1 1 0 0 0,1-1 0 0 0,3-4-1 0 0,1 0 2 0 0,1 0 0 0 0,14-10 0 0 0,16-15-25 0 0,-33 51-49 0 0,-5-13 71 0 0,0 0 0 0 0,-1 0-1 0 0,0-1 1 0 0,0 1 0 0 0,0 0 0 0 0,-3 5-1 0 0,0 1 59 0 0,1 0-1 0 0,-1 11 0 0 0,4-22-69 0 0,0 1-1 0 0,0-1 0 0 0,0 0 1 0 0,0 1-1 0 0,0-1 1 0 0,0 0-1 0 0,0 1 1 0 0,0-1-1 0 0,0 0 0 0 0,0 1 1 0 0,0-1-1 0 0,0 0 1 0 0,1 1-1 0 0,-1-1 1 0 0,0 0-1 0 0,0 1 0 0 0,0-1 1 0 0,1 0-1 0 0,-1 1 1 0 0,0-1-1 0 0,1 0 1 0 0,-1 0-1 0 0,0 1 0 0 0,0-1 1 0 0,1 0-1 0 0,-1 0 1 0 0,0 0-1 0 0,1 0 1 0 0,-1 1-1 0 0,0-1 1 0 0,1 0-1 0 0,-1 0 0 0 0,1 0 1 0 0,-1 0-1 0 0,0 0 1 0 0,1 0-1 0 0,-1 0 1 0 0,0 0-1 0 0,1 0 0 0 0,0 0 1 0 0,16-1-1822 0 0,-15 1 1548 0 0,12-2-1163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0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13 8287 0 0,'0'0'639'0'0,"-7"-5"-62"0"0,5 4 168 0 0,-1 0-1 0 0,0 0 1 0 0,1 0-1 0 0,-1 0 0 0 0,1 0 1 0 0,-1 1-1 0 0,0-1 1 0 0,1 1-1 0 0,-1 0 0 0 0,-3 0 1 0 0,1 0-166 0 0,-1 1 0 0 0,1 0 1 0 0,-1 0-1 0 0,-7 2 1 0 0,0 2-393 0 0,1 0 0 0 0,1 1 0 0 0,-16 9 0 0 0,18-9-157 0 0,1 1 1 0 0,0 1 0 0 0,0-1 0 0 0,1 1 0 0 0,0 0-1 0 0,-6 10 1 0 0,7-9-40 0 0,-8 11-43 0 0,1 0-1 0 0,-13 29 1 0 0,3-4 57 0 0,12-26-5 0 0,-8 23 0 0 0,16-36 0 0 0,1 1 0 0 0,0-1 0 0 0,0 1 0 0 0,1 0 0 0 0,0 0 0 0 0,0 0 0 0 0,0 11 0 0 0,1-16 0 0 0,0-1-1 0 0,0 0 1 0 0,0 1-1 0 0,0-1 1 0 0,1 0-1 0 0,-1 0 1 0 0,0 1-1 0 0,1-1 1 0 0,-1 0-1 0 0,1 0 1 0 0,-1 0-1 0 0,1 0 1 0 0,0 1-1 0 0,-1-1 1 0 0,1 0-1 0 0,0 0 1 0 0,0 0-1 0 0,0-1 1 0 0,0 1-1 0 0,0 0 1 0 0,2 1-1 0 0,-1-1 13 0 0,0 0 0 0 0,0 0 0 0 0,0-1 1 0 0,0 1-1 0 0,1-1 0 0 0,-1 1 0 0 0,0-1 0 0 0,0 0 0 0 0,1 0 0 0 0,-1 0 0 0 0,4 0 0 0 0,5-2 89 0 0,0 0 0 0 0,0-1 0 0 0,20-8-1 0 0,-29 11-91 0 0,109-46 302 0 0,-92 36-303 0 0,1 0 0 0 0,-2-2-1 0 0,27-20 1 0 0,13-20-8 0 0,-52 46 0 0 0,0-1 0 0 0,0 0 0 0 0,-1-1 0 0 0,0 1 0 0 0,-1-1 0 0 0,7-13 0 0 0,-8 13 1 0 0,0-1 0 0 0,0 1 0 0 0,0-1 0 0 0,-1 0-1 0 0,0 0 1 0 0,-1 0 0 0 0,0-14 0 0 0,-1 20-4 0 0,0 0 0 0 0,0 0 0 0 0,0 1 0 0 0,-1-1 0 0 0,0 0 1 0 0,1 1-1 0 0,-1-1 0 0 0,0 0 0 0 0,0 1 0 0 0,-1-1 0 0 0,1 1 0 0 0,0-1 0 0 0,-1 1 0 0 0,1 0 0 0 0,-1 0 1 0 0,0 0-1 0 0,0 0 0 0 0,0 0 0 0 0,0 0 0 0 0,0 0 0 0 0,0 0 0 0 0,-1 1 0 0 0,1-1 0 0 0,0 1 0 0 0,-1 0 1 0 0,1 0-1 0 0,-1 0 0 0 0,-4-2 0 0 0,-5 1-24 0 0,0-1 1 0 0,1 2-1 0 0,-1-1 0 0 0,0 2 0 0 0,0 0 1 0 0,0 0-1 0 0,-20 3 0 0 0,25-2-26 0 0,2-1-778 0 0,15 4-3420 0 0,5-5 2709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0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77 15055 0 0,'22'-14'986'0'0,"54"-36"3643"0"0,-78 49-4330 0 0,-2-1-120 0 0,0 0 0 0 0,0 1 1 0 0,0-1-1 0 0,0 1 1 0 0,-1 0-1 0 0,1 0 1 0 0,0 1-1 0 0,-1-1 1 0 0,1 1-1 0 0,-7 0 1 0 0,-50 6 679 0 0,29-2-558 0 0,-1 0-238 0 0,0 1-1 0 0,1 2 1 0 0,0 1 0 0 0,1 2-1 0 0,-58 25 1 0 0,82-31-63 0 0,0-1 0 0 0,0 1 0 0 0,0 0 0 0 0,1 1 0 0 0,-1 0 0 0 0,1 0 0 0 0,0 0 0 0 0,-7 9 0 0 0,11-12 0 0 0,1-1 0 0 0,0 1 0 0 0,0-1 0 0 0,0 1 0 0 0,0-1 0 0 0,0 1 0 0 0,0 0 0 0 0,0 0 0 0 0,1-1 0 0 0,-1 1 0 0 0,1 0 0 0 0,-1 0 0 0 0,1 0 0 0 0,0-1 0 0 0,-1 3 0 0 0,1 0 0 0 0,0-2-7 0 0,0 0 1 0 0,0-1-1 0 0,0 1 0 0 0,0 0 1 0 0,0-1-1 0 0,1 1 0 0 0,-1 0 1 0 0,0-1-1 0 0,1 1 0 0 0,-1-1 1 0 0,1 1-1 0 0,0-1 0 0 0,-1 1 0 0 0,1-1 1 0 0,0 1-1 0 0,0-1 0 0 0,0 1 1 0 0,0-1-1 0 0,0 0 0 0 0,1 0 1 0 0,-1 0-1 0 0,0 0 0 0 0,0 1 1 0 0,1-1-1 0 0,1 1 0 0 0,1 0-7 0 0,6 5-2 0 0,0-1 0 0 0,0 0 0 0 0,1 0 0 0 0,-1-1 0 0 0,17 5-1 0 0,62 14-71 0 0,-21-6 24 0 0,-55-14 63 0 0,-1 0 0 0 0,0 1 0 0 0,-1 0 0 0 0,1 1 0 0 0,-1 0 0 0 0,0 1 1 0 0,0 1-1 0 0,-1-1 0 0 0,0 1 0 0 0,0 1 0 0 0,15 18 0 0 0,-21-23 1 0 0,-3-2 0 0 0,1 0 0 0 0,-1 0 0 0 0,0 0 0 0 0,0 0 0 0 0,1 0 0 0 0,-1 1 0 0 0,-1-1 0 0 0,1 0 0 0 0,1 4 0 0 0,-2-4 1 0 0,1 0 0 0 0,0 0 0 0 0,-1 0 0 0 0,1 0 0 0 0,-1 1 0 0 0,0-1 0 0 0,0 0 0 0 0,1 0 0 0 0,-2 1 0 0 0,1-1 0 0 0,0 0 1 0 0,0 0-1 0 0,-1 0 0 0 0,1 1 0 0 0,-1-1 0 0 0,0 0 0 0 0,1 0 0 0 0,-1 0 0 0 0,0 0 0 0 0,0 0 0 0 0,0 0 0 0 0,-1 0 0 0 0,1-1 0 0 0,0 1 0 0 0,-1 0 0 0 0,1-1 0 0 0,-1 1 0 0 0,0-1 0 0 0,1 1 0 0 0,-4 1 0 0 0,0 0 2 0 0,-1 0 1 0 0,0 0-1 0 0,0-1 0 0 0,0 0 0 0 0,0 0 0 0 0,0 0 1 0 0,0-1-1 0 0,0 1 0 0 0,-10-1 0 0 0,4 0-4 0 0,-139 5-14 0 0,117-6-18 0 0,19 1 6 0 0,0-1-1 0 0,-18-2 1 0 0,29 1 24 0 0,0 1-1 0 0,0-1 1 0 0,0 0-1 0 0,0 0 1 0 0,1-1-1 0 0,-1 1 1 0 0,0-1-1 0 0,1 0 1 0 0,-1 0 0 0 0,1 0-1 0 0,-1 0 1 0 0,-5-6-1 0 0,8 7 6 0 0,0 0 0 0 0,0-1-1 0 0,0 1 1 0 0,0-1 0 0 0,0 1 0 0 0,1-1-1 0 0,-1 1 1 0 0,0-1 0 0 0,1 0 0 0 0,-1 1-1 0 0,1-1 1 0 0,0 0 0 0 0,0 1 0 0 0,-1-1-1 0 0,1 0 1 0 0,0 0 0 0 0,0 1 0 0 0,0-1-1 0 0,1 0 1 0 0,-1 0 0 0 0,0 1-1 0 0,1-1 1 0 0,-1 0 0 0 0,1 1 0 0 0,0-1-1 0 0,0-2 1 0 0,4-5 16 0 0,0 0-1 0 0,0 0 1 0 0,10-12-1 0 0,-4 5-6 0 0,-4 4-11 0 0,-3 6 0 0 0,-1 0 0 0 0,1 1 0 0 0,0 0 0 0 0,0-1 0 0 0,0 1 0 0 0,1 1 0 0 0,0-1 0 0 0,0 1 0 0 0,10-7 0 0 0,-7 5 0 0 0,4-3 0 0 0,24-12 0 0 0,29-16 0 0 0,83-45-768 0 0,-147 81 544 0 0,6-4-178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0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35 13359 0 0,'6'-15'1424'0'0,"-6"15"-1375"0"0,2-2 203 0 0,-1 0-1 0 0,0 0 1 0 0,1 0-1 0 0,0 0 1 0 0,-1 0 0 0 0,1 0-1 0 0,4-3 1 0 0,-5 5-62 0 0,-1 0 0 0 0,1 0 1 0 0,-1 0-1 0 0,1-1 0 0 0,-1 1 1 0 0,1 0-1 0 0,-1 0 1 0 0,1 0-1 0 0,-1 0 0 0 0,1 0 1 0 0,-1 0-1 0 0,1 1 0 0 0,-1-1 1 0 0,1 0-1 0 0,0 0 1 0 0,-1 0-1 0 0,1 0 0 0 0,-1 1 1 0 0,1-1-1 0 0,-1 0 0 0 0,0 0 1 0 0,1 1-1 0 0,-1-1 0 0 0,1 0 1 0 0,0 1-1 0 0,9 15 1150 0 0,-7-9-1206 0 0,-1 0 1 0 0,0 0-1 0 0,2 10 0 0 0,-3-10-128 0 0,-1-1 0 0 0,0 0 0 0 0,0 1 0 0 0,-1-1 0 0 0,0 0 0 0 0,0 0 0 0 0,0 0 1 0 0,-1 1-1 0 0,1-1 0 0 0,-2-1 0 0 0,1 1 0 0 0,-1 0 0 0 0,-3 6 0 0 0,-8 11 28 0 0,-31 38 1 0 0,25-35-29 0 0,7-10-6 0 0,13-16 0 0 0,0 0 0 0 0,0 0 0 0 0,0 0 0 0 0,0 0 0 0 0,0 0 0 0 0,0 0 0 0 0,0 0 0 0 0,0 0 0 0 0,0 0 0 0 0,-1 0 0 0 0,1 1 0 0 0,0-1 0 0 0,0 0 0 0 0,0 0 0 0 0,0 0 0 0 0,0 0 0 0 0,0 0 0 0 0,0 0 0 0 0,0 0 0 0 0,0 1 0 0 0,0-1 0 0 0,0 0 0 0 0,0 0 0 0 0,0 0 0 0 0,0 0 0 0 0,0 0 0 0 0,0 0 0 0 0,0 0 0 0 0,0 1 0 0 0,0-1 0 0 0,0 0 0 0 0,0 0 0 0 0,0 0 0 0 0,0 0 0 0 0,0 0 0 0 0,0 0 0 0 0,0 0 0 0 0,0 1 0 0 0,1-1 0 0 0,4 1 0 0 0,9-2 0 0 0,-14 1 0 0 0,131-22 64 0 0,-114 18-120 0 0,1 1 0 0 0,-1 1 0 0 0,1 0 0 0 0,0 2 0 0 0,0-1 0 0 0,-1 2 0 0 0,1 1 0 0 0,0 0 0 0 0,34 9 0 0 0,-51-10-249 0 0,5 2-2340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15 8287 0 0,'0'0'756'0'0,"-2"-14"10996"0"0,-10 69-11037 0 0,3-6-328 0 0,-26 81 0 0 0,-28 42-83 0 0,55-154-212 0 0,1 1 0 0 0,1 1 0 0 0,1-1 0 0 0,1 1 0 0 0,0 0-1 0 0,0 27 1 0 0,5-30-1352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0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4607 0 0,'0'0'208'0'0,"-1"2"523"0"0,-21 35 9713 0 0,2 1-5035 0 0,-62 149-3138 0 0,37-83-2081 0 0,-78 132 0 0 0,-17-26-51 0 0,38-63 127 0 0,74-107-139 0 0,17-24-30 0 0,0-1 1 0 0,1 2 0 0 0,1-1-1 0 0,-12 29 1 0 0,18-28-893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0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0 490 12695 0 0,'0'0'1150'0'0,"2"0"-946"0"0,-1 0-100 0 0,0 0 0 0 0,0-1 0 0 0,0 1 0 0 0,-1 0 0 0 0,1 0 0 0 0,0 0 0 0 0,0 0 0 0 0,0 0 0 0 0,0 0 0 0 0,0 0 0 0 0,0 1 0 0 0,-1-1 0 0 0,1 0 1 0 0,0 0-1 0 0,0 1 0 0 0,0-1 0 0 0,0 0 0 0 0,-1 1 0 0 0,1-1 0 0 0,1 2 0 0 0,-1-1-9 0 0,-1 0 0 0 0,1 1 0 0 0,0-1 0 0 0,-1 1 0 0 0,0-1 0 0 0,1 1 0 0 0,-1-1 1 0 0,0 1-1 0 0,0-1 0 0 0,1 1 0 0 0,-1-1 0 0 0,-1 4 0 0 0,-5 76 1519 0 0,0-4-220 0 0,6-67-1201 0 0,1 1 1 0 0,0 0 0 0 0,0 0 0 0 0,1 0 0 0 0,4 13 0 0 0,-1-9-35 0 0,1 1 1 0 0,1-1 0 0 0,0-1 0 0 0,1 1 0 0 0,1-1-1 0 0,15 20 1 0 0,-23-34-141 0 0,-1 1 0 0 0,1 0-1 0 0,-1 0 1 0 0,1-1 0 0 0,0 1 0 0 0,-1 0-1 0 0,1 0 1 0 0,0-1 0 0 0,-1 1 0 0 0,1-1-1 0 0,0 1 1 0 0,0-1 0 0 0,0 1 0 0 0,0-1-1 0 0,-1 1 1 0 0,1-1 0 0 0,0 0 0 0 0,0 0-1 0 0,0 1 1 0 0,0-1 0 0 0,0 0 0 0 0,0 0-1 0 0,0 0 1 0 0,0 0 0 0 0,0 0 0 0 0,0 0-1 0 0,0 0 1 0 0,0 0 0 0 0,0-1 0 0 0,0 1 0 0 0,-1 0-1 0 0,1 0 1 0 0,0-1 0 0 0,0 1 0 0 0,0-1-1 0 0,0 1 1 0 0,0-1 0 0 0,-1 1 0 0 0,1-1-1 0 0,0 1 1 0 0,0-1 0 0 0,-1 0 0 0 0,1 1-1 0 0,0-1 1 0 0,-1 0 0 0 0,1 1 0 0 0,0-3-1 0 0,2-1 0 0 0,0 0-1 0 0,0-1 1 0 0,-1 0-1 0 0,0 1 1 0 0,0-1-1 0 0,0 0 1 0 0,1-6-1 0 0,26-136 212 0 0,6-29-343 0 0,16-45-1493 0 0,-16-2-218 0 0,-30 199 1967 0 0,0-6 785 0 0,-4 30-918 0 0,0-1-1 0 0,0 1 1 0 0,0 0 0 0 0,0-1-1 0 0,1 1 1 0 0,-1 0-1 0 0,0 0 1 0 0,0-1 0 0 0,0 1-1 0 0,1 0 1 0 0,-1 0 0 0 0,2 1-1 0 0,4 1-24 0 0,0 0-1 0 0,0 1 1 0 0,-1-1-1 0 0,1 2 1 0 0,-1-1-1 0 0,1 1 0 0 0,7 6 1 0 0,13 7-4 0 0,46 19 20 0 0,-61-31 0 0 0,0-1 0 0 0,0 0 0 0 0,0-1 0 0 0,21 2 0 0 0,16-1 152 0 0,0-3 0 0 0,0-1 1 0 0,67-11-1 0 0,147-36 1017 0 0,-202 35-771 0 0,-11 1-236 0 0,94-16 735 0 0,-112 23-706 0 0,1 1 0 0 0,47 2 0 0 0,-79 1-203 0 0,-1 0 1 0 0,1 0-1 0 0,-1 0 0 0 0,1 0 1 0 0,-1 0-1 0 0,1 0 0 0 0,-1 0 1 0 0,0 0-1 0 0,1 0 0 0 0,-1 0 0 0 0,1 0 1 0 0,-1 1-1 0 0,1-1 0 0 0,-1 0 1 0 0,1 0-1 0 0,-1 0 0 0 0,0 1 1 0 0,1-1-1 0 0,-1 0 0 0 0,0 1 1 0 0,1-1-1 0 0,-1 0 0 0 0,0 1 0 0 0,1-1 1 0 0,0 1-1 0 0,-1-1-26 0 0,-1 1-1 0 0,1-1 1 0 0,0 1 0 0 0,0-1 0 0 0,0 1-1 0 0,0-1 1 0 0,0 1 0 0 0,0-1-1 0 0,-1 1 1 0 0,1-1 0 0 0,0 1-1 0 0,0-1 1 0 0,-1 1 0 0 0,1-1-1 0 0,0 1 1 0 0,-1-1 0 0 0,1 0-1 0 0,-1 1 1 0 0,-23 17-1586 0 0,5-8 387 0 0,-4 0-46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0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3679 0 0,'0'0'13448'0'0,"2"1"-12498"0"0,3 0-219 0 0,0 0 1 0 0,0 1-1 0 0,0 0 0 0 0,7 4 1 0 0,4 1 925 0 0,-15-6-1242 0 0,0 0-58 0 0,-1 0-352 0 0,0 0-1 0 0,1 0 1 0 0,-1 0 0 0 0,0 0-1 0 0,1 0 1 0 0,-1 0-1 0 0,0 0 1 0 0,0 0-1 0 0,0 0 1 0 0,0 0 0 0 0,0 0-1 0 0,0 0 1 0 0,0 0-1 0 0,0 0 1 0 0,0 0 0 0 0,-1 0-1 0 0,1 0 1 0 0,0 0-1 0 0,-1 0 1 0 0,0 1 0 0 0,0 1 3 0 0,-1-1-1 0 0,1 0 1 0 0,-1 0 0 0 0,0 0 0 0 0,0 0 0 0 0,0 0 0 0 0,-4 3 0 0 0,-4 2 9 0 0,-1 0 0 0 0,-18 8 0 0 0,21-11-16 0 0,-108 62-270 0 0,47-25 146 0 0,52-32 83 0 0,1 1 0 0 0,0 1 0 0 0,-26 23 0 0 0,39-31 40 0 0,1 0 0 0 0,0-1 0 0 0,-1 1 0 0 0,2 0 0 0 0,-1 1 0 0 0,0-1 0 0 0,0 0 0 0 0,0 4 0 0 0,1-5-7 0 0,0-1 0 0 0,1 1 0 0 0,-1 0 0 0 0,1-1 0 0 0,-1 1-1 0 0,1 0 1 0 0,-1-1 0 0 0,1 1 0 0 0,0 0 0 0 0,0-1 0 0 0,0 1 0 0 0,0 0 0 0 0,0 0-1 0 0,1-1 1 0 0,-1 1 0 0 0,0 0 0 0 0,1-1 0 0 0,-1 1 0 0 0,1 0 0 0 0,0-1 0 0 0,-1 1-1 0 0,2 1 1 0 0,1 3-36 0 0,0 0 28 0 0,1 0-1 0 0,-1 0 0 0 0,1 0 1 0 0,0 0-1 0 0,0-1 0 0 0,0 1 1 0 0,1-1-1 0 0,0 0 0 0 0,0 0 0 0 0,9 5 1 0 0,-5-4 13 0 0,1 0 0 0 0,0-1 0 0 0,0 0 0 0 0,0-1 0 0 0,21 7 1 0 0,-2-5 37 0 0,1-1 0 0 0,-1-1 0 0 0,60-1 1 0 0,120-11 492 0 0,-175 4-266 0 0,0-1 0 0 0,0-2 1 0 0,-1-1-1 0 0,35-14 0 0 0,-53 16-179 0 0,0 0-1 0 0,-1-1 1 0 0,1-1-1 0 0,-1 0 1 0 0,13-11 0 0 0,-23 16-95 0 0,0 0 1 0 0,-1 0 0 0 0,1-1 0 0 0,-1 1 0 0 0,0-1 0 0 0,1 0-1 0 0,-2 0 1 0 0,1 0 0 0 0,0 0 0 0 0,-1-1 0 0 0,0 1 0 0 0,0-1-1 0 0,0 1 1 0 0,0-1 0 0 0,-1 0 0 0 0,0 1 0 0 0,0-1 0 0 0,0 0-1 0 0,-1 0 1 0 0,1-8 0 0 0,-1 11-24 0 0,0-1 1 0 0,-1 1-1 0 0,1 0 1 0 0,0 0-1 0 0,-1 0 0 0 0,0 0 1 0 0,1 0-1 0 0,-1 0 0 0 0,0 0 1 0 0,0 0-1 0 0,0 0 1 0 0,0 0-1 0 0,0 1 0 0 0,0-1 1 0 0,-1 0-1 0 0,1 1 0 0 0,-1-1 1 0 0,1 1-1 0 0,-4-3 0 0 0,2 2-2 0 0,0 1-1 0 0,0-1 0 0 0,0 1 0 0 0,0 0 0 0 0,0 0 0 0 0,0 0 1 0 0,0 1-1 0 0,-1-1 0 0 0,1 1 0 0 0,0-1 0 0 0,-6 1 0 0 0,-2 1-22 0 0,1 1 0 0 0,-1-1 0 0 0,1 2 0 0 0,-1-1 0 0 0,1 1 0 0 0,-19 9 0 0 0,21-8 59 0 0,0 0 0 0 0,0 0 0 0 0,0 1 0 0 0,1 0 0 0 0,-1 1 0 0 0,1 0 0 0 0,1 0 0 0 0,-1 1 0 0 0,1-1 0 0 0,0 1 0 0 0,0 1 0 0 0,1-1 0 0 0,0 1 0 0 0,1 0 0 0 0,-5 9 0 0 0,4-6 46 0 0,1 1-1 0 0,0-1 1 0 0,1 0 0 0 0,-3 16-1 0 0,5-22-30 0 0,1 0-1 0 0,-1 0 1 0 0,1 0-1 0 0,0 0 1 0 0,0 0 0 0 0,0-1-1 0 0,1 1 1 0 0,0 0-1 0 0,0 0 1 0 0,0 0-1 0 0,1 0 1 0 0,-1-1 0 0 0,3 6-1 0 0,-2-9-98 0 0,-1 1 1 0 0,1 0-1 0 0,-1 0 0 0 0,1-1 0 0 0,-1 1 1 0 0,1-1-1 0 0,0 1 0 0 0,0-1 0 0 0,0 0 1 0 0,0 0-1 0 0,0 0 0 0 0,0 0 0 0 0,0 0 1 0 0,0 0-1 0 0,1-1 0 0 0,-1 1 0 0 0,0-1 1 0 0,0 1-1 0 0,1-1 0 0 0,-1 0 0 0 0,0 0 1 0 0,1 0-1 0 0,-1 0 0 0 0,0 0 0 0 0,0-1 1 0 0,5 0-1 0 0,13-3-7959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10591 0 0,'0'0'488'0'0,"-2"-1"-12"0"0,-2 1-373 0 0,1 1-1 0 0,-1-1 0 0 0,0 1 0 0 0,1-1 1 0 0,-1 1-1 0 0,0 0 0 0 0,1 0 0 0 0,-1 1 1 0 0,1-1-1 0 0,-1 1 0 0 0,1 0 0 0 0,0-1 1 0 0,0 2-1 0 0,0-1 0 0 0,0 0 0 0 0,-5 5 1 0 0,-4 5 1611 0 0,0 0 1 0 0,-14 19 0 0 0,3 0-724 0 0,-36 62-1 0 0,-8 41 121 0 0,-1 1-290 0 0,4-17-602 0 0,-120 204 418 0 0,126-221-2937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0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9215 0 0,'0'0'1962'0'0,"2"-7"270"0"0,0 4-1894 0 0,0-1 1 0 0,1 0 0 0 0,-1 1 0 0 0,1 0 0 0 0,0-1-1 0 0,0 1 1 0 0,1 0 0 0 0,-1 0 0 0 0,0 1-1 0 0,1-1 1 0 0,0 1 0 0 0,-1 0 0 0 0,1 0 0 0 0,0 0-1 0 0,0 0 1 0 0,0 1 0 0 0,8-3 0 0 0,3 1 277 0 0,0 0 1 0 0,1 0-1 0 0,25 0 1 0 0,103 3 975 0 0,-11 1-2078 0 0,-44-7-7416 0 0,-76 4 1348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1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45 14711 0 0,'0'0'1335'0'0,"-16"3"-911"0"0,-8 6 6146 0 0,26-8-6087 0 0,1 1-356 0 0,1-1 1 0 0,-1 1-1 0 0,1-1 0 0 0,-1 0 0 0 0,1 0 1 0 0,0 0-1 0 0,-1-1 0 0 0,1 1 0 0 0,0-1 1 0 0,0 0-1 0 0,-1 0 0 0 0,8-1 0 0 0,9-1 159 0 0,23-7 0 0 0,-19 4-47 0 0,31-6 17 0 0,159-27 96 0 0,-196 37-432 0 0,-10 0-2596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3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393 167 1375 0 0,'0'0'7556'0'0,"4"-8"-2618"0"0,-3 5-4508 0 0,1 0 1 0 0,1-1 0 0 0,-1 1-1 0 0,0 0 1 0 0,1 0 0 0 0,0 0-1 0 0,-1 0 1 0 0,1 0 0 0 0,0 1-1 0 0,8-6 1773 0 0,-12 10-2128 0 0,-181 137 54 0 0,12 16-40 0 0,160-145-72 0 0,1-1 0 0 0,0 2 0 0 0,0-1 0 0 0,2 1 0 0 0,-12 20 0 0 0,16-26-6 0 0,1 1 1 0 0,-1-1-1 0 0,1 1 1 0 0,1 0-1 0 0,-1 0 1 0 0,0 10-1 0 0,1-13-6 0 0,1 0-1 0 0,0 0 0 0 0,0 1 0 0 0,1-1 1 0 0,-1 0-1 0 0,1 0 0 0 0,-1 1 0 0 0,1-1 0 0 0,0 0 1 0 0,1 0-1 0 0,-1 0 0 0 0,0 0 0 0 0,3 3 1 0 0,-1-2 30 0 0,0 0 1 0 0,0-1-1 0 0,1 1 1 0 0,-1-1-1 0 0,1 0 1 0 0,0 0 0 0 0,0 0-1 0 0,1 0 1 0 0,-1-1-1 0 0,0 1 1 0 0,1-1 0 0 0,0 0-1 0 0,-1-1 1 0 0,1 1-1 0 0,0-1 1 0 0,9 2 0 0 0,5-1 143 0 0,0 0 0 0 0,37-1 0 0 0,-28-2-86 0 0,0-1 0 0 0,-1-1 0 0 0,1-2 0 0 0,-1 0 0 0 0,43-15-1 0 0,-56 15-74 0 0,-1-1 0 0 0,0-1 0 0 0,0 0-1 0 0,0 0 1 0 0,-1-1 0 0 0,0-1 0 0 0,0 0-1 0 0,-1-1 1 0 0,0 0 0 0 0,-1 0 0 0 0,0-1-1 0 0,11-17 1 0 0,-12 15-22 0 0,-1-1 0 0 0,-1 0 0 0 0,0 0 0 0 0,-1-1 0 0 0,0 0 0 0 0,-1-1 0 0 0,-1 1 0 0 0,-1-1 0 0 0,0 1 0 0 0,0-1-1 0 0,-2 0 1 0 0,0 0 0 0 0,-1 0 0 0 0,-1 0 0 0 0,0 0 0 0 0,-1 0 0 0 0,-1 0 0 0 0,0 0 0 0 0,-1 1 0 0 0,-1 0 0 0 0,-12-28 0 0 0,6 21-172 0 0,8 13 73 0 0,-1 0-1 0 0,-1 0 1 0 0,0 0-1 0 0,0 1 1 0 0,-1 0 0 0 0,0 0-1 0 0,0 0 1 0 0,-11-10-1 0 0,15 16 89 0 0,-1 1 1 0 0,1 0-1 0 0,-1-1 0 0 0,0 1 0 0 0,0 0 0 0 0,1 0 0 0 0,-1 0 0 0 0,0 1 1 0 0,0-1-1 0 0,0 1 0 0 0,0-1 0 0 0,0 1 0 0 0,0 0 0 0 0,0 0 1 0 0,0 0-1 0 0,0 1 0 0 0,1-1 0 0 0,-1 1 0 0 0,0-1 0 0 0,0 1 1 0 0,0 0-1 0 0,0 0 0 0 0,1 0 0 0 0,-1 1 0 0 0,-4 2 0 0 0,-1 1-7 0 0,0 0 1 0 0,1 1-1 0 0,0-1 0 0 0,0 1 0 0 0,0 1 0 0 0,1-1 0 0 0,-6 9 0 0 0,7-9-10 0 0,0 1 1 0 0,1 0-1 0 0,-5 10 0 0 0,8-14-151 0 0,-1 0 0 0 0,1 0 0 0 0,0 1 0 0 0,1-1 0 0 0,-1 0 0 0 0,0 0-1 0 0,1 0 1 0 0,0 1 0 0 0,-1-1 0 0 0,2 0 0 0 0,-1 4 0 0 0,4 6-996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3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 4607 0 0,'5'-13'16438'0'0,"-6"23"-16394"0"0,0-6-25 0 0,1-1 0 0 0,0 0 0 0 0,-1 1 0 0 0,0-1 0 0 0,1 1 0 0 0,-1-1 0 0 0,-1 0 0 0 0,1 0 0 0 0,0 0 0 0 0,-4 5 0 0 0,5-8-4 0 0,1 0 1 0 0,-1 0-1 0 0,0 0 0 0 0,0 0 1 0 0,0 0-1 0 0,0 0 0 0 0,0 0 1 0 0,0 0-1 0 0,0 0 0 0 0,0 0 1 0 0,0 0-1 0 0,0 0 0 0 0,0 0 1 0 0,0 0-1 0 0,0 0 0 0 0,0 0 1 0 0,0 0-1 0 0,0 0 0 0 0,0 0 1 0 0,0 0-1 0 0,0 0 0 0 0,0 0 1 0 0,1 0-1 0 0,-1 0 0 0 0,0 0 1 0 0,0 0-1 0 0,0 1 0 0 0,0-1 1 0 0,0 0-1 0 0,0 0 0 0 0,0 0 1 0 0,10-9-47 0 0,18-14-412 0 0,-27 22 695 0 0,-7 13 333 0 0,2-2-3279 0 0,5-9 2335 0 0,1-1-1 0 0,-1 1 1 0 0,0-1 0 0 0,0 1-1 0 0,1-1 1 0 0,-1 0 0 0 0,0 0-1 0 0,1 0 1 0 0,-1 0 0 0 0,0 0-1 0 0,2 0 1 0 0,7-1-5292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3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243 183 5063 0 0,'-8'3'451'0'0,"-8"2"-657"0"0,-13 4 1989 0 0,0-2 8993 0 0,30-7-10456 0 0,14-8-27 0 0,-1 1 0 0 0,0-2-1 0 0,-1 0 1 0 0,20-17 0 0 0,17-11 103 0 0,-26 22-219 0 0,1 2 1 0 0,0 0-1 0 0,44-15 0 0 0,-24 14 48 0 0,64-11 1 0 0,-99 24-151 0 0,-1 0 0 0 0,1 0-1 0 0,-1 1 1 0 0,1 1 0 0 0,16 2-1 0 0,-25-3-70 0 0,-1 1 1 0 0,0-1-1 0 0,0 0 0 0 0,0 1 0 0 0,0-1 1 0 0,0 0-1 0 0,1 1 0 0 0,-1-1 0 0 0,0 1 0 0 0,0-1 1 0 0,0 0-1 0 0,0 1 0 0 0,0-1 0 0 0,0 1 1 0 0,0-1-1 0 0,-1 0 0 0 0,1 1 0 0 0,0-1 1 0 0,0 1-1 0 0,0-1 0 0 0,0 0 0 0 0,0 1 0 0 0,-1-1 1 0 0,1 0-1 0 0,0 1 0 0 0,-5 10 54 0 0,-1-3-52 0 0,-1 1 0 0 0,0-1 1 0 0,-1-1-1 0 0,1 1 0 0 0,-1-1 0 0 0,-1 0 0 0 0,0-1 0 0 0,-12 7 1 0 0,-5 5 1 0 0,-59 41-97 0 0,26-18-79 0 0,-77 67 1 0 0,13-4 90 0 0,10-9 82 0 0,107-88-5 0 0,0-1 0 0 0,1 1 0 0 0,-6 8 0 0 0,4-6 0 0 0,2-1 0 0 0,3-1-13 0 0,2-7 12 0 0,0 1-1 0 0,0 0 1 0 0,0-1 0 0 0,0 1-1 0 0,0-1 1 0 0,0 1 0 0 0,0-1 0 0 0,1 1-1 0 0,-1 0 1 0 0,0-1 0 0 0,0 1 0 0 0,0-1-1 0 0,1 1 1 0 0,-1-1 0 0 0,0 1-1 0 0,1-1 1 0 0,-1 1 0 0 0,1-1 0 0 0,-1 0-1 0 0,0 1 1 0 0,1-1 0 0 0,-1 0 0 0 0,1 1-1 0 0,-1-1 1 0 0,1 0 0 0 0,-1 1-1 0 0,1-1 1 0 0,-1 0 0 0 0,1 0 0 0 0,0 0-1 0 0,-1 1 1 0 0,1-1 0 0 0,0 0 0 0 0,18 3-23 0 0,-4-5 41 0 0,-1-1 0 0 0,15-3 0 0 0,-2-1 24 0 0,69-21 344 0 0,-3 0 194 0 0,-70 23-381 0 0,2 1 0 0 0,-1 0-1 0 0,0 2 1 0 0,1 1 0 0 0,-1 1-1 0 0,35 5 1 0 0,-52-4-217 0 0,-6 0-71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3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354 288 7831 0 0,'0'0'9587'0'0,"1"0"-8944"0"0,6 0-383 0 0,0-1 0 0 0,0 0 1 0 0,0 0-1 0 0,-1-1 0 0 0,1 1 1 0 0,-1-2-1 0 0,1 1 0 0 0,-1-1 1 0 0,0 0-1 0 0,0 0 0 0 0,10-7 1 0 0,-11 6-232 0 0,0 0 1 0 0,0 0 0 0 0,0 0-1 0 0,-1 0 1 0 0,0-1-1 0 0,0 0 1 0 0,0 0 0 0 0,0 0-1 0 0,-1 0 1 0 0,0-1-1 0 0,0 1 1 0 0,0-1 0 0 0,2-7-1 0 0,-4 6-35 0 0,0 1 0 0 0,0-1 0 0 0,-1 1-1 0 0,1-1 1 0 0,-2 0 0 0 0,1 1 0 0 0,-1-1 0 0 0,0 0 0 0 0,0 1-1 0 0,-4-11 1 0 0,3 8-82 0 0,-2 0-1 0 0,1 1 1 0 0,-1-1-1 0 0,0 1 0 0 0,-1 0 1 0 0,-11-15-1 0 0,14 21 49 0 0,0-1 0 0 0,-1 1 1 0 0,1 0-1 0 0,-1 0 0 0 0,0 0 0 0 0,0 0 0 0 0,0 1 0 0 0,0-1 0 0 0,0 1 1 0 0,0-1-1 0 0,0 1 0 0 0,0 0 0 0 0,0 0 0 0 0,-1 1 0 0 0,1-1 0 0 0,0 1 0 0 0,-1-1 1 0 0,1 1-1 0 0,-1 0 0 0 0,1 1 0 0 0,0-1 0 0 0,-5 1 0 0 0,-7 2-97 0 0,1 1-1 0 0,-1 0 1 0 0,-22 10 0 0 0,21-7 62 0 0,-2 0 76 0 0,0 2 0 0 0,0 1 0 0 0,1 0 0 0 0,0 1 0 0 0,1 1 0 0 0,0 0 0 0 0,-24 26 1 0 0,23-20 61 0 0,0 1 0 0 0,2 1 0 0 0,0 1 0 0 0,1 0 1 0 0,-18 39-1 0 0,29-54-38 0 0,0 0 1 0 0,1 0-1 0 0,0 0 1 0 0,1 0-1 0 0,-1 0 1 0 0,-1 11-1 0 0,3-15-15 0 0,0-1 0 0 0,0 1 0 0 0,0-1 0 0 0,0 1 0 0 0,1 0 0 0 0,-1-1 0 0 0,0 1 0 0 0,1-1 0 0 0,-1 1 0 0 0,1-1 0 0 0,-1 1 0 0 0,1-1 0 0 0,0 1 0 0 0,0-1 0 0 0,-1 0 0 0 0,1 1 0 0 0,0-1 0 0 0,0 0 0 0 0,0 0-1 0 0,1 1 1 0 0,-1-1 0 0 0,0 0 0 0 0,0 0 0 0 0,1 0 0 0 0,-1-1 0 0 0,0 1 0 0 0,1 0 0 0 0,-1 0 0 0 0,1-1 0 0 0,-1 1 0 0 0,3 0 0 0 0,1 0 18 0 0,0 0-1 0 0,1 0 0 0 0,-1-1 1 0 0,1 1-1 0 0,-1-1 1 0 0,1 0-1 0 0,9-2 1 0 0,40-11 82 0 0,-30 7-96 0 0,-18 4-12 0 0,171-46-29 0 0,-155 40 19 0 0,0-1 0 0 0,0-1 1 0 0,-2 0-1 0 0,1-2 0 0 0,29-22 0 0 0,-44 29 2 0 0,-4 3 1 0 0,0-1-1 0 0,0 1 0 0 0,-1-1 0 0 0,1 1 0 0 0,-1-1 0 0 0,1 0 1 0 0,-1 0-1 0 0,0 0 0 0 0,3-6 0 0 0,-2 2 17 0 0,-23 16 202 0 0,13-4-159 0 0,-1 0-1 0 0,1 1 1 0 0,0-1 0 0 0,0 2-1 0 0,1-1 1 0 0,0 1 0 0 0,0 0-1 0 0,1 0 1 0 0,-5 9-1 0 0,-1 2 43 0 0,1 0-1 0 0,-13 37 1 0 0,10-12 153 0 0,-15 85 0 0 0,-3 10 65 0 0,15-87-209 0 0,-15 57 1327 0 0,30-106-659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0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29 4143 0 0,'6'-5'428'0'0,"18"-18"13255"0"0,-26 22-13548 0 0,0 1 0 0 0,0 0 1 0 0,0 0-1 0 0,0 0 0 0 0,0 0 1 0 0,0 0-1 0 0,-2 1 0 0 0,3-1-89 0 0,-4 2-12 0 0,0 0 0 0 0,1 0 1 0 0,-1 0-1 0 0,0 0 0 0 0,1 1 0 0 0,-1 0 1 0 0,1 0-1 0 0,0 0 0 0 0,0 0 1 0 0,-4 5-1 0 0,-8 6 4 0 0,-8 4 139 0 0,2 1 0 0 0,1 1 1 0 0,0 1-1 0 0,2 1 0 0 0,0 0 1 0 0,2 2-1 0 0,0 0 0 0 0,-16 32 1 0 0,30-51-88 0 0,1-1 1 0 0,0 1-1 0 0,0 0 1 0 0,0 0-1 0 0,0 0 1 0 0,1 0-1 0 0,-1 0 1 0 0,1 0-1 0 0,1 0 1 0 0,-1 1 0 0 0,1 6-1 0 0,1-12-66 0 0,-1 1 0 0 0,1 0-1 0 0,0 0 1 0 0,-1-1 0 0 0,1 1-1 0 0,0 0 1 0 0,0-1 0 0 0,-1 1 0 0 0,1-1-1 0 0,0 1 1 0 0,0-1 0 0 0,0 0-1 0 0,0 1 1 0 0,0-1 0 0 0,0 0 0 0 0,0 0-1 0 0,0 1 1 0 0,0-1 0 0 0,0 0-1 0 0,0 0 1 0 0,0 0 0 0 0,1 0-1 0 0,8-1 63 0 0,-1 0-1 0 0,1 0 1 0 0,-1-1-1 0 0,1 0 1 0 0,-1-1-1 0 0,0 0 0 0 0,11-5 1 0 0,62-36-26 0 0,-59 31-48 0 0,-12 7-123 0 0,0-1 0 0 0,0 0 0 0 0,-1-1 0 0 0,14-11 0 0 0,-22 17 48 0 0,0 0 0 0 0,0 0 0 0 0,-1 0 0 0 0,1 0 0 0 0,0 0 0 0 0,-1-1 1 0 0,0 1-1 0 0,1 0 0 0 0,-1-1 0 0 0,0 1 0 0 0,0-1 0 0 0,0 1 0 0 0,0-1 0 0 0,-1 1 0 0 0,1-1 0 0 0,-1 0 0 0 0,0 1 0 0 0,1-1 0 0 0,-1 0 1 0 0,0 1-1 0 0,-1-1 0 0 0,1 0 0 0 0,0 1 0 0 0,-1-1 0 0 0,0 0 0 0 0,1 1 0 0 0,-2-4 0 0 0,0 2-7 0 0,0 0-1 0 0,-1 0 0 0 0,1 0 1 0 0,-1 0-1 0 0,0 0 1 0 0,0 1-1 0 0,0-1 0 0 0,0 1 1 0 0,-1 0-1 0 0,1 0 1 0 0,-8-5-1 0 0,-1 1-158 0 0,0 1-1 0 0,-22-8 0 0 0,19 8-186 0 0,14 6 10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0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80 262 11831 0 0,'0'1'540'0'0,"-2"3"-455"0"0,1-1 0 0 0,-1 1 0 0 0,0-1 0 0 0,0 0-1 0 0,0 0 1 0 0,-1 0 0 0 0,1 0 0 0 0,-1 0 0 0 0,1 0 0 0 0,-6 4-1 0 0,-1-1 1324 0 0,1-1-1 0 0,-18 10 0 0 0,26-15-1328 0 0,0 0 1 0 0,0 1-1 0 0,-1-1 1 0 0,1 0-1 0 0,0 0 1 0 0,0 0-1 0 0,0 0 1 0 0,0 0-1 0 0,-1 0 0 0 0,1 0 1 0 0,0 1-1 0 0,0-1 1 0 0,0 0-1 0 0,0 0 1 0 0,-1 0-1 0 0,1 0 1 0 0,0 0-1 0 0,0 0 0 0 0,0 0 1 0 0,0 0-1 0 0,-1 0 1 0 0,1 0-1 0 0,0 0 1 0 0,0 0-1 0 0,0 0 1 0 0,-1 0-1 0 0,1 0 1 0 0,0 0-1 0 0,0 0 0 0 0,0 0 1 0 0,0-1-1 0 0,-1 1 1 0 0,1 0-1 0 0,0 0 1 0 0,0 0-1 0 0,0 0 1 0 0,0 0-1 0 0,-1 0 0 0 0,1 0 1 0 0,0-1-1 0 0,0 1 1 0 0,2-9 768 0 0,11-14-582 0 0,16-12-134 0 0,2 1 1 0 0,43-38 0 0 0,-13 14-145 0 0,-40 37-22 0 0,1 1 1 0 0,1 2-1 0 0,30-20 0 0 0,-52 38 32 0 0,-1 0 0 0 0,1 0 0 0 0,-1 0 0 0 0,0 0 0 0 0,1 1 0 0 0,-1-1 0 0 0,0 0-1 0 0,1 0 1 0 0,-1 0 0 0 0,0 0 0 0 0,1 1 0 0 0,-1-1 0 0 0,0 0 0 0 0,0 0 0 0 0,1 1-1 0 0,-1-1 1 0 0,0 0 0 0 0,0 1 0 0 0,1-1 0 0 0,-1 0 0 0 0,0 1 0 0 0,0-1-1 0 0,0 0 1 0 0,1 1 0 0 0,-1-1 0 0 0,0 1 0 0 0,5 9 6 0 0,-2-1-4 0 0,-1 1 0 0 0,0 0 0 0 0,0-1 0 0 0,0 19 0 0 0,-2-20 0 0 0,1 1 0 0 0,0-1 0 0 0,0 0 0 0 0,1 0 0 0 0,0 0 0 0 0,0 0 0 0 0,1 0 0 0 0,4 10 0 0 0,1-6 15 0 0,0-1 0 0 0,1 0 0 0 0,0 0-1 0 0,13 10 1 0 0,-13-12-66 0 0,-1 0 0 0 0,1 0 0 0 0,-1 1-1 0 0,-1 0 1 0 0,8 14 0 0 0,-12-19-162 0 0,0 1 1 0 0,1-1-1 0 0,-1 1 1 0 0,5 4-1 0 0,3-1-5855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2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98 7167 0 0,'1'0'331'0'0,"8"-5"-87"0"0,0 0-1 0 0,-1-1 1 0 0,0 0 0 0 0,0 0-1 0 0,8-9 1 0 0,-14 13 30 0 0,17-18 1163 0 0,-14 15-854 0 0,0-1 0 0 0,1 1 0 0 0,0 0 0 0 0,8-6 4117 0 0,-14 20-4473 0 0,-1 0 0 0 0,0-1 0 0 0,-1 1 0 0 0,0 0 0 0 0,0-1 0 0 0,-4 11 0 0 0,-26 50 328 0 0,15-35-315 0 0,-37 82 309 0 0,-127 266 494 0 0,136-287-1043 0 0,-27 53 0 0 0,0-37 0 0 0,54-85 0 0 0,-10 11-458 0 0,-45 47 0 0 0,-11 14-1075 0 0,66-77 862 0 0,17-20 338 0 0,1-2-65 0 0,1-1 322 0 0,-1 1 0 0 0,1-1 1 0 0,0 1-1 0 0,0-1 1 0 0,0 1-1 0 0,0 0 1 0 0,0-1-1 0 0,0 1 0 0 0,2-2 1 0 0,2-3-128 0 0,30-37-1341 0 0,-12 17 682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2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23 207 8751 0 0,'-5'0'137'0'0,"4"0"-59"0"0,-1 0 0 0 0,1 0-1 0 0,0 0 1 0 0,-1 1 0 0 0,1-1-1 0 0,0 0 1 0 0,0 1 0 0 0,0-1-1 0 0,-1 1 1 0 0,1-1 0 0 0,0 1-1 0 0,-1 1 1 0 0,13 3 2502 0 0,-3-4-2052 0 0,1-1 0 0 0,-1 0-1 0 0,1-1 1 0 0,-1 0 0 0 0,1 0 0 0 0,-1 0 0 0 0,0-1-1 0 0,13-5 1 0 0,3 0 50 0 0,168-49 2400 0 0,-10 2-1347 0 0,-170 51-1557 0 0,341-76 1844 0 0,-255 73-1854 0 0,-96 6-139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68 15719 0 0,'-3'-1'57'0'0,"0"1"119"0"0,0-1-1 0 0,-1 1 1 0 0,1 0-1 0 0,0 0 1 0 0,-1 0-1 0 0,1 0 1 0 0,0 0-1 0 0,0 1 1 0 0,-7 1 2799 0 0,39 3-1051 0 0,40-8-402 0 0,74-13 0 0 0,-56 5-1275 0 0,330-31-1829 0 0,-403 41 151 0 0,1 0-1 0 0,-1 1 0 0 0,0 1 1 0 0,27 4-1 0 0,-39-5-95 0 0,-1 5-1947 0 0,0-2 3238 0 0,-1-1 0 0 0,1 1 0 0 0,-1-1 0 0 0,0 4 0 0 0,-1 1 145 0 0,0 0 0 0 0,0 1 0 0 0,-1-1 0 0 0,0-1 0 0 0,0 1 0 0 0,-1 0 1 0 0,-4 10-1 0 0,-9 21 1594 0 0,3 2 1957 0 0,-1-1 0 0 0,-28 50 1 0 0,-11 33-604 0 0,51-118-3560 0 0,1 1 0 0 0,-1-1 0 0 0,1 1 0 0 0,0 0 0 0 0,1 0 0 0 0,-1 6 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2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364 282 4607 0 0,'0'0'662'0'0,"-6"9"4236"0"0,-2-4-4541 0 0,-1-1 0 0 0,0 0 0 0 0,1-1 0 0 0,-2 0-1 0 0,1 0 1 0 0,0-1 0 0 0,-1 0 0 0 0,1-1-1 0 0,-13 1 1 0 0,-17 2-19 0 0,-53 2 43 0 0,76-5-61 0 0,1-2 0 0 0,0 0 0 0 0,-30-6 0 0 0,43 6-251 0 0,0 1 0 0 0,0 0 0 0 0,1-1 0 0 0,-1 0 0 0 0,0 1 0 0 0,1-1 0 0 0,-1 0 0 0 0,0 0 0 0 0,1 0 0 0 0,-1 0 0 0 0,1 0 0 0 0,-1 0 0 0 0,1 0 0 0 0,0 0 0 0 0,-1 0 0 0 0,1-1 0 0 0,0 1 0 0 0,0-1 0 0 0,-1-1 0 0 0,1 1-25 0 0,1 0 1 0 0,0 1 0 0 0,0-1-1 0 0,-1 0 1 0 0,1 0-1 0 0,0 1 1 0 0,0-1 0 0 0,1 0-1 0 0,-1 0 1 0 0,0 1 0 0 0,0-1-1 0 0,1 0 1 0 0,-1 1 0 0 0,1-1-1 0 0,0 0 1 0 0,-1 1 0 0 0,1-1-1 0 0,0 1 1 0 0,0-1 0 0 0,1-1-1 0 0,9-12-41 0 0,0 0 0 0 0,1 1 0 0 0,0 0 0 0 0,1 1 0 0 0,1 1 0 0 0,15-12 0 0 0,-3 5-31 0 0,0 2 0 0 0,49-24-1 0 0,-40 25-15 0 0,1 1-1 0 0,66-17 1 0 0,-80 27 35 0 0,0 1 0 0 0,0 0 0 0 0,1 2 0 0 0,-1 1 0 0 0,0 1 0 0 0,28 3 0 0 0,-47-3 9 0 0,0 1-1 0 0,0-1 0 0 0,1 1 1 0 0,-1 0-1 0 0,0 0 1 0 0,0 0-1 0 0,0 0 0 0 0,0 1 1 0 0,0-1-1 0 0,0 1 0 0 0,0 0 1 0 0,-1 0-1 0 0,1 0 1 0 0,-1 0-1 0 0,1 0 0 0 0,-1 0 1 0 0,4 5-1 0 0,-5-5 8 0 0,0 0-1 0 0,0 1 0 0 0,0-1 1 0 0,0 1-1 0 0,0-1 0 0 0,0 1 1 0 0,-1 0-1 0 0,1-1 1 0 0,-1 1-1 0 0,1 0 0 0 0,-1-1 1 0 0,0 1-1 0 0,0 0 1 0 0,-1-1-1 0 0,1 1 0 0 0,0 0 1 0 0,-1-1-1 0 0,0 1 0 0 0,1 0 1 0 0,-1-1-1 0 0,-3 5 1 0 0,0 3 128 0 0,-2 0 1 0 0,0-1 0 0 0,0 0 0 0 0,0 0-1 0 0,-1 0 1 0 0,-14 12 0 0 0,5-6 57 0 0,-1-1 1 0 0,-25 17-1 0 0,18-17-381 0 0,-1 0-1 0 0,0-2 0 0 0,0 0 1 0 0,-1-2-1 0 0,-51 13 0 0 0,58-18-461 0 0,-23 11-1 0 0,25-9-840 0 0,-31 7 1 0 0,31-10-60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2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 2759 0 0,'-1'0'207'0'0,"-20"14"1500"0"0,1 1-1 0 0,0 0 1 0 0,2 2-1 0 0,-23 24 1 0 0,-61 81 1064 0 0,-32 76-1658 0 0,18 9-664 0 0,107-190-375 0 0,-9 16 53 0 0,-44 59 1 0 0,47-74-101 0 0,0 0 1 0 0,-1-1 0 0 0,-1-1 0 0 0,-25 18-1 0 0,10-10-993 0 0,-67 35-1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2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1839 0 0,'-8'0'160'0'0,"2"1"532"0"0,1 1-1 0 0,0 0 0 0 0,0-1 0 0 0,0 1 0 0 0,0 1 1 0 0,0-1-1 0 0,0 1 0 0 0,-8 6 0 0 0,-2 4 4187 0 0,-16 16 0 0 0,9-8-2843 0 0,-4 3-1864 0 0,1 1 0 0 0,1 1 0 0 0,-38 56 0 0 0,56-73-740 0 0,4-4-3248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2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14 12439 0 0,'6'-14'4027'0'0,"-8"14"-3584"0"0,-2 0-399 0 0,-1 1 0 0 0,0 0 1 0 0,1 0-1 0 0,-1 0 0 0 0,0 0 1 0 0,1 1-1 0 0,0-1 1 0 0,-1 1-1 0 0,-5 3 0 0 0,-38 28 409 0 0,24-16-363 0 0,0 0-145 0 0,1 0-1 0 0,-30 31 1 0 0,51-47-41 0 0,2 0-10 0 0,0-1 90 0 0,-1 1-1 0 0,1-1 1 0 0,0 1-1 0 0,0-1 1 0 0,-1 1 0 0 0,1-1-1 0 0,0 1 1 0 0,0-1 0 0 0,0 1-1 0 0,0 0 1 0 0,0-1 0 0 0,0 1-1 0 0,0 0 1 0 0,2 3 15 0 0,0 0 0 0 0,1-1 0 0 0,-1 1 0 0 0,1-1 0 0 0,0 0 0 0 0,-1 0 0 0 0,2 0 0 0 0,4 4 0 0 0,33 18-3 0 0,-35-22 6 0 0,1 1-1 0 0,0-1 1 0 0,-1 1 0 0 0,0 1-1 0 0,0-1 1 0 0,0 1 0 0 0,-1 0-1 0 0,1 0 1 0 0,-1 1 0 0 0,7 9-1 0 0,-9-9 95 0 0,0 0 0 0 0,0 0 0 0 0,0 0 0 0 0,-1 0 0 0 0,0 0 0 0 0,-1 1 0 0 0,1-1 0 0 0,0 10 0 0 0,-2-14-24 0 0,0 1 1 0 0,0-1 0 0 0,0 1-1 0 0,0-1 1 0 0,-1 1 0 0 0,1-1-1 0 0,-1 1 1 0 0,1-1-1 0 0,-1 1 1 0 0,0-1 0 0 0,0 0-1 0 0,0 1 1 0 0,-1-1 0 0 0,1 0-1 0 0,0 0 1 0 0,-1 0-1 0 0,1 0 1 0 0,-1 0 0 0 0,0 0-1 0 0,0 0 1 0 0,0-1 0 0 0,0 1-1 0 0,-4 2 1 0 0,-5 2-2 0 0,-1 0 0 0 0,0-1 1 0 0,0-1-1 0 0,0 1 0 0 0,0-2 0 0 0,-1 0 0 0 0,0-1 1 0 0,-17 2-1 0 0,-10-2-568 0 0,-55-4 1 0 0,79 1 63 0 0,1 0 0 0 0,-17-5 0 0 0,7-2-4625 0 0,10-1-624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2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12439 0 0,'0'0'958'0'0,"-2"1"-625"0"0,-6 2-85 0 0,0 0 0 0 0,1 1 0 0 0,-1 0 0 0 0,1 1 0 0 0,0-1 0 0 0,0 1 0 0 0,0 1 1 0 0,1-1-1 0 0,0 1 0 0 0,0 0 0 0 0,-5 8 0 0 0,-11 14 424 0 0,-22 37 0 0 0,43-63-658 0 0,-41 73 1033 0 0,3 1 1 0 0,-29 82 0 0 0,18-39-265 0 0,24-59-489 0 0,-91 193 113 0 0,107-235-326 0 0,0 0 0 0 0,-19 23-1 0 0,23-34-487 0 0,1-1 0 0 0,-1 0 0 0 0,0 1 0 0 0,0-2-1 0 0,-1 1 1 0 0,0-1 0 0 0,0 0 0 0 0,-12 6 0 0 0,5-6-1312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2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13359 0 0,'0'0'1210'0'0,"2"0"-777"0"0,16 2 1277 0 0,0-1 0 0 0,0-1 1 0 0,33-4-1 0 0,55-14-449 0 0,151-48 167 0 0,-27 6-1316 0 0,-132 39-2810 0 0,-71 17 1231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12 344 8287 0 0,'0'0'639'0'0,"1"1"-415"0"0,-1 27 483 0 0,-1-12 12014 0 0,-6-34-11300 0 0,5 10-1322 0 0,1-1 0 0 0,0 0-1 0 0,1 1 1 0 0,0-1 0 0 0,0 0 0 0 0,1 0-1 0 0,0 1 1 0 0,1-1 0 0 0,-1 0-1 0 0,2 1 1 0 0,-1 0 0 0 0,1-1 0 0 0,1 1-1 0 0,-1 0 1 0 0,1 0 0 0 0,10-13 0 0 0,-3 7-148 0 0,0 0 0 0 0,1 0 0 0 0,0 1 0 0 0,1 1 1 0 0,1 0-1 0 0,0 1 0 0 0,20-12 0 0 0,-22 15-134 0 0,93-52-647 0 0,-93 54 223 0 0,0 1 0 0 0,1 0 0 0 0,-1 1-1 0 0,1 0 1 0 0,0 1 0 0 0,0 1 0 0 0,15-1 0 0 0,-11 3-1035 0 0</inkml:trace>
  <inkml:trace contextRef="#ctx0" brushRef="#br0" timeOffset="1">629 40 9671 0 0,'0'0'1271'0'0,"0"11"3909"0"0,-1 10-3299 0 0,0-1 0 0 0,-2 1 1 0 0,-8 34-1 0 0,3-28-1921 0 0,-1 0 0 0 0,-1 0 0 0 0,-1-2 0 0 0,-21 35 0 0 0,32-58-372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10591 0 0,'0'0'5922'0'0,"-1"2"-5568"0"0,-26 43 306 0 0,3 1-1 0 0,-29 77 1 0 0,13-28-379 0 0,13-34-183 0 0,-57 119 49 0 0,-14-6-56 0 0,3-49-1425 0 0,81-107 580 0 0,12-17 348 0 0,3-4-1046 0 0,0 0 1394 0 0,0 0 0 0 0,0 0 0 0 0,0 0 0 0 0,0 0 0 0 0,0 0 0 0 0,1 0 0 0 0,2-3 0 0 0,2-6 58 0 0,19-42 369 0 0,26-63 228 0 0,-49 111-585 0 0,1 0 0 0 0,-1 0 0 0 0,1 0 0 0 0,1 0-1 0 0,-1 1 1 0 0,1 0 0 0 0,0 0 0 0 0,0 0 0 0 0,8-8-1 0 0,-10 11 40 0 0,1 1-1 0 0,-1-1 1 0 0,1 0-1 0 0,0 1 1 0 0,0-1-1 0 0,-1 1 1 0 0,1 0-1 0 0,0 0 0 0 0,0 0 1 0 0,0 0-1 0 0,1 0 1 0 0,-1 1-1 0 0,0 0 1 0 0,0-1-1 0 0,0 1 1 0 0,0 0-1 0 0,0 1 0 0 0,1-1 1 0 0,-1 0-1 0 0,0 1 1 0 0,4 1-1 0 0,6 2 241 0 0,0 0-1 0 0,0 2 1 0 0,0-1 0 0 0,-1 1-1 0 0,19 13 1 0 0,-25-15-146 0 0,-1 0 0 0 0,1 1 1 0 0,-1 0-1 0 0,0 0 1 0 0,0 0-1 0 0,0 0 0 0 0,-1 1 1 0 0,0 0-1 0 0,0 0 0 0 0,0 0 1 0 0,-1 0-1 0 0,5 12 1 0 0,-7-15-45 0 0,-1 1 1 0 0,1 0 0 0 0,-1 0 0 0 0,0 0-1 0 0,0 0 1 0 0,0 0 0 0 0,0-1 0 0 0,-1 1-1 0 0,1 0 1 0 0,-1 0 0 0 0,0 0 0 0 0,0 0-1 0 0,0-1 1 0 0,-1 1 0 0 0,0-1 0 0 0,1 1 0 0 0,-1-1-1 0 0,0 1 1 0 0,-5 4 0 0 0,-4 6 134 0 0,0-1 0 0 0,-27 23 0 0 0,37-34-229 0 0,-21 18 47 0 0,-1-1-1 0 0,0-1 0 0 0,-33 19 1 0 0,48-32-77 0 0,-1 0 1 0 0,0-1-1 0 0,1 0 0 0 0,-2-1 1 0 0,1 0-1 0 0,0-1 1 0 0,-1 0-1 0 0,1 0 0 0 0,-1-1 1 0 0,1 0-1 0 0,-1 0 1 0 0,0-1-1 0 0,-18-3 0 0 0,25 3-36 0 0,0-1-1 0 0,0 0 0 0 0,0 0 0 0 0,0 0 1 0 0,1 0-1 0 0,-1 0 0 0 0,-5-3 0 0 0,8 3-68 0 0,-1 1 0 0 0,0-1 0 0 0,0 0 0 0 0,0 0 0 0 0,1 1 0 0 0,-1-1 0 0 0,0 0 0 0 0,0 0 0 0 0,1 0 0 0 0,-1 0 0 0 0,1 0-1 0 0,-1 0 1 0 0,1 0 0 0 0,-1 0 0 0 0,1 0 0 0 0,0 0 0 0 0,0 0 0 0 0,-1 0 0 0 0,1 0 0 0 0,0 0 0 0 0,0 0 0 0 0,0 0 0 0 0,0 0 0 0 0,0-2 0 0 0,4-10-7114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14599 0 0,'0'0'1320'0'0,"-8"3"-1056"0"0,5-1-156 0 0,0 0-1 0 0,0 0 0 0 0,1 0 1 0 0,-1 0-1 0 0,0 1 0 0 0,1-1 1 0 0,-1 1-1 0 0,1 0 1 0 0,-2 3-1 0 0,-18 32 1094 0 0,13-21-856 0 0,-7 11 192 0 0,-29 52 1012 0 0,41-71-1373 0 0,0 1 1 0 0,0 0-1 0 0,1 0 1 0 0,0 1-1 0 0,0-1 1 0 0,0 14 0 0 0,2-23-131 0 0,1 1 0 0 0,0 0 0 0 0,0 0 0 0 0,0-1 0 0 0,0 1 0 0 0,0 0 1 0 0,1-1-1 0 0,-1 1 0 0 0,1 0 0 0 0,-1-1 0 0 0,1 1 0 0 0,-1-1 0 0 0,1 1 1 0 0,0 0-1 0 0,-1-1 0 0 0,1 0 0 0 0,0 1 0 0 0,0-1 0 0 0,0 1 0 0 0,1-1 1 0 0,-1 0-1 0 0,2 2 0 0 0,-1-2 15 0 0,1 1 1 0 0,-1-1-1 0 0,1 0 1 0 0,-1 0-1 0 0,1 0 1 0 0,0-1 0 0 0,-1 1-1 0 0,1-1 1 0 0,0 1-1 0 0,0-1 1 0 0,-1 0-1 0 0,1 0 1 0 0,4 0-1 0 0,1-1-17 0 0,1-1 0 0 0,0 0 0 0 0,-1 0 0 0 0,1 0 0 0 0,-1-1 0 0 0,0 0 0 0 0,0-1 0 0 0,0 0 0 0 0,10-6 0 0 0,8-8 194 0 0,30-26 0 0 0,-29 21-186 0 0,73-62-717 0 0,-75 64 67 0 0,-24 20 437 0 0,-1 14-311 0 0,-4 25 490 0 0,2-22 10 0 0,0 32 1 0 0,3-29 24 0 0,-1-11 2 0 0,0 1 0 0 0,1-1 0 0 0,0 1 0 0 0,0-1 0 0 0,1 0 0 0 0,0 0 0 0 0,0 0 0 0 0,5 9 0 0 0,-7-15-52 0 0,1-1-1 0 0,0 1 1 0 0,0 0 0 0 0,0-1 0 0 0,0 1 0 0 0,0-1-1 0 0,0 1 1 0 0,0-1 0 0 0,0 0 0 0 0,1 1-1 0 0,-1-1 1 0 0,1 0 0 0 0,-1 0 0 0 0,1 0 0 0 0,-1 0-1 0 0,1 0 1 0 0,3 1 0 0 0,-2-1-62 0 0,0-1 0 0 0,0 1 0 0 0,0-1 0 0 0,0 1 1 0 0,0-1-1 0 0,0 0 0 0 0,0 0 0 0 0,0 0 0 0 0,6-2 0 0 0,2-1-545 0 0,0 0-1 0 0,-1 0 0 0 0,1-2 0 0 0,18-9 0 0 0,23-19-2977 0 0,-24 13 1744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28 4607 0 0,'0'-16'448'0'0,"0"16"-282"0"0,0 0 0 0 0,0-1 0 0 0,0 1 0 0 0,0-1 0 0 0,0 1 0 0 0,0 0 0 0 0,0-1 0 0 0,0 1 0 0 0,0-1 0 0 0,0 1 0 0 0,0-1 0 0 0,0 1 0 0 0,0 0 0 0 0,0-1 0 0 0,0 1 0 0 0,-1 0 0 0 0,1-1 0 0 0,0 1-1 0 0,0-1 1 0 0,0 1 0 0 0,-1 0 0 0 0,1-1 0 0 0,0 1 0 0 0,0 0 0 0 0,-1 0 0 0 0,1-1 0 0 0,0 1 0 0 0,-1 0 0 0 0,1 0 0 0 0,0-1 0 0 0,-1 1 0 0 0,1 0 0 0 0,-1 0 0 0 0,1 0 0 0 0,0 0 0 0 0,-1-1 0 0 0,1 1-1 0 0,-1 0 1 0 0,1 0 0 0 0,0 0 0 0 0,-1 0 0 0 0,1 0 0 0 0,-1 0 0 0 0,0 0 0 0 0,-11 8 5164 0 0,11-8-5446 0 0,-6 8 542 0 0,-1-1 1 0 0,1 1-1 0 0,1 0 1 0 0,-10 15 0 0 0,-21 40-195 0 0,20-32 25 0 0,-272 495 1578 0 0,240-432-1641 0 0,-148 289 33 0 0,189-365-3291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0,'0'0'4323'0'0,"1"1"-4248"0"0,41 29-286 0 0,-25-15-3848 0 0,-6-4-549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16327 0 0,'0'0'1884'0'0,"2"-1"-1104"0"0,301-57 4846 0 0,-202 44-6156 0 0,106-1-1 0 0,-173 15-939 0 0,-1 3-4097 0 0,-5 3-1553 0 0</inkml:trace>
  <inkml:trace contextRef="#ctx0" brushRef="#br0" timeOffset="1">665 231 10591 0 0,'-1'2'819'0'0,"-28"34"733"0"0,6-6 2984 0 0,19-24-3771 0 0,-1 1-1 0 0,1 0 1 0 0,1 0 0 0 0,0 0-1 0 0,0 0 1 0 0,-4 12 0 0 0,3-3-149 0 0,1 0 0 0 0,-2 17 0 0 0,3-23-463 0 0,1-6-104 0 0,1-1 0 0 0,-1 0 0 0 0,1 0 0 0 0,0 1 0 0 0,0-1 0 0 0,0 0 0 0 0,1 0 0 0 0,-1 1 0 0 0,2 2 0 0 0,3 6-576 0 0,0-10-1754 0 0,3-2 682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13847 0 0,'0'0'2664'0'0,"10"2"-2256"0"0,-1-1-152 0 0,2 3-24 0 0,0 0-8 0 0,-2 3-7256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15407 0 0,'0'0'1394'0'0,"0"2"-1150"0"0,-1 3-51 0 0,-1 1 0 0 0,0-1 0 0 0,0 1 0 0 0,0-1 0 0 0,0 0 0 0 0,-1 0 0 0 0,-5 8 0 0 0,-30 35 1260 0 0,15-20-866 0 0,7-7-174 0 0,0-1-87 0 0,1 0 0 0 0,0 1 0 0 0,-22 46 1214 0 0,52-65-909 0 0,-12-2-581 0 0,0 1 0 0 0,0-1 1 0 0,0 0-1 0 0,-1 0 0 0 0,1 0 1 0 0,3 0-1 0 0,9-4 109 0 0,1 0 0 0 0,-1-1 0 0 0,0-1-1 0 0,22-11 1 0 0,-11 4-89 0 0,-15 8-159 0 0,1-1 0 0 0,-1 0-1 0 0,-1-1 1 0 0,1 0 0 0 0,-1-1 0 0 0,-1 0 0 0 0,12-12-1 0 0,-17 16-95 0 0,-1 0-1 0 0,1 0 0 0 0,-1-1 0 0 0,0 1 0 0 0,0-1 0 0 0,-1 0 0 0 0,1 0 0 0 0,-1 0 0 0 0,0 0 0 0 0,0 0 0 0 0,-1-1 0 0 0,1 1 1 0 0,-1 0-1 0 0,-1-1 0 0 0,1 1 0 0 0,-1-1 0 0 0,0 1 0 0 0,0-1 0 0 0,-1-5 0 0 0,-9-34-875 0 0,10 43 954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3 167 13935 0 0,'0'0'1262'0'0,"0"1"-1037"0"0,-3 5 5323 0 0,5-5-5297 0 0,0-1 1 0 0,0 1 0 0 0,0-1-1 0 0,-1 0 1 0 0,1 0-1 0 0,0 0 1 0 0,0 0-1 0 0,4 0 1 0 0,1-2 59 0 0,-1 1 0 0 0,1-1 0 0 0,0-1 0 0 0,-1 1 0 0 0,1-1 0 0 0,-1 0 0 0 0,11-7 0 0 0,40-34 598 0 0,-40 30-673 0 0,21-13 0 0 0,-15 12-179 0 0,36-16 0 0 0,-52 28-53 0 0,0 0-1 0 0,0 0 0 0 0,0 1 1 0 0,0 0-1 0 0,1 0 1 0 0,-1 1-1 0 0,1 0 1 0 0,-1 0-1 0 0,1 1 1 0 0,9 0-1 0 0,-15 1-6 0 0,1-1 0 0 0,-1 1 0 0 0,0-1 0 0 0,0 1 0 0 0,1 0 0 0 0,-1 0 0 0 0,0 0 0 0 0,0 0 0 0 0,0 0 0 0 0,0 0 0 0 0,0 1 0 0 0,0-1 0 0 0,0 1 0 0 0,0-1 0 0 0,-1 1 0 0 0,1 0 0 0 0,0 0 0 0 0,-1 0 0 0 0,0 0 0 0 0,1 0 0 0 0,-1 0 0 0 0,0 0 0 0 0,0 0 0 0 0,1 3 0 0 0,1 4-22 0 0,-1 1 1 0 0,0 0 0 0 0,0 0 0 0 0,0 16 0 0 0,1 8-4 0 0,-1-25 28 0 0,-1-1 0 0 0,2 0 0 0 0,-1 0 0 0 0,1 0 0 0 0,0 0 0 0 0,1-1 0 0 0,0 1 0 0 0,0-1 0 0 0,0 0 0 0 0,1 0 0 0 0,0 0 0 0 0,1-1 0 0 0,-1 0 0 0 0,1 0 0 0 0,1 0 0 0 0,9 7 0 0 0,-5-6-123 0 0,-1-1 1 0 0,1 0-1 0 0,0-1 0 0 0,0 0 1 0 0,0-1-1 0 0,1 0 0 0 0,0 0 1 0 0,0-2-1 0 0,0 1 0 0 0,17 0 1 0 0,-10-1-665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4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357 128 5639 0 0,'0'0'258'0'0,"1"-1"-4"0"0,12-18-150 0 0,10-25 2043 0 0,-17 30-730 0 0,1 1 0 0 0,17-23 4162 0 0,-25 39-5117 0 0,-5 45 272 0 0,-24 86 0 0 0,14-69-408 0 0,-4 13-221 0 0,-3-2 0 0 0,-3 0 1 0 0,-4-1-1 0 0,-3-2 0 0 0,-3-1 0 0 0,-61 90 0 0 0,80-136-114 0 0,1-2 22 0 0,-2 0-1 0 0,0-1 1 0 0,-24 24 0 0 0,41-46-131 0 0,1-3-39 0 0,0-2-8 0 0,0 0 1 0 0,1-1-1 0 0,0 1 1 0 0,0 0 0 0 0,0 0-1 0 0,1 0 1 0 0,-1 0-1 0 0,1 0 1 0 0,0 0-1 0 0,0 0 1 0 0,0 0-1 0 0,3-3 1 0 0,5-11-687 0 0,9-18-615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4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125 676 10047 0 0,'-11'19'365'0'0,"0"0"0"0"0,-19 21 1 0 0,2-2 172 0 0,26-35-421 0 0,1-1 1 0 0,-1 0-1 0 0,0 1 1 0 0,0-1-1 0 0,-1 0 0 0 0,1 0 1 0 0,0 0-1 0 0,-1 0 1 0 0,-3 1-1 0 0,4-2 259 0 0,-6-9 8 0 0,6 6-353 0 0,1 0 1 0 0,0-1-1 0 0,0 1 0 0 0,0-1 0 0 0,0 1 0 0 0,1-1 1 0 0,-1 1-1 0 0,1-1 0 0 0,-1 1 0 0 0,1-1 0 0 0,0 0 0 0 0,0 1 1 0 0,0-4-1 0 0,6-35 146 0 0,-4 33-127 0 0,13-52 441 0 0,2 0 0 0 0,26-58-1 0 0,-26 81-272 0 0,20-35-1 0 0,-13 28-140 0 0,-8 15-55 0 0,1 0 0 0 0,1 2 0 0 0,2 0 0 0 0,1 1 0 0 0,28-28 0 0 0,-32 38 123 0 0,0 1-1 0 0,1 0 1 0 0,0 2-1 0 0,1 0 0 0 0,1 1 1 0 0,0 1-1 0 0,0 1 1 0 0,33-12-1 0 0,-45 19-26 0 0,0 1 1 0 0,1 0-1 0 0,0 1 0 0 0,-1 0 0 0 0,1 0 1 0 0,0 1-1 0 0,-1 0 0 0 0,13 1 0 0 0,-15 0-60 0 0,-1 0-1 0 0,0 0 1 0 0,0 1 0 0 0,0-1-1 0 0,0 1 1 0 0,0 0-1 0 0,0 1 1 0 0,0-1 0 0 0,-1 1-1 0 0,1 0 1 0 0,-1 0-1 0 0,0 0 1 0 0,0 1 0 0 0,7 7-1 0 0,-4-3-35 0 0,-1 1 0 0 0,0-1 0 0 0,-1 1 0 0 0,0 0 0 0 0,0 0 0 0 0,-1 1 0 0 0,-1-1 1 0 0,1 1-1 0 0,-1 0 0 0 0,-1 0 0 0 0,2 14 0 0 0,-3-11-18 0 0,0 1 0 0 0,-1 0 0 0 0,-1-1 0 0 0,0 1 0 0 0,-1-1 0 0 0,0 1 0 0 0,-1-1 0 0 0,-5 15 1 0 0,1-8 11 0 0,-1 0 1 0 0,-1 0 0 0 0,0-1 0 0 0,-2-1 0 0 0,0 1-1 0 0,-1-1 1 0 0,0-1 0 0 0,-2-1 0 0 0,0 0 0 0 0,-1 0 0 0 0,0-1-1 0 0,-22 15 1 0 0,13-13 5 0 0,-1-2-1 0 0,-41 21 0 0 0,24-16-23 0 0,27-12 13 0 0,-1 0 0 0 0,0-1 0 0 0,0-1 0 0 0,-1-1 0 0 0,-33 8 0 0 0,46-13-67 0 0,0 0-1 0 0,0-1 0 0 0,0 1 0 0 0,0-1 1 0 0,1 1-1 0 0,-1-1 0 0 0,0 0 1 0 0,1 0-1 0 0,-1-1 0 0 0,0 1 1 0 0,1-1-1 0 0,-1 0 0 0 0,1 0 1 0 0,0 0-1 0 0,0 0 0 0 0,0-1 0 0 0,0 1 1 0 0,0-1-1 0 0,0 0 0 0 0,1 1 1 0 0,-1-1-1 0 0,1 0 0 0 0,0-1 1 0 0,-2-2-1 0 0,3 4-419 0 0,-1-2-1681 0 0,1 3 822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4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7831 0 0,'0'0'9155'0'0,"2"0"-8576"0"0,237-61 2586 0 0,-225 59-3175 0 0,0-1 0 0 0,28 1 1 0 0,-36 2-557 0 0,1 0 1 0 0,0 1 0 0 0,-1 0-1 0 0,13 4 1 0 0,-8-2-3932 0 0,-1-1-1281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4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95 16007 0 0,'0'0'731'0'0,"-1"1"-10"0"0,-5 3-465 0 0,1 1-122 0 0,5-5-87 0 0,1 0 0 0 0,-1 1-1 0 0,0-1 1 0 0,0 0 0 0 0,0 0 0 0 0,0 1 0 0 0,0-1 0 0 0,0 0 0 0 0,1 0 0 0 0,-1 1 0 0 0,0-1 0 0 0,0 0 0 0 0,0 0 0 0 0,0 0 0 0 0,1 1 0 0 0,-1-1 0 0 0,0 0 0 0 0,0 0 0 0 0,1 0 0 0 0,-1 0 0 0 0,0 1 0 0 0,0-1 0 0 0,1 0 0 0 0,-1 0 0 0 0,0 0 0 0 0,1 0 0 0 0,-1 0 0 0 0,1 0 0 0 0,8 3 575 0 0,-3-2-384 0 0,-1 0 0 0 0,0-1 0 0 0,1 0 0 0 0,-1-1 0 0 0,1 1 0 0 0,9-3 0 0 0,36-11 547 0 0,-32 8-477 0 0,83-28 531 0 0,-66 20-916 0 0,0 2 1 0 0,1 1-1 0 0,50-7 0 0 0,-75 17-816 0 0,0 1 0 0 0,14 1 0 0 0,-13-1-1057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455 307 4607 0 0,'-2'1'354'0'0,"-33"34"11308"0"0,36-37-11184 0 0,22-19 333 0 0,-9 8-339 0 0,17-19-1 0 0,-23 22-435 0 0,-1-1 0 0 0,0 1-1 0 0,0-2 1 0 0,-1 1 0 0 0,0-1-1 0 0,-1 1 1 0 0,-1-2 0 0 0,4-11 0 0 0,-6 16-72 0 0,-1 1 1 0 0,1-1 0 0 0,-2 0 0 0 0,1 1 0 0 0,-1-1 0 0 0,0 0 0 0 0,0 0 0 0 0,-1 1 0 0 0,0-1 0 0 0,0 1 0 0 0,-1-1 0 0 0,0 1 0 0 0,0-1 0 0 0,-6-11 0 0 0,7 17 23 0 0,-1-1-1 0 0,1 1 1 0 0,0 0-1 0 0,-1 0 0 0 0,1 0 1 0 0,-1 0-1 0 0,0 0 1 0 0,0 0-1 0 0,0 0 1 0 0,0 1-1 0 0,0-1 1 0 0,0 1-1 0 0,0-1 1 0 0,0 1-1 0 0,0 0 1 0 0,-1 0-1 0 0,1 0 0 0 0,-5-1 1 0 0,3 1 1 0 0,0 1 0 0 0,1 0 0 0 0,-1-1 0 0 0,0 2 0 0 0,1-1 1 0 0,-1 0-1 0 0,0 1 0 0 0,1 0 0 0 0,-1 0 0 0 0,1 0 0 0 0,-7 3 0 0 0,-3 2-12 0 0,0 2 1 0 0,0 0-1 0 0,1 0 0 0 0,0 1 1 0 0,-15 15-1 0 0,-58 51-77 0 0,29-26 123 0 0,-97 106 1 0 0,143-143 54 0 0,1 1 1 0 0,0 0-1 0 0,-12 23 1 0 0,19-32-33 0 0,1 0 1 0 0,-1 1 0 0 0,1-1 0 0 0,0 0 0 0 0,0 1-1 0 0,0-1 1 0 0,0 9 0 0 0,1-11-19 0 0,0 1 0 0 0,0-1 0 0 0,1 0 0 0 0,-1 1 0 0 0,1-1-1 0 0,-1 0 1 0 0,1 0 0 0 0,0 0 0 0 0,0 1 0 0 0,0-1 0 0 0,0 0 0 0 0,0 0 0 0 0,0 0 0 0 0,1-1-1 0 0,-1 1 1 0 0,3 2 0 0 0,-1-1 0 0 0,0-1-1 0 0,1 0 0 0 0,-1 0 1 0 0,1 0-1 0 0,-1 0 0 0 0,1 0 1 0 0,0-1-1 0 0,0 0 0 0 0,0 0 1 0 0,0 0-1 0 0,-1 0 0 0 0,1 0 1 0 0,1-1-1 0 0,-1 0 1 0 0,0 0-1 0 0,4 0 0 0 0,5-1 33 0 0,0 0 0 0 0,1-1 0 0 0,19-6 1 0 0,-15 2-92 0 0,0 0 1 0 0,0-2-1 0 0,0 0 1 0 0,-1-1 0 0 0,-1-1-1 0 0,1 0 1 0 0,25-23 0 0 0,-2-3-1322 0 0,52-61 0 0 0,-87 92 1231 0 0,-2 2 67 0 0,-1 1 1 0 0,-1 0-1 0 0,1-1 0 0 0,0 1 0 0 0,0-1 0 0 0,-1 0 0 0 0,0 1 1 0 0,1-1-1 0 0,-1 0 0 0 0,0 0 0 0 0,1-5 0 0 0,-1 2 66 0 0,0 4 502 0 0,-13 4-40 0 0,9 0-403 0 0,0-1 0 0 0,0 1 1 0 0,1 0-1 0 0,-1 0 0 0 0,0 0 0 0 0,0 0 0 0 0,1 0 0 0 0,0 0 0 0 0,-1 1 0 0 0,1-1 0 0 0,0 1 0 0 0,0 0 0 0 0,0-1 0 0 0,0 1 1 0 0,1 0-1 0 0,-1 0 0 0 0,-1 4 0 0 0,-2 6 209 0 0,1 0-1 0 0,-6 25 1 0 0,8-30-235 0 0,1-1 0 0 0,0 1-1 0 0,1-1 1 0 0,0 1 0 0 0,0 0 0 0 0,1-1 0 0 0,2 12 0 0 0,-3-17-45 0 0,0 0 1 0 0,0 0 0 0 0,0 0 0 0 0,1 0 0 0 0,-1 0 0 0 0,1 0 0 0 0,0-1 0 0 0,-1 1 0 0 0,1 0 0 0 0,1 2 0 0 0,1 0-1 0 0,6 7-16 0 0,-4-8-441 0 0,-1 0 0 0 0,1 0 0 0 0,0 0-1 0 0,0-1 1 0 0,0 0 0 0 0,0 0 0 0 0,1 0 0 0 0,8 1 0 0 0,-11-2-997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45 576 12607 0 0,'0'0'3390'0'0,"-8"-4"-1217"0"0,5 3-2012 0 0,0-1 0 0 0,1 0 0 0 0,-1 0-1 0 0,1-1 1 0 0,0 1 0 0 0,-1 0 0 0 0,1-1 0 0 0,0 0 0 0 0,1 1 0 0 0,-1-1 0 0 0,0 0-1 0 0,1 0 1 0 0,-1 0 0 0 0,1 0 0 0 0,0 0 0 0 0,0 0 0 0 0,0 0 0 0 0,1 0 0 0 0,-1-1-1 0 0,1 1 1 0 0,-1-5 0 0 0,1-3 1 0 0,-1-1-1 0 0,2 1 1 0 0,0-1-1 0 0,4-19 0 0 0,-1 16-157 0 0,0 1 0 0 0,1 1 0 0 0,1-1 0 0 0,0 1-1 0 0,1 0 1 0 0,1 0 0 0 0,0 1 0 0 0,0 0 0 0 0,15-17-1 0 0,13-8-252 0 0,53-45 1 0 0,-67 63 174 0 0,12-11-103 0 0,44-28-1 0 0,-65 49-3 0 0,-1 2 0 0 0,1 0 0 0 0,1 0 0 0 0,-1 1-1 0 0,1 1 1 0 0,0 0 0 0 0,24-4 0 0 0,-20 7-1131 0 0,-1 2-3409 0 0,-2 1-1378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1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9671 0 0,'0'0'3210'0'0,"-7"16"-1821"0"0,-1 12-329 0 0,5-15-685 0 0,-1-1 0 0 0,-8 17 0 0 0,2-9 113 0 0,-1 0 0 0 0,-1-1 0 0 0,-25 31 0 0 0,30-44-448 0 0,6-5-124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2735 0 0,'0'0'124'0'0,"1"2"-8"0"0,21 25-70 0 0,-22-26 60 0 0,1 0-25 0 0,-1-1-1 0 0,0 0 0 0 0,0 0 0 0 0,0 0 0 0 0,1 0 0 0 0,-1 1 1 0 0,0-1-1 0 0,0 0 0 0 0,0 0 0 0 0,0 0 0 0 0,1 1 0 0 0,-1-1 1 0 0,0 0-1 0 0,0 0 0 0 0,0 1 0 0 0,0-1 0 0 0,0 0 0 0 0,0 0 0 0 0,0 1 1 0 0,0-1-1 0 0,0 0 0 0 0,0 0 0 0 0,0 1 0 0 0,0-1 0 0 0,0 0 1 0 0,0 0-1 0 0,0 1 0 0 0,0-1 0 0 0,0 0 0 0 0,0 1 0 0 0,0-1 1 0 0,0 0-1 0 0,0 0 0 0 0,0 1 0 0 0,-1-1 0 0 0,1 0 0 0 0,0 1 1 0 0,-4 8 1838 0 0,-3 1-987 0 0,0-1 1 0 0,-1 0 0 0 0,0 0 0 0 0,-1-1-1 0 0,0 0 1 0 0,0-1 0 0 0,-11 7-1 0 0,-13 12 661 0 0,28-22-1411 0 0,-55 50 1713 0 0,51-45-1674 0 0,2-1 1 0 0,0 1-1 0 0,0 0 0 0 0,0 1 0 0 0,-5 11 0 0 0,12-21-196 0 0,0 1-1 0 0,0-1 1 0 0,0 0-1 0 0,0 1 1 0 0,0-1-1 0 0,0 1 1 0 0,0-1 0 0 0,0 1-1 0 0,0-1 1 0 0,0 1-1 0 0,0-1 1 0 0,0 0-1 0 0,0 1 1 0 0,1-1-1 0 0,-1 1 1 0 0,0-1-1 0 0,0 0 1 0 0,0 1-1 0 0,1-1 1 0 0,-1 0 0 0 0,0 1-1 0 0,1-1 1 0 0,-1 0-1 0 0,0 1 1 0 0,1-1-1 0 0,-1 0 1 0 0,0 0-1 0 0,1 1 1 0 0,-1-1-1 0 0,1 0 1 0 0,14 7 511 0 0,-5-4-421 0 0,1-1 0 0 0,0-1-1 0 0,-1 1 1 0 0,1-2 0 0 0,12 0-1 0 0,56-7 551 0 0,-63 5-635 0 0,2 0-62 0 0,28-7 1 0 0,-41 7 20 0 0,0 1 1 0 0,0-1-1 0 0,0 0 1 0 0,0 0-1 0 0,-1 0 1 0 0,1-1-1 0 0,-1 0 1 0 0,0 1-1 0 0,0-1 1 0 0,7-6-1 0 0,-10 6-4 0 0,1 1 0 0 0,-1 0 0 0 0,0-1 0 0 0,1 1 0 0 0,-1-1-1 0 0,0 0 1 0 0,-1 1 0 0 0,1-1 0 0 0,0 0 0 0 0,-1 1-1 0 0,1-1 1 0 0,-1 0 0 0 0,0 0 0 0 0,0 1 0 0 0,0-1-1 0 0,0 0 1 0 0,-1 0 0 0 0,1 1 0 0 0,-1-1 0 0 0,1 0 0 0 0,-1 1-1 0 0,0-1 1 0 0,-1-2 0 0 0,-1-1-16 0 0,0 0 1 0 0,1 0 0 0 0,-2 0-1 0 0,1 0 1 0 0,-1 1-1 0 0,0 0 1 0 0,0 0-1 0 0,-9-9 1 0 0,3 7-163 0 0,-1 0 1 0 0,0 0-1 0 0,0 1 0 0 0,0 0 1 0 0,-1 1-1 0 0,0 0 0 0 0,-20-4 1 0 0,-24-10-1234 0 0,54 18 993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100 109 5527 0 0,'-1'1'2632'0'0,"0"3"-2009"0"0,-1-1 0 0 0,1 0-1 0 0,0 0 1 0 0,0 1-1 0 0,0-1 1 0 0,1 0 0 0 0,-1 1-1 0 0,1-1 1 0 0,0 1-1 0 0,0-1 1 0 0,0 1 0 0 0,0-1-1 0 0,1 6 1 0 0,0-5-489 0 0,0-1 1 0 0,1 1 0 0 0,-1-1-1 0 0,0 1 1 0 0,1-1-1 0 0,0 0 1 0 0,0 0 0 0 0,0 0-1 0 0,0 0 1 0 0,0 0-1 0 0,1 0 1 0 0,-1 0 0 0 0,1-1-1 0 0,0 0 1 0 0,0 1-1 0 0,0-1 1 0 0,0 0 0 0 0,0 0-1 0 0,0 0 1 0 0,1-1 0 0 0,-1 1-1 0 0,1-1 1 0 0,-1 0-1 0 0,1 0 1 0 0,-1 0 0 0 0,1 0-1 0 0,-1-1 1 0 0,1 1-1 0 0,0-1 1 0 0,0 0 0 0 0,5-1-1 0 0,13-2 117 0 0,0-1 1 0 0,0-1-1 0 0,-1-1 0 0 0,0 0 0 0 0,0-2 1 0 0,20-10-1 0 0,-25 9-284 0 0,-1 1-1 0 0,0-2 1 0 0,0 0 0 0 0,-1-1 0 0 0,0 0 0 0 0,-1-1 0 0 0,23-27-1 0 0,-34 37-79 0 0,0-1-1 0 0,-1 1 0 0 0,1-1 1 0 0,-1 1-1 0 0,1-1 0 0 0,-1 0 0 0 0,0 1 1 0 0,0-1-1 0 0,0 0 0 0 0,0 0 0 0 0,-1 0 1 0 0,1-5-1 0 0,-1 7 64 0 0,0 0 1 0 0,0 0-1 0 0,0 0 1 0 0,-1-1-1 0 0,1 1 1 0 0,0 0-1 0 0,-1 0 0 0 0,1 0 1 0 0,-1 0-1 0 0,1 0 1 0 0,-1 0-1 0 0,0 0 0 0 0,1 0 1 0 0,-1 0-1 0 0,0 0 1 0 0,0 0-1 0 0,1 0 1 0 0,-1 0-1 0 0,0 0 0 0 0,0 0 1 0 0,0 1-1 0 0,0-1 1 0 0,0 0-1 0 0,0 1 1 0 0,-1-1-1 0 0,1 1 0 0 0,0 0 1 0 0,0-1-1 0 0,0 1 1 0 0,0 0-1 0 0,-1-1 0 0 0,-1 1 1 0 0,-1 0-25 0 0,0-1 0 0 0,0 1 0 0 0,0 0 0 0 0,0 1 0 0 0,1-1 0 0 0,-1 1 0 0 0,0 0 0 0 0,0-1 0 0 0,-4 3 0 0 0,-36 16-229 0 0,26-11 241 0 0,-23 11 63 0 0,2 1-1 0 0,-60 40 1 0 0,74-42 218 0 0,1 1-1 0 0,0 2 0 0 0,1 0 0 0 0,-30 37 0 0 0,47-50-152 0 0,0 0 0 0 0,1-1 0 0 0,0 2 0 0 0,1-1 0 0 0,-1 1 0 0 0,2-1 0 0 0,-1 1 0 0 0,1 0 0 0 0,-3 16 0 0 0,6-22-60 0 0,-1 1 0 0 0,1-1 0 0 0,0 0 0 0 0,0 1 0 0 0,0-1-1 0 0,0 0 1 0 0,0 1 0 0 0,1-1 0 0 0,0 0 0 0 0,-1 1 0 0 0,1-1-1 0 0,1 0 1 0 0,-1 0 0 0 0,0 0 0 0 0,1 0 0 0 0,-1 0 0 0 0,1 0-1 0 0,0 0 1 0 0,0-1 0 0 0,0 1 0 0 0,1-1 0 0 0,-1 1 0 0 0,0-1-1 0 0,1 0 1 0 0,0 0 0 0 0,-1 0 0 0 0,1 0 0 0 0,0 0 0 0 0,0-1-1 0 0,4 2 1 0 0,-1 0-73 0 0,1-1-1 0 0,-1 0 1 0 0,1 0 0 0 0,0-1-1 0 0,8 1 1 0 0,17 1-5289 0 0,-7-3-932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512 115 8287 0 0,'-4'-7'756'0'0,"-2"-1"-104"0"0,-1 0-1 0 0,0 0 0 0 0,-1 0 1 0 0,1 1-1 0 0,-2 0 0 0 0,1 0 0 0 0,-1 1 1 0 0,0 0-1 0 0,0 0 0 0 0,-15-6 1 0 0,13 7-338 0 0,0 1 0 0 0,0 0 1 0 0,0 1-1 0 0,0 0 0 0 0,-1 1 1 0 0,1 0-1 0 0,-1 1 1 0 0,1 0-1 0 0,-19 2 0 0 0,22 0-279 0 0,0 0-1 0 0,0 1 1 0 0,0 1-1 0 0,1-1 1 0 0,-1 1-1 0 0,-10 6 0 0 0,4-2-58 0 0,1 1-1 0 0,-18 14 0 0 0,14-8 21 0 0,0 1 0 0 0,1 1 1 0 0,-22 28-1 0 0,29-32 2 0 0,0 0 1 0 0,1 1-1 0 0,0 0 1 0 0,1 0-1 0 0,1 1 1 0 0,-6 19 0 0 0,11-30-7 0 0,0-1 0 0 0,1 1 1 0 0,-1 0-1 0 0,1 0 0 0 0,-1 0 1 0 0,1 4-1 0 0,3 4 19 0 0,-2-10-5 0 0,1 1 0 0 0,-1-1 1 0 0,0 1-1 0 0,1-1 0 0 0,0 0 1 0 0,-1 1-1 0 0,1-1 0 0 0,0 0 1 0 0,-1 0-1 0 0,1 0 0 0 0,0 0 1 0 0,0-1-1 0 0,0 1 0 0 0,0 0 1 0 0,0-1-1 0 0,3 1 0 0 0,2 1 23 0 0,0-1-1 0 0,0-1 1 0 0,11 1-1 0 0,2-3-23 0 0,-1 0 0 0 0,-1-2 0 0 0,1 0 0 0 0,31-11-1 0 0,71-36-560 0 0,-94 39 208 0 0,-20 9 320 0 0,4-1-118 0 0,1-2 1 0 0,-1 1 0 0 0,0-2 0 0 0,0 1-1 0 0,-1-2 1 0 0,0 1 0 0 0,0-1 0 0 0,10-12-1 0 0,-28 25 489 0 0,-4 4-166 0 0,1-1 0 0 0,0 1 0 0 0,1 1 1 0 0,0 0-1 0 0,0 0 0 0 0,-10 16 0 0 0,15-20-71 0 0,1 0 0 0 0,1 0 0 0 0,-1 0 0 0 0,1 1-1 0 0,0 0 1 0 0,0-1 0 0 0,1 1 0 0 0,0 0 0 0 0,0 0 0 0 0,1 0-1 0 0,0 1 1 0 0,0-1 0 0 0,0 0 0 0 0,1 9 0 0 0,1-14-86 0 0,-1 1 1 0 0,0-1 0 0 0,1 1-1 0 0,0-1 1 0 0,-1 1 0 0 0,1-1-1 0 0,0 1 1 0 0,1-1 0 0 0,-1 1-1 0 0,0-1 1 0 0,0 0 0 0 0,1 0-1 0 0,0 0 1 0 0,-1 0-1 0 0,1 0 1 0 0,4 3 0 0 0,-3-2-167 0 0,0-1 0 0 0,0-1 1 0 0,1 1-1 0 0,-1 0 0 0 0,0-1 1 0 0,1 1-1 0 0,-1-1 0 0 0,1 0 1 0 0,0-1-1 0 0,-1 1 0 0 0,7 0 1 0 0,11 0-6757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42 346 4143 0 0,'0'1'319'0'0,"-3"24"-292"0"0,-9 14 4158 0 0,-2 7 476 0 0,10-14-2709 0 0,-3 62 0 0 0,7-92-936 0 0,0-8-802 0 0,-1-1-1 0 0,1 1 1 0 0,0 0-1 0 0,0 0 1 0 0,1-1-1 0 0,0-5 1 0 0,2-6 23 0 0,-1-19-115 0 0,3 1 1 0 0,1 0-1 0 0,1 0 0 0 0,14-40 0 0 0,-16 63-85 0 0,1-1-1 0 0,-1 1 1 0 0,2 1 0 0 0,0-1-1 0 0,0 1 1 0 0,2 0 0 0 0,-1 1-1 0 0,1 0 1 0 0,1 0 0 0 0,0 1-1 0 0,0 0 1 0 0,1 1 0 0 0,20-14-1 0 0,4 3 58 0 0,0 2 0 0 0,2 1-1 0 0,0 2 1 0 0,0 2 0 0 0,1 1-1 0 0,59-10 1 0 0,-86 20-74 0 0,1 1-1 0 0,-1 0 0 0 0,1 1 1 0 0,-1 0-1 0 0,1 1 1 0 0,-1 0-1 0 0,0 1 0 0 0,1 0 1 0 0,13 5-1 0 0,-17-4-674 0 0,0 0 0 0 0,-1 0 0 0 0,1 1 0 0 0,10 8 0 0 0,-8-4-6176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10135 0 0,'1'1'5740'0'0,"0"2"-5280"0"0,1 0 1 0 0,-1 0-1 0 0,-1 0 0 0 0,1 0 0 0 0,0 0 0 0 0,-1 0 1 0 0,1 0-1 0 0,-1 0 0 0 0,0 0 0 0 0,0 0 0 0 0,0 1 1 0 0,-1-1-1 0 0,1 0 0 0 0,-2 6 0 0 0,-3 6-406 0 0,-10 26-1 0 0,5-15 578 0 0,1 0-599 0 0,-1 3-206 0 0,-1 0 1 0 0,-28 54-1 0 0,28-65-271 0 0,-15 24-2387 0 0,25-41 1860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4143 0 0,'0'0'440'0'0,"-4"9"-440"0"0,0 2 0 0 0,-1 3 1504 0 0,0 4 288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427 138 15343 0 0,'-2'-7'1394'0'0,"-21"-85"1538"0"0,22 90-2929 0 0,1 0 1 0 0,-1 0 0 0 0,1 0-1 0 0,-1 0 1 0 0,0 0 0 0 0,0 0 0 0 0,0 0-1 0 0,0 0 1 0 0,0 0 0 0 0,0 1 0 0 0,0-1-1 0 0,-1 0 1 0 0,1 1 0 0 0,-1-1-1 0 0,1 1 1 0 0,-1 0 0 0 0,0-1 0 0 0,1 1-1 0 0,-1 0 1 0 0,-4-2 0 0 0,4 3-9 0 0,-1-1 0 0 0,0 1 0 0 0,0 0 0 0 0,1-1 0 0 0,-1 1 1 0 0,0 0-1 0 0,0 1 0 0 0,0-1 0 0 0,1 0 0 0 0,-1 1 0 0 0,0 0 0 0 0,0-1 0 0 0,1 1 0 0 0,-1 0 0 0 0,-2 2 1 0 0,-6 2-16 0 0,1 0 0 0 0,0 1 1 0 0,1 1-1 0 0,-1 0 1 0 0,-8 8-1 0 0,-40 42-15 0 0,47-45 30 0 0,1-1 5 0 0,0 0 0 0 0,1 1 0 0 0,1 0 0 0 0,-8 15 0 0 0,11-16 0 0 0,5-11 0 0 0,0 0 0 0 0,0 1 0 0 0,0-1 0 0 0,0 0 0 0 0,0 1 0 0 0,0-1 0 0 0,0 0 0 0 0,0 1 0 0 0,0-1 0 0 0,0 0 0 0 0,0 1 0 0 0,0-1 0 0 0,0 0 0 0 0,0 1 0 0 0,0-1 0 0 0,0 0 0 0 0,0 0 0 0 0,0 1 0 0 0,0-1 0 0 0,1 0 0 0 0,-1 1 0 0 0,0-1 0 0 0,2 1 5 0 0,-1-1-1 0 0,1 1 1 0 0,-1-1-1 0 0,0 0 1 0 0,1 0-1 0 0,-1 0 1 0 0,1 0-1 0 0,-1 0 1 0 0,1 0-1 0 0,-1 0 1 0 0,0-1-1 0 0,1 1 1 0 0,-1 0-1 0 0,1-1 1 0 0,-1 1-1 0 0,0-1 1 0 0,3-1-1 0 0,23-12 11 0 0,-6 0-31 0 0,-1-1 1 0 0,32-29-1 0 0,-3 2-17 0 0,-45 38 32 0 0,22-11-8 0 0,-25 14-47 0 0,-2 14-39 0 0,-2 1 68 0 0,-1 0 1 0 0,-1-1-1 0 0,0 0 0 0 0,-1 0 1 0 0,-11 18-1 0 0,-2 4-24 0 0,-13 32 48 0 0,4 2 0 0 0,2 0-1 0 0,-23 103 1 0 0,39-124 3 0 0,2 0 0 0 0,2 0 1 0 0,2 0-1 0 0,2 1 0 0 0,3-1 0 0 0,8 62 0 0 0,0-55 6 0 0,30 94-1 0 0,-38-145 24 0 0,0 0 0 0 0,0-1 1 0 0,0 1-1 0 0,-1 0 0 0 0,1 0 0 0 0,-1 0 1 0 0,0-1-1 0 0,-1 1 0 0 0,1 0 0 0 0,-1 4 1 0 0,0-6 12 0 0,1 0-1 0 0,-1 0 1 0 0,1 0 0 0 0,-1-1 0 0 0,0 1-1 0 0,0 0 1 0 0,0-1 0 0 0,0 1 0 0 0,0 0-1 0 0,0-1 1 0 0,0 1 0 0 0,-1-1 0 0 0,1 0 0 0 0,0 1-1 0 0,-1-1 1 0 0,1 0 0 0 0,-1 0 0 0 0,0 0-1 0 0,1 0 1 0 0,-1 0 0 0 0,0 0 0 0 0,-2 0 0 0 0,0 1 67 0 0,-1-1 1 0 0,0 0 0 0 0,0 0 0 0 0,0-1 0 0 0,0 1 0 0 0,0-1-1 0 0,0 0 1 0 0,0-1 0 0 0,0 1 0 0 0,0-1 0 0 0,0 0-1 0 0,1 0 1 0 0,-1 0 0 0 0,0-1 0 0 0,0 0 0 0 0,1 0 0 0 0,-1 0-1 0 0,1 0 1 0 0,0-1 0 0 0,-1 1 0 0 0,1-1 0 0 0,0 0 0 0 0,-6-7-1 0 0,5 4-335 0 0,0 1 0 0 0,1-1 0 0 0,-1 1 0 0 0,1-1 0 0 0,0-1-1 0 0,1 1 1 0 0,-4-7 0 0 0,5 6-661 0 0,0 1 0 0 0,0-1 0 0 0,0 1 0 0 0,1-1 0 0 0,0 1 0 0 0,0-1 0 0 0,0-11 0 0 0,3-11-5233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13039 0 0,'0'0'598'0'0,"2"0"-10"0"0,0 0-576 0 0,0 1 0 0 0,0-1 0 0 0,0 1 0 0 0,0-1 0 0 0,-1 1 0 0 0,1 0 0 0 0,0-1 1 0 0,0 1-1 0 0,0 0 0 0 0,0 0 0 0 0,-1 0 0 0 0,1 1 0 0 0,-1-1 0 0 0,1 0 0 0 0,-1 0 1 0 0,1 1-1 0 0,1 2 0 0 0,-1-1 40 0 0,0 0 1 0 0,-1 0-1 0 0,1 0 0 0 0,-1 0 1 0 0,0 0-1 0 0,0 0 1 0 0,0 1-1 0 0,-1-1 0 0 0,1 0 1 0 0,0 4-1 0 0,-1 7 257 0 0,-1 1-1 0 0,0 0 1 0 0,-6 28-1 0 0,6-38-258 0 0,-70 280 1880 0 0,-22-4-882 0 0,75-230-970 0 0,-7 16 250 0 0,-2-1 0 0 0,-73 124 0 0 0,92-177-253 0 0,-16 19-1 0 0,21-28-43 0 0,0-1 1 0 0,-1 1-1 0 0,0-1 1 0 0,1 0-1 0 0,-1 0 1 0 0,0 0-1 0 0,-1 0 1 0 0,-6 2-1 0 0,11-4-24 0 0,-1-1-1 0 0,1 0 0 0 0,0 0 1 0 0,0 0-1 0 0,-1 0 0 0 0,1-1 1 0 0,0 1-1 0 0,-1 0 0 0 0,1 0 1 0 0,0 0-1 0 0,0 0 0 0 0,-1 0 1 0 0,1 0-1 0 0,0 0 0 0 0,0 0 1 0 0,-1-1-1 0 0,1 1 0 0 0,0 0 1 0 0,0 0-1 0 0,-1 0 0 0 0,1-1 1 0 0,0 1-1 0 0,0 0 0 0 0,0 0 1 0 0,0 0-1 0 0,-1-1 0 0 0,1 1 1 0 0,0 0-1 0 0,0 0 0 0 0,0-1 1 0 0,0 1-1 0 0,0-1 0 0 0,-3-8 77 0 0,2 6-53 0 0,1-1 1 0 0,0 1-1 0 0,0-1 0 0 0,0 0 0 0 0,0 1 0 0 0,1-1 0 0 0,-1 1 0 0 0,1-1 1 0 0,0 1-1 0 0,0 0 0 0 0,2-4 0 0 0,19-37 46 0 0,-18 38-115 0 0,9-16-232 0 0,1 1-1 0 0,2 1 1 0 0,0 1 0 0 0,1 0 0 0 0,0 1-1 0 0,25-20 1 0 0,-35 33 119 0 0,0 0 0 0 0,0 0 0 0 0,1 1 0 0 0,-1-1-1 0 0,1 2 1 0 0,0-1 0 0 0,0 1 0 0 0,14-4 0 0 0,-19 6 184 0 0,1 1 0 0 0,-1-1 0 0 0,0 1 0 0 0,1 0 0 0 0,-1 0 0 0 0,1 0 0 0 0,-1 0 0 0 0,1 1 0 0 0,-1-1 0 0 0,0 1 0 0 0,1 0 0 0 0,-1 0 0 0 0,0 0 0 0 0,1 0 0 0 0,-1 1 0 0 0,0-1 0 0 0,0 1 0 0 0,0 0 0 0 0,-1 0 0 0 0,1 0 0 0 0,0 0 0 0 0,-1 0 0 0 0,5 6 0 0 0,-2-2 145 0 0,0 1 1 0 0,-1-1-1 0 0,0 1 1 0 0,0 0-1 0 0,0 1 1 0 0,-1-1-1 0 0,0 0 1 0 0,-1 1-1 0 0,0 0 1 0 0,0 0-1 0 0,-1-1 1 0 0,1 11-1 0 0,-1-1-1 0 0,-1 0-1 0 0,-1 1 1 0 0,0-1 0 0 0,-7 26-1 0 0,5-24-335 0 0,3-17-666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11519 0 0,'0'0'3334'0'0,"6"8"-1116"0"0,-5-5-2109 0 0,-1 0 0 0 0,1 1 0 0 0,-1 0 0 0 0,0-1 0 0 0,0 1 0 0 0,0-1 0 0 0,0 1 0 0 0,0-1 0 0 0,-1 1 0 0 0,0-1 0 0 0,-1 6 0 0 0,-1 0 54 0 0,-54 190 1866 0 0,-18-4-962 0 0,12-31-668 0 0,-40 141-112 0 0,88-264-61 0 0,-5 16-3273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15663 0 0,'0'0'1799'0'0,"2"0"-860"0"0,17-7 492 0 0,1 1-1 0 0,20-2 1 0 0,12-4-982 0 0,243-66 1353 0 0,-194 52-1344 0 0,-76 20-827 0 0,42-12 706 0 0,-23 5-7225 0 0,-18 5-1051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 10047 0 0,'0'0'463'0'0,"-8"-2"145"0"0,3 2-526 0 0,0 0-1 0 0,0 0 1 0 0,0 0 0 0 0,0 0-1 0 0,0 1 1 0 0,0-1 0 0 0,0 1-1 0 0,0 1 1 0 0,0-1 0 0 0,0 1-1 0 0,0 0 1 0 0,1 0 0 0 0,-1 0-1 0 0,0 1 1 0 0,1-1 0 0 0,-6 6-1 0 0,-7 5 216 0 0,1 1 0 0 0,-23 25 0 0 0,29-28-239 0 0,-1 1 137 0 0,0 1-1 0 0,0 0 0 0 0,1 0 0 0 0,1 1 1 0 0,0 1-1 0 0,-9 22 0 0 0,17-35-138 0 0,1-1 1 0 0,-1 0-1 0 0,1 0 0 0 0,0 0 0 0 0,-1 0 0 0 0,1 0 0 0 0,0 0 0 0 0,0 0 0 0 0,0 0 0 0 0,0 0 1 0 0,0 0-1 0 0,0 1 0 0 0,0-1 0 0 0,0 0 0 0 0,0 0 0 0 0,0 0 0 0 0,1 0 0 0 0,-1 0 0 0 0,1 0 1 0 0,0 2-1 0 0,0-2 55 0 0,0 0 0 0 0,0 0 1 0 0,0 1-1 0 0,1-1 0 0 0,-1 0 1 0 0,0 0-1 0 0,1 0 0 0 0,-1-1 1 0 0,1 1-1 0 0,-1 0 1 0 0,1 0-1 0 0,0-1 0 0 0,2 1 1 0 0,4 2 97 0 0,0-1 1 0 0,0 0 0 0 0,0-1-1 0 0,0 0 1 0 0,0 0 0 0 0,0-1-1 0 0,0 0 1 0 0,16-2 0 0 0,-20 1-202 0 0,0 0 1 0 0,-1 0 0 0 0,1 0 0 0 0,0 0-1 0 0,0-1 1 0 0,-1 1 0 0 0,1-1-1 0 0,-1 0 1 0 0,1-1 0 0 0,-1 1 0 0 0,0 0-1 0 0,0-1 1 0 0,0 0 0 0 0,0 1 0 0 0,0-1-1 0 0,0 0 1 0 0,-1-1 0 0 0,0 1 0 0 0,0 0-1 0 0,2-4 1 0 0,1-3-8 0 0,17-33-157 0 0,25-72-1 0 0,-46 112 151 0 0,0 0-1 0 0,0 0 0 0 0,0 0 1 0 0,-1 0-1 0 0,1 0 0 0 0,-1 0 1 0 0,0-5-1 0 0,0 8 6 0 0,0-1 1 0 0,0 1-1 0 0,0-1 1 0 0,0 1-1 0 0,0-1 1 0 0,0 1-1 0 0,0-1 1 0 0,-1 1-1 0 0,1-1 1 0 0,0 1-1 0 0,0-1 1 0 0,0 1-1 0 0,-1-1 1 0 0,1 1-1 0 0,0 0 1 0 0,-1-1-1 0 0,1 1 1 0 0,0-1-1 0 0,-1 1 1 0 0,1 0-1 0 0,0-1 1 0 0,-1 1-1 0 0,1 0 1 0 0,-1-1-1 0 0,1 1 1 0 0,-1 0-1 0 0,1 0 1 0 0,0-1-1 0 0,-1 1 1 0 0,1 0-1 0 0,-1 0 1 0 0,1 0 0 0 0,-1 0-1 0 0,0 0 1 0 0,1 0-1 0 0,-1 0 1 0 0,1 0-1 0 0,-1 0 1 0 0,1 0-1 0 0,-2 0 1 0 0,1 0-12 0 0,-5 0-58 0 0,0 0 0 0 0,0 1 1 0 0,0 0-1 0 0,0 0 0 0 0,0 0 1 0 0,0 1-1 0 0,0-1 0 0 0,0 1 1 0 0,-9 5-1 0 0,-4 4-307 0 0,-25 15 0 0 0,27-13 87 0 0,10-8-164 0 0,0 0-1 0 0,0 0 1 0 0,-1 0 0 0 0,1-1-1 0 0,-1 0 1 0 0,-13 4 0 0 0,20-8-356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2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5 353 11311 0 0,'0'0'1031'0'0,"-1"1"-850"0"0,1 0 51 0 0,-1-1 1 0 0,1 1-1 0 0,0-1 0 0 0,-1 1 0 0 0,1-1 0 0 0,0 0 0 0 0,0 1 0 0 0,-1-1 0 0 0,1 1 0 0 0,0-1 1 0 0,0 1-1 0 0,0 0 0 0 0,0-1 0 0 0,0 1 0 0 0,0-1 0 0 0,0 1 0 0 0,0-1 0 0 0,0 1 0 0 0,0-1 1 0 0,0 1-1 0 0,0-1 0 0 0,0 1 0 0 0,0-1 0 0 0,1 1 0 0 0,-1-1 0 0 0,0 1 0 0 0,1 0 1 0 0,-1-1-105 0 0,1 0 0 0 0,0 0 0 0 0,-1 0 0 0 0,1 0 0 0 0,0 0 0 0 0,-1 0 0 0 0,1 0 1 0 0,0 0-1 0 0,-1 0 0 0 0,1-1 0 0 0,0 1 0 0 0,-1 0 0 0 0,1 0 0 0 0,-1-1 1 0 0,1 1-1 0 0,0 0 0 0 0,0-1 0 0 0,29-20 881 0 0,-29 20-716 0 0,19-16 101 0 0,17-20-1 0 0,10-8-276 0 0,177-119 35 0 0,-204 150-154 0 0,0 2 1 0 0,0 0-1 0 0,2 2 0 0 0,-1 0 0 0 0,36-11 0 0 0,-56 21-2 0 0,0-1 0 0 0,0 1-1 0 0,-1 0 1 0 0,1 0 0 0 0,0 0 0 0 0,0-1-1 0 0,0 1 1 0 0,0 0 0 0 0,-1 0-1 0 0,1 0 1 0 0,0 0 0 0 0,0 0-1 0 0,0 0 1 0 0,-1 0 0 0 0,1 1-1 0 0,0-1 1 0 0,0 0 0 0 0,0 0-1 0 0,-1 1 1 0 0,1-1 0 0 0,0 0-1 0 0,0 1 1 0 0,-1-1 0 0 0,1 1-1 0 0,0-1 1 0 0,-1 1 0 0 0,1-1-1 0 0,0 1 1 0 0,0 0 1 0 0,-1 0 0 0 0,0 0-1 0 0,1 0 1 0 0,-1 1 0 0 0,0-1 0 0 0,0 0-1 0 0,1 0 1 0 0,-1 0 0 0 0,0 0 0 0 0,0 0-1 0 0,0 2 1 0 0,0-1-17 0 0,-1 4 18 0 0,1 0-1 0 0,-1 1 0 0 0,-1-1 0 0 0,1 0 0 0 0,-1 0 0 0 0,-4 10 1 0 0,-18 35 73 0 0,17-38-4 0 0,-7 13 45 0 0,1-1 33 0 0,0 1 1 0 0,-15 46-1 0 0,26-68-135 0 0,1 0-1 0 0,1 0 1 0 0,-1 0-1 0 0,1 0 1 0 0,-1 0 0 0 0,1 0-1 0 0,0 0 1 0 0,0 0-1 0 0,1 0 1 0 0,-1 0 0 0 0,1 0-1 0 0,0-1 1 0 0,0 1-1 0 0,0 0 1 0 0,1 0-1 0 0,-1-1 1 0 0,1 1 0 0 0,2 3-1 0 0,-1-3 21 0 0,0 0 0 0 0,0 0 0 0 0,1-1 0 0 0,-1 1 0 0 0,1-1 0 0 0,0 0 0 0 0,0 0-1 0 0,0-1 1 0 0,0 1 0 0 0,1-1 0 0 0,-1 0 0 0 0,1 0 0 0 0,-1 0 0 0 0,8 2 0 0 0,-1-2 77 0 0,0 0 1 0 0,1 0-1 0 0,0-1 1 0 0,-1-1-1 0 0,1 0 0 0 0,17-2 1 0 0,13-2-3738 0 0,-23 1-232 0 0,7 0-3901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682 538 11519 0 0,'-10'2'497'0'0,"0"1"0"0"0,0 0 0 0 0,1 1-1 0 0,-15 7 1 0 0,15-6 254 0 0,0-1-1 0 0,-1 0 0 0 0,1-1 1 0 0,-19 5-1 0 0,28-8-688 0 0,-1 0-1 0 0,0 0 1 0 0,1 0 0 0 0,-1 1-1 0 0,0-1 1 0 0,0 0-1 0 0,1 0 1 0 0,-1 0 0 0 0,0 0-1 0 0,1-1 1 0 0,-1 1-1 0 0,0 0 1 0 0,0 0-1 0 0,1 0 1 0 0,-1-1 0 0 0,0 1-1 0 0,1 0 1 0 0,-1 0-1 0 0,0-1 1 0 0,1 1 0 0 0,-1-1-1 0 0,1 1 1 0 0,-1-1-1 0 0,1 1 1 0 0,-1-1-1 0 0,1 1 1 0 0,-1-1 0 0 0,0-1 0 0 0,1 1 1 0 0,-1 0 0 0 0,1-1 0 0 0,0 1 0 0 0,-1-1 0 0 0,1 1-1 0 0,0 0 1 0 0,0-1 0 0 0,0 1 0 0 0,0-1 0 0 0,0 1 0 0 0,0 0-1 0 0,1-2 1 0 0,1-7 73 0 0,1 1-1 0 0,0-1 0 0 0,5-10 0 0 0,-6 17-84 0 0,40-91 221 0 0,-18 45-677 0 0,-3-2-1 0 0,25-84 1 0 0,-41 110 89 0 0,4-28-1 0 0,-8 46 199 0 0,-1-1 1 0 0,0 0-1 0 0,0 0 0 0 0,0 0 0 0 0,-1 0 0 0 0,0 1 0 0 0,-5-15 0 0 0,6 21 87 0 0,0-1 0 0 0,-1 1 0 0 0,1 0 0 0 0,-1 0-1 0 0,0-1 1 0 0,1 1 0 0 0,-1 0 0 0 0,0 0 0 0 0,0 0-1 0 0,1 0 1 0 0,-1 0 0 0 0,0 0 0 0 0,0 0 0 0 0,0 0 0 0 0,0 0-1 0 0,0 1 1 0 0,-1-1 0 0 0,1 0 0 0 0,0 1 0 0 0,0-1 0 0 0,-2 0-1 0 0,1 1 13 0 0,0-1 0 0 0,0 1 0 0 0,1 0 0 0 0,-1 0 0 0 0,0 0 0 0 0,0 0 0 0 0,0 1 0 0 0,0-1 0 0 0,0 0 0 0 0,0 1 0 0 0,0-1 0 0 0,1 1 0 0 0,-3 1-1 0 0,-4 2 16 0 0,0 0 0 0 0,1 1 0 0 0,0 0-1 0 0,0 0 1 0 0,-9 9 0 0 0,2 0 131 0 0,1 1 0 0 0,0 1 0 0 0,2 0 1 0 0,-1 1-1 0 0,2 0 0 0 0,-13 27 1 0 0,-40 117 652 0 0,58-147-721 0 0,-76 264 603 0 0,67-208-566 0 0,3 0 0 0 0,-3 78 1 0 0,13-112-25 0 0,-2 0 0 0 0,-14 60 0 0 0,13-79-82 0 0,-1-1 0 0 0,-1 1 0 0 0,-1-1 0 0 0,0 0 1 0 0,-1-1-1 0 0,-1 0 0 0 0,-17 24 0 0 0,11-21-177 0 0,0 0 0 0 0,-2-1 0 0 0,0 0 0 0 0,0-1-1 0 0,-2-1 1 0 0,0-1 0 0 0,-31 17 0 0 0,47-29-71 0 0,-1 0 1 0 0,1-1-1 0 0,0 0 1 0 0,0 1-1 0 0,-1-1 1 0 0,1-1-1 0 0,-6 2 1 0 0,-4-3-938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 7831 0 0,'-3'16'832'0'0,"2"-14"-553"0"0,1 0-1 0 0,0 0 1 0 0,0 0-1 0 0,1 0 0 0 0,-1 1 1 0 0,0-1-1 0 0,1 0 1 0 0,-1 0-1 0 0,1 0 1 0 0,0 0-1 0 0,-1 0 0 0 0,1 0 1 0 0,0 0-1 0 0,0 0 1 0 0,0 0-1 0 0,1-1 1 0 0,-1 1-1 0 0,0 0 0 0 0,1-1 1 0 0,-1 1-1 0 0,1-1 1 0 0,2 2-1 0 0,-2-1-69 0 0,1 0 0 0 0,0-1-1 0 0,0 1 1 0 0,0-1 0 0 0,0 0-1 0 0,0 0 1 0 0,0 0 0 0 0,0 0 0 0 0,0 0-1 0 0,1-1 1 0 0,-1 1 0 0 0,0-1-1 0 0,0 0 1 0 0,4 0 0 0 0,27-5 217 0 0,-1-1 0 0 0,58-18 0 0 0,-31 7-913 0 0,79-24-1055 0 0,-67 15 742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78 1375 0 0,'0'0'10783'0'0,"-3"-7"-7635"0"0,1 7-3015 0 0,-1 0 1 0 0,1 0 0 0 0,-1 0-1 0 0,1 0 1 0 0,0 0-1 0 0,-1 1 1 0 0,1-1-1 0 0,-1 1 1 0 0,1 0-1 0 0,0 0 1 0 0,0-1-1 0 0,-1 1 1 0 0,1 1-1 0 0,0-1 1 0 0,0 0-1 0 0,0 1 1 0 0,0-1-1 0 0,-2 2 1 0 0,-5 6 182 0 0,0 0 1 0 0,-11 13 0 0 0,10-11-64 0 0,-25 33 235 0 0,2 1 1 0 0,-54 96-1 0 0,82-132-394 0 0,1 0 0 0 0,0 0 0 0 0,0 0 0 0 0,1 1 0 0 0,-3 13 1 0 0,5-20-54 0 0,1-1 0 0 0,-1 1 0 0 0,1 0 0 0 0,0 0 1 0 0,-1 0-1 0 0,1 0 0 0 0,1 0 0 0 0,-1 0 0 0 0,0 0 1 0 0,1 0-1 0 0,-1 0 0 0 0,1 0 0 0 0,0-1 0 0 0,0 1 1 0 0,0 0-1 0 0,0 0 0 0 0,1-1 0 0 0,-1 1 0 0 0,1-1 1 0 0,-1 1-1 0 0,1-1 0 0 0,2 3 0 0 0,-2-4-8 0 0,1 0 0 0 0,-1 1 0 0 0,0-1 0 0 0,1 0 0 0 0,-1 0 0 0 0,1-1 0 0 0,-1 1 0 0 0,1 0 0 0 0,-1-1 0 0 0,1 1 0 0 0,-1-1 1 0 0,1 0-1 0 0,-1 0 0 0 0,1 0 0 0 0,0 0 0 0 0,-1-1 0 0 0,1 1 0 0 0,3-2 0 0 0,7-1 89 0 0,-1-1-1 0 0,16-7 1 0 0,-20 8-83 0 0,39-17 76 0 0,-1-2 1 0 0,-2-3-1 0 0,0-1 0 0 0,-1-2 1 0 0,50-44-1 0 0,-78 59-135 0 0,-1 0 0 0 0,0-1 0 0 0,21-26 0 0 0,-32 36-35 0 0,0 0 0 0 0,-1-1-1 0 0,1 1 1 0 0,-1 0 0 0 0,0-1 0 0 0,0 0-1 0 0,0 1 1 0 0,0-1 0 0 0,-1 0-1 0 0,0 0 1 0 0,0 0 0 0 0,0 0 0 0 0,-1 0-1 0 0,0 0 1 0 0,0 0 0 0 0,0 0 0 0 0,0 0-1 0 0,-1 0 1 0 0,-2-9 0 0 0,1 9-17 0 0,-1 0 0 0 0,1 0 1 0 0,-1 1-1 0 0,0-1 0 0 0,0 1 0 0 0,-1 0 0 0 0,1 0 1 0 0,-1 0-1 0 0,0 0 0 0 0,0 1 0 0 0,0-1 1 0 0,-1 1-1 0 0,1 0 0 0 0,-6-3 0 0 0,-7-2-176 0 0,0 0-1 0 0,-30-10 0 0 0,35 14 214 0 0,1 1-1 0 0,-1 1 1 0 0,1 0-1 0 0,-1 1 1 0 0,1 0-1 0 0,-1 1 1 0 0,0 0-1 0 0,0 0 1 0 0,1 2-1 0 0,-1-1 1 0 0,0 1-1 0 0,1 1 1 0 0,0 0-1 0 0,0 1 1 0 0,0 0-1 0 0,0 1 1 0 0,-13 7 0 0 0,22-11 28 0 0,0 0 0 0 0,0 0 0 0 0,0 1 0 0 0,-1-1 0 0 0,1 0 0 0 0,0 1 0 0 0,1 0 0 0 0,-1-1 0 0 0,0 1 0 0 0,0 0 0 0 0,1 0 0 0 0,-1 0 0 0 0,1 0 0 0 0,0 0 0 0 0,-1 0 0 0 0,1 1 0 0 0,0-1 0 0 0,0 0 0 0 0,0 1 0 0 0,1-1 0 0 0,-1 1 0 0 0,1-1 0 0 0,-1 0 0 0 0,1 5 0 0 0,0-3-813 0 0,0-1-1 0 0,1 1 0 0 0,0 0 1 0 0,0-1-1 0 0,0 1 1 0 0,2 4-1 0 0,1 4-5274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 18079 0 0,'-7'-5'1928'0'0,"3"0"-348"0"0,10 1-1194 0 0,-5 3-384 0 0,2-1 75 0 0,1-1 0 0 0,0 1-1 0 0,0 0 1 0 0,0 0 0 0 0,0 0-1 0 0,0 1 1 0 0,0 0 0 0 0,1-1 0 0 0,-1 1-1 0 0,0 1 1 0 0,1-1 0 0 0,5 0-1 0 0,-2 1 14 0 0,-7 0-14 0 0,-1 2 37 0 0,-2 5-42 0 0,0 0 0 0 0,-1-1 0 0 0,1 1 0 0 0,-1-1 0 0 0,-1 1 0 0 0,-4 6 0 0 0,5-8-20 0 0,2-4-3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238 200 13359 0 0,'-13'-3'901'0'0,"0"1"1"0"0,-14-2-1 0 0,-7 0 2246 0 0,33 3-2039 0 0,0 1-1079 0 0,1 0 0 0 0,0 0 0 0 0,0 1 0 0 0,0-1 0 0 0,0 0 1 0 0,0 0-1 0 0,-1 0 0 0 0,1 0 0 0 0,0 0 0 0 0,0 0 0 0 0,0 0 0 0 0,0 0 0 0 0,-1-1 1 0 0,1 1-1 0 0,0 0 0 0 0,0 0 0 0 0,0 0 0 0 0,0 0 0 0 0,0 0 0 0 0,-1 0 0 0 0,1 0 1 0 0,0 0-1 0 0,0 0 0 0 0,0 0 0 0 0,0 0 0 0 0,0-1 0 0 0,0 1 0 0 0,-1 0 0 0 0,1 0 1 0 0,0 0-1 0 0,0 0 0 0 0,0 0 0 0 0,0 0 0 0 0,0-1 0 0 0,0 1 0 0 0,0 0 0 0 0,0 0 1 0 0,0 0-1 0 0,0 0 0 0 0,0 0 0 0 0,0-1 0 0 0,0 1 0 0 0,0 0 0 0 0,0 0 0 0 0,0 0 0 0 0,0 0 1 0 0,0-1-1 0 0,0 1 0 0 0,0 0 0 0 0,0 0 0 0 0,0 0 0 0 0,0-1 0 0 0,3-7 388 0 0,1 3-353 0 0,0 0 0 0 0,1 0 0 0 0,-1 0 0 0 0,1 0 0 0 0,0 1 0 0 0,0-1 0 0 0,1 1 0 0 0,-1 1 0 0 0,8-5 0 0 0,5-4 9 0 0,9-6 44 0 0,1 2 1 0 0,46-22-1 0 0,-55 30-41 0 0,0 1 0 0 0,1 0 0 0 0,0 2 0 0 0,1 0 0 0 0,21-2 0 0 0,-39 7-54 0 0,-1 0 0 0 0,1 0 0 0 0,-1 0 0 0 0,1 0-1 0 0,-1 0 1 0 0,0 0 0 0 0,1 1 0 0 0,-1-1 0 0 0,4 2 0 0 0,-5-1-20 0 0,-1-1 1 0 0,1 0-1 0 0,-1 0 0 0 0,1 0 1 0 0,-1 1-1 0 0,0-1 0 0 0,1 0 1 0 0,-1 1-1 0 0,1-1 1 0 0,-1 1-1 0 0,0-1 0 0 0,1 0 1 0 0,-1 1-1 0 0,0-1 0 0 0,1 1 1 0 0,-1-1-1 0 0,0 1 0 0 0,1 1-1 0 0,-1 0 0 0 0,0 0 0 0 0,0-1 0 0 0,0 1 0 0 0,0 0 0 0 0,-1 0 0 0 0,1 0-1 0 0,0-1 1 0 0,-1 1 0 0 0,1 0 0 0 0,-1 0 0 0 0,1-1 0 0 0,-1 1 0 0 0,-1 2-1 0 0,-16 26 34 0 0,14-25-17 0 0,-16 23 5 0 0,-1-1 0 0 0,-48 47 1 0 0,-58 37-11 0 0,108-95-25 0 0,-52 48-171 0 0,34-30-143 0 0,-53 38-1 0 0,79-64 116 0 0,-20 18 0 0 0,30-25 132 0 0,1-1 77 0 0,0 0 0 0 0,-1 1 0 0 0,1-1 0 0 0,0 0 0 0 0,0 1 0 0 0,0-1 0 0 0,-1 1 0 0 0,1-1 0 0 0,0 0-1 0 0,0 1 1 0 0,0-1 0 0 0,0 1 0 0 0,0-1 0 0 0,0 1 0 0 0,0-1 0 0 0,0 1 0 0 0,0-1 0 0 0,0 0 0 0 0,0 1 0 0 0,0-1 0 0 0,0 1 0 0 0,0-1 0 0 0,0 1 0 0 0,0-1-1 0 0,0 0 1 0 0,1 1 0 0 0,-1-1 0 0 0,0 1 0 0 0,1 0 0 0 0,6 14-49 0 0,-3-13 61 0 0,-1 1 0 0 0,1-1 0 0 0,0 0-1 0 0,0-1 1 0 0,0 1 0 0 0,0-1 0 0 0,0 0 0 0 0,1 0-1 0 0,-1 0 1 0 0,0 0 0 0 0,0-1 0 0 0,1 1-1 0 0,-1-1 1 0 0,7-1 0 0 0,9-1 104 0 0,37-9-1 0 0,-29 5-52 0 0,52-11 299 0 0,55-9 445 0 0,-113 23-706 0 0,1 1 1 0 0,-1 2-1 0 0,0 0 1 0 0,26 3-1 0 0,-41-2-151 0 0,0 0-1 0 0,0 1 1 0 0,11 4 0 0 0,-16-5-634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4:5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480 189 17479 0 0,'1'-1'796'0'0,"25"-29"48"0"0,-14 18-128 0 0,-1-2 0 0 0,0 1 0 0 0,0-1 0 0 0,-2-1 0 0 0,15-28 0 0 0,-24 42-667 0 0,-4-8-401 0 0,3 7 290 0 0,1 0 0 0 0,-1 0 0 0 0,0 0 0 0 0,0 0 0 0 0,0 1 0 0 0,0-1 0 0 0,0 0 0 0 0,0 1 0 0 0,-1-1-1 0 0,1 1 1 0 0,-1-1 0 0 0,1 1 0 0 0,-1 0 0 0 0,1 0 0 0 0,-1-1 0 0 0,0 1 0 0 0,1 0 0 0 0,-5-1-1 0 0,2 0-6 0 0,-1 1-1 0 0,0 0 0 0 0,1 0 0 0 0,-1 0 0 0 0,0 1 0 0 0,0 0 0 0 0,0 0 0 0 0,-9 1 0 0 0,-42 9-272 0 0,33-6 220 0 0,-7 3 60 0 0,0 1-1 0 0,1 1 0 0 0,0 1 1 0 0,1 2-1 0 0,0 1 0 0 0,1 1 1 0 0,0 1-1 0 0,2 1 0 0 0,-47 39 1 0 0,59-44 130 0 0,2 0 1 0 0,0 1 0 0 0,0 0 0 0 0,-11 18 0 0 0,18-25-33 0 0,1 0 0 0 0,0 0-1 0 0,0 1 1 0 0,0-1 0 0 0,1 1-1 0 0,0 0 1 0 0,0-1 0 0 0,0 1-1 0 0,1 0 1 0 0,-1 1 0 0 0,2-1-1 0 0,-1 0 1 0 0,1 0 0 0 0,0 8 0 0 0,0-12-30 0 0,1 1 0 0 0,-1-1 1 0 0,1 0-1 0 0,0 1 0 0 0,-1-1 1 0 0,1 0-1 0 0,0 0 1 0 0,1 1-1 0 0,-1-1 0 0 0,0 0 1 0 0,1 0-1 0 0,-1 0 0 0 0,1 0 1 0 0,-1-1-1 0 0,1 1 1 0 0,2 1-1 0 0,-1 0 12 0 0,1-1 0 0 0,0 0 0 0 0,-1 0 0 0 0,1 0 0 0 0,0-1 1 0 0,0 1-1 0 0,0-1 0 0 0,7 2 0 0 0,2-2 18 0 0,1 0 0 0 0,-1 0-1 0 0,0-1 1 0 0,26-3 0 0 0,-14-1-45 0 0,0 0 0 0 0,0-2-1 0 0,0-1 1 0 0,25-10 0 0 0,-37 11-83 0 0,-1 1 0 0 0,1-2 0 0 0,-1 0 1 0 0,0 0-1 0 0,-1-1 0 0 0,0 0 0 0 0,0-1 1 0 0,-1 0-1 0 0,11-12 0 0 0,-16 14 186 0 0,0-1 0 0 0,-1 1 0 0 0,6-11 842 0 0,-27 36-589 0 0,3 3-157 0 0,1 0-1 0 0,1 2 1 0 0,-11 29-1 0 0,8-17 68 0 0,2 0-85 0 0,1 0 1 0 0,2 1-1 0 0,-11 69 0 0 0,4-13 38 0 0,9-70-200 0 0,-2 1 32 0 0,9-16-1577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14567 0 0,'0'0'5062'0'0,"0"3"-4700"0"0,-2 73 314 0 0,-4 1 0 0 0,-26 124 0 0 0,29-191-657 0 0,2-7 11 0 0,0 1 0 0 0,0-1 0 0 0,1 1 0 0 0,-1 0 1 0 0,1-1-1 0 0,0 1 0 0 0,0 4 0 0 0,8-17 170 0 0,70-99 422 0 0,-27 35-660 0 0,35-52-1266 0 0,-85 124 1226 0 0,6 11 12 0 0,-2 1 96 0 0,0 0 0 0 0,0 0 0 0 0,-1 1 0 0 0,-1 0-1 0 0,3 15 1 0 0,1 3 129 0 0,-3-17-38 0 0,-1-1 1 0 0,2 1 0 0 0,0-1 0 0 0,0 0 0 0 0,13 20 0 0 0,-16-29-65 0 0,1 1 0 0 0,-1-1-1 0 0,1 0 1 0 0,0 0 0 0 0,0 0 0 0 0,0 0 0 0 0,0-1 0 0 0,0 1-1 0 0,0-1 1 0 0,1 0 0 0 0,-1 0 0 0 0,1 0 0 0 0,0 0 0 0 0,0-1-1 0 0,-1 1 1 0 0,1-1 0 0 0,0 0 0 0 0,0 0 0 0 0,0-1 0 0 0,0 1-1 0 0,0-1 1 0 0,6 0 0 0 0,-4 0 19 0 0,1-1 0 0 0,-1 0 0 0 0,0-1 0 0 0,0 1 0 0 0,0-1 0 0 0,-1 0 0 0 0,1-1 1 0 0,0 1-1 0 0,6-5 0 0 0,-9 5-57 0 0,1 0 1 0 0,-1 0-1 0 0,0-1 1 0 0,-1 1 0 0 0,1-1-1 0 0,0 1 1 0 0,-1-1-1 0 0,1 0 1 0 0,-1 0-1 0 0,0 0 1 0 0,0 0 0 0 0,0-1-1 0 0,-1 1 1 0 0,1-1-1 0 0,-1 1 1 0 0,2-6-1 0 0,5-35 92 0 0,-3 14-172 0 0,1 0 0 0 0,2 0 0 0 0,0 1 0 0 0,17-37 0 0 0,-12 45-2446 0 0,-7 13 1011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13735 0 0,'0'0'6040'0'0,"1"2"-5590"0"0,1 5-313 0 0,0 1 1 0 0,-1-1 0 0 0,0 1 0 0 0,0 0 0 0 0,0 0 0 0 0,-1-1-1 0 0,0 1 1 0 0,-1 0 0 0 0,0 0 0 0 0,-3 14 0 0 0,1-11 47 0 0,-1 0 1 0 0,0 0-1 0 0,0 0 1 0 0,-1-1-1 0 0,-1 0 1 0 0,-12 18-1 0 0,13-21-322 0 0,4-5-567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274 108 14047 0 0,'11'-25'727'0'0,"-5"12"-371"0"0,0-1 1 0 0,0 1-1 0 0,6-29 2115 0 0,-19 56-1157 0 0,2-7-1015 0 0,-22 64 965 0 0,-26 98 0 0 0,32-95-861 0 0,-33 144 38 0 0,-1 4-249 0 0,42-184-577 0 0,-1 0 0 0 0,-2-1 0 0 0,-33 56 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13359 0 0,'0'0'2308'0'0,"1"1"-1340"0"0,1 2-777 0 0,0-1-1 0 0,0 0 0 0 0,0-1 0 0 0,0 1 1 0 0,1 0-1 0 0,-1-1 0 0 0,1 1 1 0 0,-1-1-1 0 0,1 0 0 0 0,0 1 0 0 0,0-2 1 0 0,-1 1-1 0 0,1 0 0 0 0,0 0 1 0 0,0-1-1 0 0,0 1 0 0 0,4-1 0 0 0,5 1 259 0 0,0-1 0 0 0,23-2 0 0 0,20-8 492 0 0,-2-2 0 0 0,76-26-1 0 0,-63 17-507 0 0,146-37 236 0 0,-119 42-3496 0 0,-84 14 1292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3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1366 1 5063 0 0,'0'0'6583'0'0,"-1"0"-6010"0"0,-13 0-37 0 0,0 2 0 0 0,1-1 0 0 0,-26 8-1 0 0,-41 16-144 0 0,22-5-185 0 0,-80 21-35 0 0,-204 59-27 0 0,295-89-11 0 0,-2-1 0 0 0,1-3 0 0 0,-86 2 0 0 0,60-10 724 0 0,-132-19-1 0 0,99 1-597 0 0,105 19-206 0 0,20 14 91 0 0,-3 2-42 0 0,20 26 0 0 0,1 1-90 0 0,7 2-359 0 0,-11-13 170 0 0,-1 2 0 0 0,-1 2-1 0 0,36 56 1 0 0,8 38 177 0 0,-72-126 5 0 0,2 3 11 0 0,0 0-1 0 0,1-1 1 0 0,8 10-1 0 0,-10-13 60 0 0,-2-2-30 0 0,0 0 0 0 0,0 0 1 0 0,0-1-1 0 0,1 1 1 0 0,-1 0-1 0 0,0 0 1 0 0,1-1-1 0 0,-1 1 1 0 0,0-1-1 0 0,1 1 0 0 0,-1-1 1 0 0,1 1-1 0 0,-1-1 1 0 0,1 0-1 0 0,1 0 1 0 0,-2 0-30 0 0,0 0 0 0 0,0 0 0 0 0,0 0 0 0 0,0-1 0 0 0,0 1 0 0 0,0-1 0 0 0,-1 1 0 0 0,1 0 0 0 0,0-1 0 0 0,0 1 0 0 0,0-1 0 0 0,-1 0 0 0 0,1 1 0 0 0,0-1 0 0 0,-1 0 1 0 0,1 1-1 0 0,0-1 0 0 0,0-1 0 0 0,1-2-3 0 0,1-1 1 0 0,-1 0 0 0 0,0 0 0 0 0,0-1-1 0 0,-1 1 1 0 0,2-7 0 0 0,0 0 90 0 0,82-260 1546 0 0,-78 250-1557 0 0,2-3 9 0 0,-1 1-1 0 0,-1-1 0 0 0,6-47 1 0 0,-12 66-109 0 0,-1 5-95 0 0,7 16-652 0 0,-3-8 57 0 0,1 4-455 0 0,0 0-51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4607 0 0,'0'0'208'0'0,"-1"2"-9"0"0,-3 24 2852 0 0,-11 32 1 0 0,5-22 129 0 0,-32 124 2159 0 0,-71 210-2320 0 0,-21-1-1695 0 0,115-318-1169 0 0,18-50-97 0 0,3-2-5 0 0,14-14-19 0 0,24-29 0 0 0,-12 13-51 0 0,-1 1-118 0 0,34-36-200 0 0,-50 56 231 0 0,1 0 1 0 0,0 0-1 0 0,21-13 0 0 0,-30 21 94 0 0,1 1-1 0 0,-1-1 0 0 0,0 1 1 0 0,1-1-1 0 0,-1 1 0 0 0,1 0 1 0 0,-1 0-1 0 0,1 1 0 0 0,-1-1 1 0 0,1 1-1 0 0,-1-1 0 0 0,1 1 1 0 0,3 1-1 0 0,-4-1 27 0 0,-1 1 1 0 0,0-1-1 0 0,1 1 1 0 0,-1 0-1 0 0,0 0 1 0 0,0 0-1 0 0,0 0 1 0 0,0 0-1 0 0,0 0 1 0 0,0 1-1 0 0,0-1 1 0 0,0 1-1 0 0,0-1 1 0 0,0 1-1 0 0,-1 0 1 0 0,1 0-1 0 0,-1 0 1 0 0,0 0-1 0 0,1 0 1 0 0,0 3-1 0 0,4 7 157 0 0,-1 1 0 0 0,-1 0 0 0 0,0 0 0 0 0,4 23 0 0 0,-7-25-134 0 0,1-1 0 0 0,1 1 1 0 0,0-1-1 0 0,0 1 1 0 0,1-1-1 0 0,0 0 1 0 0,1 0-1 0 0,7 11 0 0 0,-10-19-44 0 0,0 1 0 0 0,0-1 0 0 0,0 0 0 0 0,0 0 0 0 0,1 0 0 0 0,-1 0 0 0 0,1-1 0 0 0,-1 1 0 0 0,1-1-1 0 0,0 1 1 0 0,0-1 0 0 0,0 0 0 0 0,5 1 0 0 0,13 0-6961 0 0,-10-3-714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0 5527 0 0,'0'0'880'0'0,"2"1"755"0"0,6 0-545 0 0,6 4 6950 0 0,-23-1-7051 0 0,-35 7 1588 0 0,32-9-2157 0 0,0 1 0 0 0,-20 7 0 0 0,-79 44-91 0 0,73-36-329 0 0,-2-1 0 0 0,-1-2 0 0 0,0-1 0 0 0,-75 14 0 0 0,102-26-25 0 0,-118 14 32 0 0,112-14-249 0 0,1-2 0 0 0,-1 0 0 0 0,0-2 0 0 0,-32-5 0 0 0,51 7 203 0 0,1 0-1 0 0,-1 0 1 0 0,0 0-1 0 0,1-1 1 0 0,-1 1-1 0 0,0 0 0 0 0,1 0 1 0 0,-1 0-1 0 0,0 0 1 0 0,1-1-1 0 0,-1 1 1 0 0,0 0-1 0 0,1-1 1 0 0,-1 1-1 0 0,1 0 1 0 0,-1-1-1 0 0,1 1 1 0 0,-1-1-1 0 0,1 1 1 0 0,-1-1-1 0 0,1 1 0 0 0,-1-1 1 0 0,1 1-1 0 0,-1-1 1 0 0,1 0-1 0 0,0 1 1 0 0,-1-1-1 0 0,1 1 1 0 0,0-1-1 0 0,0 0 1 0 0,0 1-1 0 0,-1-1 1 0 0,1 0-1 0 0,0 1 0 0 0,0-1 1 0 0,0 0-1 0 0,0 0 1 0 0,0 1-1 0 0,0-1 1 0 0,0 0-1 0 0,0 1 1 0 0,1-2-1 0 0,-1 2 31 0 0,0 0 0 0 0,0-1-1 0 0,0 1 1 0 0,0 0 0 0 0,0-1-1 0 0,0 1 1 0 0,0 0 0 0 0,1 0-1 0 0,-1-1 1 0 0,0 1 0 0 0,0 0-1 0 0,0 0 1 0 0,0-1 0 0 0,1 1-1 0 0,-1 0 1 0 0,0 0 0 0 0,0 0-1 0 0,1-1 1 0 0,-1 1 0 0 0,0 0 0 0 0,0 0-1 0 0,1 0 1 0 0,-1 0 0 0 0,0 0-1 0 0,0-1 1 0 0,1 1 0 0 0,-1 0-1 0 0,11-6-38 0 0,-3 3-16 0 0,1 4 8 0 0,-8 0 58 0 0,1 0 0 0 0,-1 0 0 0 0,0 0 0 0 0,1 0 0 0 0,-1 1 0 0 0,0-1 0 0 0,0 0 0 0 0,0 1 0 0 0,0-1 0 0 0,0 1 0 0 0,0-1 0 0 0,0 1 0 0 0,-1-1 0 0 0,1 1 0 0 0,0 0 0 0 0,-1-1 0 0 0,1 1 0 0 0,-1 0 0 0 0,0-1 0 0 0,0 1 0 0 0,1 0 0 0 0,-1 0 0 0 0,0-1 0 0 0,0 1 0 0 0,-1 3 0 0 0,0 4 85 0 0,0-1 0 0 0,-1 1 1 0 0,-5 15-1 0 0,2-9 67 0 0,-2 1 0 0 0,0-1 0 0 0,-1 0 0 0 0,-1-1 0 0 0,0 1 0 0 0,-1-2 0 0 0,-13 15 0 0 0,-7 4 148 0 0,-51 42 0 0 0,66-61-211 0 0,19-16-87 0 0,1 1 0 0 0,-1-1 0 0 0,1 1-1 0 0,0-1 1 0 0,0 2 0 0 0,8-4 0 0 0,4 0-51 0 0,24-11-50 0 0,1 2 0 0 0,69-12 1 0 0,-79 20 42 0 0,1 3 0 0 0,0 0 1 0 0,-1 2-1 0 0,39 4 0 0 0,-44 0 125 0 0,0 0 0 0 0,0 2 0 0 0,0 1 0 0 0,-1 1-1 0 0,0 1 1 0 0,36 17 0 0 0,-57-22-23 0 0,1 0 0 0 0,-1 0 0 0 0,0 0 0 0 0,0 1-1 0 0,0 0 1 0 0,-1 0 0 0 0,1 0 0 0 0,3 6 0 0 0,-7-9-8 0 0,0 0 0 0 0,1 1 1 0 0,-1 0-1 0 0,0-1 1 0 0,-1 1-1 0 0,1 0 0 0 0,0-1 1 0 0,0 1-1 0 0,-1 0 0 0 0,1 0 1 0 0,-1 0-1 0 0,0-1 0 0 0,1 1 1 0 0,-1 0-1 0 0,0 0 0 0 0,0 0 1 0 0,0 0-1 0 0,0 0 1 0 0,0 0-1 0 0,-1-1 0 0 0,1 1 1 0 0,-1 0-1 0 0,1 0 0 0 0,-1 0 1 0 0,1-1-1 0 0,-1 1 0 0 0,0 0 1 0 0,0 0-1 0 0,-2 2 0 0 0,-2 2 76 0 0,-1 0 0 0 0,1 0-1 0 0,-1 0 1 0 0,-1-1-1 0 0,1 1 1 0 0,-1-2-1 0 0,0 1 1 0 0,0-1-1 0 0,-12 6 1 0 0,-9 1 109 0 0,-35 11-1 0 0,58-21-207 0 0,-133 32 251 0 0,44-13-236 0 0,-17 4-20 0 0,110-24-226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191 420 4143 0 0,'-5'2'396'0'0,"1"0"-1"0"0,-1-1 1 0 0,1 1-1 0 0,-1-1 1 0 0,1-1-1 0 0,-1 1 0 0 0,0-1 1 0 0,0 1-1 0 0,1-1 1 0 0,-1 0-1 0 0,0-1 0 0 0,1 1 1 0 0,-1-1-1 0 0,0 0 1 0 0,1 0-1 0 0,-8-4 1 0 0,7 3 155 0 0,1 0 0 0 0,-1-1 0 0 0,1 0 0 0 0,0 0 0 0 0,0 0 0 0 0,0 0 0 0 0,-7-8 0 0 0,6 5-533 0 0,1 0 0 0 0,-1 0 0 0 0,-3-7 0 0 0,1-3 238 0 0,0 0 0 0 0,1 0 0 0 0,1 0 1 0 0,1-1-1 0 0,0 0 0 0 0,1 1 0 0 0,0-1 0 0 0,1-18 0 0 0,2 28-241 0 0,0 1 1 0 0,1 0-1 0 0,0 0 0 0 0,0 0 0 0 0,1 0 1 0 0,0-1-1 0 0,0 2 0 0 0,0-1 0 0 0,0 0 0 0 0,1 0 1 0 0,0 1-1 0 0,1-1 0 0 0,-1 1 0 0 0,1 0 1 0 0,0 0-1 0 0,7-7 0 0 0,-3 5-41 0 0,0 0 0 0 0,0 0 0 0 0,0 1 0 0 0,1 0 0 0 0,-1 1 0 0 0,1 0 0 0 0,1 0 0 0 0,-1 1 0 0 0,15-4 0 0 0,11-1 352 0 0,1 2-1 0 0,1 1 1 0 0,-1 2 0 0 0,1 2-1 0 0,0 1 1 0 0,0 2 0 0 0,63 9-1 0 0,-90-8-202 0 0,0 0 0 0 0,0 1 0 0 0,16 5 0 0 0,-24-7-109 0 0,0 0 1 0 0,1-1-1 0 0,-1 1 0 0 0,-1 0 0 0 0,1 0 0 0 0,0 1 0 0 0,0-1 1 0 0,0 0-1 0 0,0 1 0 0 0,-1-1 0 0 0,1 1 0 0 0,-1-1 0 0 0,1 1 1 0 0,-1 0-1 0 0,0 0 0 0 0,1 0 0 0 0,-1-1 0 0 0,0 1 0 0 0,0 0 1 0 0,-1 1-1 0 0,1-1 0 0 0,0 0 0 0 0,0 3 0 0 0,-1-2-14 0 0,0-1 1 0 0,0 0-1 0 0,-1 0 0 0 0,1 0 0 0 0,-1 1 0 0 0,0-1 1 0 0,1 0-1 0 0,-1 0 0 0 0,0 0 0 0 0,0 0 0 0 0,0 0 1 0 0,0 0-1 0 0,-1 0 0 0 0,1-1 0 0 0,-3 3 0 0 0,-26 25-8 0 0,22-22 0 0 0,-210 163-152 0 0,84-86-180 0 0,119-76 145 0 0,-20 8 1 0 0,29-14 59 0 0,1 0 1 0 0,-1-1 0 0 0,1 1 0 0 0,-1-1 0 0 0,0 0 0 0 0,0-1-1 0 0,-7 1 1 0 0,12-1 96 0 0,1 0-1 0 0,-1 0 1 0 0,1 0 0 0 0,-1 0-1 0 0,1 0 1 0 0,-1 0 0 0 0,1 0-1 0 0,-1 0 1 0 0,1 0-1 0 0,-1-1 1 0 0,1 1 0 0 0,-1 0-1 0 0,1 0 1 0 0,-1 0-1 0 0,1-1 1 0 0,-1 1 0 0 0,1 0-1 0 0,0-1 1 0 0,-1 1-1 0 0,1 0 1 0 0,-1-1 0 0 0,1 1-1 0 0,0 0 1 0 0,-1-1 0 0 0,1 1-1 0 0,0-1 1 0 0,0 1-1 0 0,-1 0 1 0 0,1-1 0 0 0,0 1-1 0 0,0-1 1 0 0,0 1-1 0 0,0-1 1 0 0,-1 1 0 0 0,1-2-1 0 0,0 0-253 0 0,1 0 0 0 0,-1 0 0 0 0,0 0-1 0 0,1 0 1 0 0,0 0 0 0 0,-1 0 0 0 0,3-3-1 0 0,4-11-5339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11519 0 0,'0'0'1342'0'0,"0"2"-532"0"0,0 5-441 0 0,0-1 1 0 0,0 1-1 0 0,0-1 0 0 0,-1 1 0 0 0,0-1 1 0 0,0 1-1 0 0,-1-1 0 0 0,0 0 0 0 0,-3 8 0 0 0,-27 54-176 0 0,31-66-164 0 0,-56 101 218 0 0,-44 92 62 0 0,72-131-335 0 0,-2-2 1 0 0,-3-1 0 0 0,-58 78-1 0 0,65-106-218 0 0,-27 40-256 0 0,54-73 473 0 0,-1 0 0 0 0,1 0 0 0 0,0 0 0 0 0,0 1 0 0 0,0-1-1 0 0,0 0 1 0 0,-1 0 0 0 0,1 1 0 0 0,0-1 0 0 0,0 0 0 0 0,0 0 0 0 0,0 1-1 0 0,0-1 1 0 0,0 0 0 0 0,0 1 0 0 0,0-1 0 0 0,0 0 0 0 0,-1 1 0 0 0,1-1-1 0 0,0 0 1 0 0,1 0 0 0 0,-1 1 0 0 0,0-1 0 0 0,0 0 0 0 0,0 1 0 0 0,0-1-1 0 0,0 0 1 0 0,0 1 0 0 0,0-1 0 0 0,0 0 0 0 0,0 0 0 0 0,1 1 0 0 0,-1-1-1 0 0,0 0 1 0 0,0 0 0 0 0,0 1 0 0 0,1-1 0 0 0,-1 0 0 0 0,0 0 0 0 0,0 0-1 0 0,0 1 1 0 0,1-1 0 0 0,-1 0 0 0 0,0 0 0 0 0,1 0 0 0 0,-1 0 0 0 0,0 0-1 0 0,0 0 1 0 0,1 1 0 0 0,-1-1 0 0 0,0 0 0 0 0,1 0 0 0 0,-1 0 0 0 0,0 0-1 0 0,0 0 1 0 0,1 0 0 0 0,-1 0 0 0 0,1 0 0 0 0,11 0-5612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6911 0 0,'0'0'528'0'0,"-8"5"-40"0"0,-29 15 6611 0 0,-19 5-3991 0 0,55-24-2851 0 0,3-1-432 0 0,0-1 0 0 0,0 1 0 0 0,0 0-1 0 0,0-1 1 0 0,0 1 0 0 0,1-1 0 0 0,-1 0-1 0 0,0 0 1 0 0,1-1 0 0 0,2 1-327 0 0,10-6-902 0 0,3-2-18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293 910 16351 0 0,'0'0'374'0'0,"1"-1"54"0"0,5-3-129 0 0,64-57 3010 0 0,45-71-125 0 0,-99 113-2982 0 0,37-50 33 0 0,-3-2 0 0 0,73-140 0 0 0,-112 188-216 0 0,-1 0 0 0 0,0-1 0 0 0,10-47 0 0 0,-16 55-149 0 0,-2 0 0 0 0,0-1-1 0 0,-1 1 1 0 0,0-1 0 0 0,-1 1-1 0 0,-1 0 1 0 0,-4-19 0 0 0,5 32 76 0 0,-1 0 0 0 0,1 0 0 0 0,-1 1 0 0 0,0-1 0 0 0,0 0 0 0 0,0 1 0 0 0,0-1 0 0 0,0 1 0 0 0,-1 0 1 0 0,1-1-1 0 0,-1 1 0 0 0,1 0 0 0 0,-1 0 0 0 0,0 0 0 0 0,0 0 0 0 0,0 0 0 0 0,-4-3 0 0 0,3 4 29 0 0,1 0 0 0 0,0 0 0 0 0,-1 0-1 0 0,1 1 1 0 0,0-1 0 0 0,-1 1 0 0 0,1 0 0 0 0,-1-1-1 0 0,1 1 1 0 0,-1 0 0 0 0,1 0 0 0 0,0 1-1 0 0,-1-1 1 0 0,1 1 0 0 0,-1-1 0 0 0,1 1 0 0 0,0-1-1 0 0,-1 1 1 0 0,1 0 0 0 0,-3 2 0 0 0,-6 3-39 0 0,0 0 0 0 0,0 1 0 0 0,1 0 1 0 0,0 1-1 0 0,0 0 0 0 0,1 0 0 0 0,-16 20 0 0 0,6-4-24 0 0,1 1 0 0 0,-16 30 0 0 0,6-3 24 0 0,-40 106-1 0 0,-4 63 62 0 0,-1 2 179 0 0,-14-25 265 0 0,-14-8-226 0 0,94-177-211 0 0,-30 51 152 0 0,-17 34 108 0 0,47-82-4198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8287 0 0,'0'0'382'0'0,"0"-2"-8"0"0,0 0-249 0 0,0 0 0 0 0,0 0-1 0 0,0 0 1 0 0,1 0-1 0 0,-1 0 1 0 0,1 0 0 0 0,-1 0-1 0 0,1 0 1 0 0,0 0-1 0 0,0 0 1 0 0,0 0 0 0 0,0 1-1 0 0,0-1 1 0 0,0 0-1 0 0,3-2 1 0 0,-2 1 539 0 0,1 1 0 0 0,0-1 1 0 0,1 1-1 0 0,-1 0 0 0 0,0 0 0 0 0,1 0 0 0 0,6-3 0 0 0,0 1 1286 0 0,1 1 0 0 0,16-4 0 0 0,4 2-1160 0 0,-25 4-1217 0 0,22-2 1284 0 0,0 1-1 0 0,32 3 0 0 0,21-2-334 0 0,-38-1-833 0 0,0-2 0 0 0,0-2 0 0 0,47-13 0 0 0,-64 11-1945 0 0,1 2-5819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5:3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17047 0 0,'0'0'1543'0'0,"0"3"-2454"0"0,0 12 8442 0 0,-1-11-8863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 103 12695 0 0,'1'-1'580'0'0,"12"-8"255"0"0,21-19 0 0 0,-32 26-591 0 0,1 0 0 0 0,-1 0 0 0 0,1-1 0 0 0,-1 1-1 0 0,0-1 1 0 0,0 0 0 0 0,0 0 0 0 0,-1 0-1 0 0,1 0 1 0 0,-1 0 0 0 0,1 0 0 0 0,-1 0 0 0 0,0 0-1 0 0,0 0 1 0 0,0-5 0 0 0,-1 7 259 0 0,0 0-410 0 0,-1-1 1 0 0,0 1 0 0 0,0 0-1 0 0,0 0 1 0 0,-1 0 0 0 0,1 1 0 0 0,0-1-1 0 0,0 0 1 0 0,-3-1 0 0 0,1 1-49 0 0,-1 0 0 0 0,1 0 0 0 0,0 1 0 0 0,-1-1 0 0 0,1 1 0 0 0,-1 0 0 0 0,1 0 0 0 0,-1 1 0 0 0,1-1 0 0 0,-1 0 0 0 0,-4 2 0 0 0,-40 13 45 0 0,34-10-71 0 0,-16 7-24 0 0,1 1-1 0 0,-48 30 0 0 0,37-20-50 0 0,-5 3 5 0 0,-218 113-811 0 0,222-121 744 0 0,0-2 0 0 0,-1-1 0 0 0,-1-3 0 0 0,-73 13 0 0 0,94-22 109 0 0,1-2 0 0 0,0 0-1 0 0,-1-1 1 0 0,1-1 0 0 0,0-1-1 0 0,0 0 1 0 0,-1-2 0 0 0,2-1-1 0 0,-1 0 1 0 0,-38-17 0 0 0,46 17-62 0 0,5 2 23 0 0,0-1 0 0 0,1 0 1 0 0,-14-8-1 0 0,19 11 41 0 0,1 0-1 0 0,0 0 1 0 0,0 0 0 0 0,-1 0 0 0 0,1 0-1 0 0,0 0 1 0 0,0 0 0 0 0,0 0-1 0 0,0-1 1 0 0,1 1 0 0 0,-1 0 0 0 0,0-1-1 0 0,0 1 1 0 0,1-1 0 0 0,-1 1 0 0 0,1 0-1 0 0,-1-1 1 0 0,1 1 0 0 0,0-1-1 0 0,-1 0 1 0 0,1 1 0 0 0,0-1 0 0 0,0 1-1 0 0,0-1 1 0 0,0 1 0 0 0,1-1 0 0 0,-1-1-1 0 0,5-5-21 0 0,-3 6 20 0 0,1 0-1 0 0,-1 0 1 0 0,1 1 0 0 0,0-1 0 0 0,0 1 0 0 0,0 0-1 0 0,0 0 1 0 0,0 0 0 0 0,0 0 0 0 0,0 0 0 0 0,1 1-1 0 0,-1-1 1 0 0,0 1 0 0 0,5 0 0 0 0,2 0-11 0 0,0 1-1 0 0,0 0 1 0 0,14 3 0 0 0,73 28-196 0 0,-93-31 191 0 0,0 0 0 0 0,-1 0 0 0 0,1 1-1 0 0,0-1 1 0 0,-1 1 0 0 0,1 0 0 0 0,-1 0 0 0 0,1 0-1 0 0,-1 0 1 0 0,0 1 0 0 0,0-1 0 0 0,3 4-1 0 0,-4-4 17 0 0,0 1 0 0 0,-1-1 0 0 0,1 1 0 0 0,-1 0-1 0 0,0-1 1 0 0,0 1 0 0 0,0 0 0 0 0,0 0 0 0 0,0 0 0 0 0,0 0-1 0 0,-1 0 1 0 0,0 0 0 0 0,1 0 0 0 0,-1 0 0 0 0,0 0-1 0 0,-1 4 1 0 0,-1 14 57 0 0,-2-1 0 0 0,-11 41 0 0 0,-21 40 287 0 0,18-52-202 0 0,-125 290 508 0 0,104-252-502 0 0,36-82-147 0 0,1 2-15 0 0,-1-1 0 0 0,1 1 0 0 0,0-1 1 0 0,0 1-1 0 0,1 0 0 0 0,-2 11 0 0 0,3-16-207 0 0,1 1-82 0 0,0 3-2428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28 198 10135 0 0,'0'0'778'0'0,"-2"1"-506"0"0,-16 7-80 0 0,16-7 641 0 0,-3 5 3891 0 0,52-17-4251 0 0,70-24 0 0 0,46-28-326 0 0,-88 29-22 0 0,-37 16 22 0 0,1 2 1 0 0,55-16-1 0 0,-89 30-231 0 0,-1 1 1 0 0,1 1-1 0 0,0-1 0 0 0,0 1 0 0 0,0 0 1 0 0,-1 0-1 0 0,10 1 0 0 0,6 5-4715 0 0,-7 0-839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3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8 3223 0 0,'-3'-6'8951'0'0,"-8"5"-8088"0"0,9 1-785 0 0,1 0 1 0 0,-1 0-1 0 0,0 0 0 0 0,0 0 0 0 0,1 0 1 0 0,-1 0-1 0 0,0 0 0 0 0,1 0 0 0 0,-1 1 1 0 0,0-1-1 0 0,1 1 0 0 0,-1-1 1 0 0,0 1-1 0 0,1 0 0 0 0,-1-1 0 0 0,1 1 1 0 0,-1 0-1 0 0,1 0 0 0 0,0 0 0 0 0,-2 2 1 0 0,-11 10 82 0 0,1 1 0 0 0,0 1 1 0 0,2 0-1 0 0,0 0 1 0 0,-16 29-1 0 0,10-11 228 0 0,2 1 0 0 0,-10 35-1 0 0,22-61-316 0 0,1-1 0 0 0,0 1 0 0 0,0-1 0 0 0,1 1 0 0 0,0 0 0 0 0,0 7 0 0 0,1-13-25 0 0,0 0 1 0 0,0 0-1 0 0,1-1 1 0 0,-1 1-1 0 0,0 0 1 0 0,1-1 0 0 0,-1 1-1 0 0,1 0 1 0 0,-1-1-1 0 0,1 1 1 0 0,0-1-1 0 0,-1 1 1 0 0,1-1 0 0 0,0 1-1 0 0,0-1 1 0 0,0 1-1 0 0,0-1 1 0 0,1 0 0 0 0,-1 0-1 0 0,0 0 1 0 0,0 1-1 0 0,1-1 1 0 0,-1 0-1 0 0,1-1 1 0 0,-1 1 0 0 0,1 0-1 0 0,-1 0 1 0 0,1-1-1 0 0,0 1 1 0 0,-1-1-1 0 0,1 1 1 0 0,3 0 0 0 0,2-1 65 0 0,1 0 0 0 0,-1 0 0 0 0,0 0 0 0 0,0-1 1 0 0,1 0-1 0 0,-1 0 0 0 0,0-1 0 0 0,0 0 0 0 0,0 0 1 0 0,8-5-1 0 0,12-5 42 0 0,27-18 1 0 0,-53 29-156 0 0,4-2-1 0 0,28-15 36 0 0,-1-3-1 0 0,37-29 0 0 0,-60 43-65 0 0,-1-1 0 0 0,0-1 0 0 0,0 1 0 0 0,0-1 0 0 0,-1 0 0 0 0,-1-1 0 0 0,1 0 0 0 0,-2 0 0 0 0,1 0 0 0 0,-1-1 0 0 0,5-19 0 0 0,0 0-345 0 0,-10 29 248 0 0,-12-2-413 0 0,9 6 536 0 0,1-1 0 0 0,-1 1 0 0 0,1-1 0 0 0,0 1 0 0 0,0 0 0 0 0,0 0 0 0 0,0 0 0 0 0,0 0 0 0 0,0 0 0 0 0,1 1 0 0 0,-2 5 1 0 0,-1 6-71 0 0,-4 23 1 0 0,3-10 79 0 0,-5 6-2 0 0,-3 14-10 0 0,13-43 13 0 0,-1-1 0 0 0,1 1-1 0 0,0-1 1 0 0,0 0 0 0 0,0 1 0 0 0,0-1-1 0 0,1 0 1 0 0,0 1 0 0 0,1 4 0 0 0,-1-7-24 0 0,0 0 0 0 0,-1-1 1 0 0,1 1-1 0 0,0 0 1 0 0,0-1-1 0 0,1 1 1 0 0,-1 0-1 0 0,0-1 1 0 0,1 1-1 0 0,-1-1 0 0 0,0 0 1 0 0,1 0-1 0 0,0 1 1 0 0,-1-1-1 0 0,1 0 1 0 0,0 0-1 0 0,-1 0 1 0 0,1-1-1 0 0,0 1 0 0 0,0 0 1 0 0,0-1-1 0 0,0 1 1 0 0,0-1-1 0 0,-1 0 1 0 0,1 1-1 0 0,0-1 1 0 0,0 0-1 0 0,3 0 0 0 0,-2 0-70 0 0,10 0-1364 0 0,1-2-4656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68 10799 0 0,'0'0'979'0'0,"-12"-6"-666"0"0,-24-17 3513 0 0,15 9-2607 0 0,17 11-1023 0 0,1 1 0 0 0,-1-1 0 0 0,0 1-1 0 0,0-1 1 0 0,-7-2 0 0 0,5 4-156 0 0,0-1 0 0 0,0 1 0 0 0,1 0 0 0 0,-2 0 0 0 0,1 1 0 0 0,0 0 0 0 0,0 0 0 0 0,0 0 0 0 0,0 1 0 0 0,0 0 0 0 0,0 0 0 0 0,0 0 0 0 0,1 1 0 0 0,-1 0 0 0 0,0 0 0 0 0,1 1 0 0 0,-1-1 0 0 0,1 1 0 0 0,0 0 0 0 0,0 1 0 0 0,-5 3 0 0 0,-9 8-48 0 0,1 1 0 0 0,0 1 0 0 0,2 1 0 0 0,0 0 0 0 0,1 0 0 0 0,0 2 0 0 0,2 0 0 0 0,-20 40 0 0 0,31-57 9 0 0,1 1 0 0 0,-1 0 0 0 0,1 0 0 0 0,-1 0 0 0 0,1 0 0 0 0,1 1-1 0 0,-1-1 1 0 0,0 0 0 0 0,1 0 0 0 0,0 0 0 0 0,0 6 0 0 0,1-9 9 0 0,-1-1 1 0 0,0 1-1 0 0,0-1 1 0 0,1 1-1 0 0,-1-1 0 0 0,0 1 1 0 0,1-1-1 0 0,-1 1 1 0 0,0-1-1 0 0,1 1 0 0 0,-1-1 1 0 0,1 1-1 0 0,-1-1 1 0 0,0 0-1 0 0,1 1 1 0 0,-1-1-1 0 0,1 0 0 0 0,-1 1 1 0 0,1-1-1 0 0,0 0 1 0 0,-1 0-1 0 0,1 1 0 0 0,-1-1 1 0 0,1 0-1 0 0,-1 0 1 0 0,1 0-1 0 0,0 0 1 0 0,0 0-1 0 0,16-1 213 0 0,-6-1-134 0 0,-2-2 0 0 0,1 1 0 0 0,0-2 0 0 0,-1 1 0 0 0,0-1 0 0 0,10-7 0 0 0,50-41 103 0 0,-19 14-191 0 0,-35 28-27 0 0,1-2-131 0 0,2 1-1 0 0,0 1 1 0 0,25-12-1 0 0,-41 22-46 0 0,-6 13-864 0 0,-2 2 1012 0 0,-12 22-1 0 0,13-27 115 0 0,0 0-1 0 0,0 0 1 0 0,1 0-1 0 0,1 1 1 0 0,-5 15-1 0 0,8-23 18 0 0,4 7-6 0 0,3-1-69 0 0,-5-7-101 0 0,0-1 0 0 0,0 1 0 0 0,1 0-1 0 0,-1-1 1 0 0,0 0 0 0 0,1 1 0 0 0,-1-1 0 0 0,0 0-1 0 0,1 0 1 0 0,2-1 0 0 0,12 0-1114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17479 0 0,'0'0'2376'0'0,"0"1"-2128"0"0,-32 73 1808 0 0,25-57-2204 0 0,-7 20 415 0 0,5-14-4274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13559 0 0,'-8'1'1231'0'0,"6"-1"-1213"0"0,-1 1-1 0 0,0-1 1 0 0,1 1-1 0 0,-1 0 1 0 0,1 0 0 0 0,-1 0-1 0 0,1 1 1 0 0,-1-1-1 0 0,1 0 1 0 0,0 1 0 0 0,0 0-1 0 0,0-1 1 0 0,0 1 0 0 0,0 0-1 0 0,-3 4 1 0 0,-2 3 32 0 0,0 0 1 0 0,-7 14-1 0 0,9-13 46 0 0,-24 42 590 0 0,3 0-1 0 0,-23 68 1 0 0,-27 115 1163 0 0,51-151-1587 0 0,-13 52 128 0 0,-32 89-100 0 0,45-167-389 0 0,13-34-1666 0 0,2 1-3765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10135 0 0,'0'0'919'0'0,"-2"1"-759"0"0,-1 0-65 0 0,-1 0 0 0 0,1 0 1 0 0,-1 1-1 0 0,1-1 0 0 0,0 1 0 0 0,0 0 0 0 0,-1 0 0 0 0,1 1 1 0 0,1-1-1 0 0,-1 0 0 0 0,0 1 0 0 0,0 0 0 0 0,-1 3 1 0 0,-7 6 753 0 0,-13 24 0 0 0,-1 7-279 0 0,-25 60 1 0 0,-11 51 387 0 0,34-85-391 0 0,-167 514 1948 0 0,191-573-2484 0 0,-26 82 89 0 0,-3-1 0 0 0,-56 111 0 0 0,86-198-558 0 0,0-1 1 0 0,1 0 0 0 0,-1 1 0 0 0,-1-1 0 0 0,1 0-1 0 0,0 0 1 0 0,-1 0 0 0 0,-4 3 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17 233 10135 0 0,'-14'4'464'0'0,"12"-3"1794"0"0,13 3 1495 0 0,-6-3-3397 0 0,0-1 0 0 0,-1 1 0 0 0,1-1-1 0 0,-1 0 1 0 0,1 0 0 0 0,0 0 0 0 0,-1-1 0 0 0,9-2 0 0 0,38-14 190 0 0,-23 7-99 0 0,237-80 836 0 0,11-4-1218 0 0,-198 73-572 0 0,-27 14-5370 0 0,-20 7-910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13039 0 0,'0'0'1998'0'0,"-7"5"-692"0"0,-3 3-1111 0 0,0 0-1 0 0,1 1 1 0 0,0 0-1 0 0,1 0 1 0 0,0 1-1 0 0,0 0 1 0 0,-11 22-1 0 0,8-12-175 0 0,1 1 0 0 0,1 0 0 0 0,-9 33 0 0 0,15-46-8 0 0,1 0 0 0 0,1-1 0 0 0,-1 2 0 0 0,1-1 0 0 0,0 12-1 0 0,1-19 17 0 0,0 1-1 0 0,0-1 1 0 0,1 1-1 0 0,-1-1 0 0 0,0 1 1 0 0,1-1-1 0 0,-1 1 1 0 0,1-1-1 0 0,-1 1 1 0 0,1-1-1 0 0,-1 0 0 0 0,1 1 1 0 0,0-1-1 0 0,0 0 1 0 0,0 1-1 0 0,0-1 0 0 0,0 0 1 0 0,0 0-1 0 0,0 0 1 0 0,0 0-1 0 0,1 0 0 0 0,-1 0 1 0 0,0 0-1 0 0,0 0 1 0 0,1-1-1 0 0,-1 1 0 0 0,1 0 1 0 0,-1-1-1 0 0,1 1 1 0 0,-1-1-1 0 0,1 0 1 0 0,-1 1-1 0 0,1-1 0 0 0,-1 0 1 0 0,3 0-1 0 0,3 0 108 0 0,1 0 0 0 0,0-1 0 0 0,0 1 0 0 0,-1-2 0 0 0,1 1 0 0 0,-1-1 0 0 0,1 0 0 0 0,-1-1 0 0 0,11-4 0 0 0,-2-2-12 0 0,0 1-1 0 0,27-22 0 0 0,-34 23-56 0 0,0-1 0 0 0,-1 0 0 0 0,1 0 1 0 0,-2 0-1 0 0,1-1 0 0 0,-2 0 0 0 0,1-1 0 0 0,7-13 0 0 0,-12 19-52 0 0,0-1 1 0 0,0 1-1 0 0,0-1 0 0 0,-1 1 0 0 0,0-1 1 0 0,0 1-1 0 0,0-1 0 0 0,0 0 0 0 0,-1 0 1 0 0,1 1-1 0 0,-1-1 0 0 0,0 0 0 0 0,-1 0 1 0 0,1 1-1 0 0,-1-1 0 0 0,0 0 0 0 0,0 1 1 0 0,-1-1-1 0 0,1 0 0 0 0,-1 1 0 0 0,0 0 1 0 0,-4-7-1 0 0,4 9-31 0 0,1 0 0 0 0,-1 0 0 0 0,0 0 1 0 0,0 1-1 0 0,0-1 0 0 0,0 0 0 0 0,0 1 0 0 0,0 0 1 0 0,-1-1-1 0 0,1 1 0 0 0,0 0 0 0 0,-1 0 0 0 0,1 0 1 0 0,-1 0-1 0 0,1 1 0 0 0,-1-1 0 0 0,1 1 0 0 0,-1-1 0 0 0,1 1 1 0 0,-1 0-1 0 0,0 0 0 0 0,1 0 0 0 0,-1 1 0 0 0,-3-1 1 0 0,-7 3-313 0 0,0-1 1 0 0,1 1 0 0 0,-19 7 0 0 0,24-7 88 0 0,-36 13-1864 0 0,25-8 410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45 319 3679 0 0,'0'0'600'0'0,"-1"2"544"0"0,-12 15 2169 0 0,11-14-2992 0 0,-1 1 1 0 0,0 0 0 0 0,1-1-1 0 0,-1 1 1 0 0,1 0-1 0 0,0 0 1 0 0,0 0-1 0 0,-1 6 1 0 0,0 2 451 0 0,1 1 1 0 0,-1 21-1 0 0,3-27-323 0 0,0 0 0 0 0,0-1-1 0 0,1 1 1 0 0,-1-1 0 0 0,2 1-1 0 0,3 13 2018 0 0,11-36-1057 0 0,-10 6-1207 0 0,-1-1 0 0 0,0 1 1 0 0,-1-1-1 0 0,0 0 1 0 0,-1 0-1 0 0,4-20 1 0 0,4-15-78 0 0,0 12-66 0 0,-1 0 15 0 0,25-58 0 0 0,-30 82-86 0 0,0 0 0 0 0,1 0 0 0 0,0 1 0 0 0,1 0 0 0 0,0 0 0 0 0,0 0 0 0 0,1 1 0 0 0,0 0 0 0 0,17-12 0 0 0,-9 9-19 0 0,1 1-1 0 0,1 0 1 0 0,0 2 0 0 0,0 0-1 0 0,1 1 1 0 0,0 1-1 0 0,0 1 1 0 0,0 0 0 0 0,27-2-1 0 0,-32 7-735 0 0,0 0 0 0 0,-1 1-1 0 0,1 0 1 0 0,0 1 0 0 0,-1 0-1 0 0,0 2 1 0 0,19 5 0 0 0,-29-7-976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159 116 7367 0 0,'0'0'950'0'0,"-2"8"1331"0"0,1-7-2099 0 0,1 0 0 0 0,0 0 0 0 0,0-1 0 0 0,-1 1 0 0 0,1 0 0 0 0,0 0 0 0 0,0 0 0 0 0,0 0 0 0 0,0 0 0 0 0,0 0 1 0 0,0-1-1 0 0,0 1 0 0 0,1 0 0 0 0,-1 0 0 0 0,0 0 0 0 0,0 0 0 0 0,1-1 0 0 0,-1 1 0 0 0,0 0 0 0 0,1 0 0 0 0,-1 0 0 0 0,1-1 0 0 0,-1 1 0 0 0,1 0 0 0 0,0 0 0 0 0,1 0-19 0 0,-1 1-1 0 0,1-1 0 0 0,0 0 1 0 0,0 0-1 0 0,-1-1 1 0 0,1 1-1 0 0,0 0 1 0 0,0-1-1 0 0,0 1 0 0 0,3 0 1 0 0,2 0-3 0 0,0-1 0 0 0,0 0 0 0 0,-1 0-1 0 0,1-1 1 0 0,0 1 0 0 0,-1-1 0 0 0,1-1 0 0 0,-1 1 0 0 0,1-1 0 0 0,-1 0 0 0 0,0-1 0 0 0,10-4-1 0 0,0-3-15 0 0,1 0-1 0 0,-2 0 0 0 0,18-16 0 0 0,-26 20-101 0 0,-1 0 1 0 0,1-1 0 0 0,-1 1 0 0 0,10-16 0 0 0,-11 12-27 0 0,-5 9-24 0 0,0 1 0 0 0,1-1 0 0 0,-1 1-1 0 0,0-1 1 0 0,0 1 0 0 0,1-1 0 0 0,-1 0-1 0 0,0 1 1 0 0,0-1 0 0 0,0 0 0 0 0,0 1 0 0 0,0-1-1 0 0,0 0 1 0 0,0 1 0 0 0,0-1 0 0 0,0 1-1 0 0,0-1 1 0 0,0 0 0 0 0,0 1 0 0 0,0-1-1 0 0,0 0 1 0 0,-1 1 0 0 0,1-1 0 0 0,0 1 0 0 0,0-1-1 0 0,-1 0 1 0 0,1 1 0 0 0,0-1 0 0 0,-1 1-1 0 0,1-1 1 0 0,-1 1 0 0 0,1-1 0 0 0,-1 1 0 0 0,1-1-1 0 0,-1 1 1 0 0,1 0 0 0 0,-1-1 0 0 0,1 1-1 0 0,-1 0 1 0 0,1-1 0 0 0,-1 1 0 0 0,0 0 0 0 0,1 0-1 0 0,-1 0 1 0 0,0 0 0 0 0,1-1 0 0 0,-1 1-1 0 0,0 0 1 0 0,1 0 0 0 0,-1 0 0 0 0,0 0 0 0 0,0 0-1 0 0,0 0-16 0 0,-6 0-58 0 0,0-1 0 0 0,0 1 0 0 0,-1 0 0 0 0,1 1-1 0 0,0 0 1 0 0,1 0 0 0 0,-10 3 0 0 0,-49 18-84 0 0,38-12 82 0 0,0-1 81 0 0,1 1 1 0 0,0 1 0 0 0,1 2-1 0 0,-26 16 1 0 0,45-25 4 0 0,0 0 0 0 0,0 0 1 0 0,1 1-1 0 0,0 0 0 0 0,-1 0 0 0 0,2 0 1 0 0,-1 1-1 0 0,1 0 0 0 0,-1 0 0 0 0,2 0 1 0 0,-1 0-1 0 0,1 1 0 0 0,0-1 0 0 0,0 1 1 0 0,0 0-1 0 0,1 0 0 0 0,1 0 0 0 0,-1 0 0 0 0,1 0 1 0 0,0 0-1 0 0,0 9 0 0 0,3 11-27 0 0,0 0 1 0 0,2 0-1 0 0,1 0 0 0 0,2 0 0 0 0,15 41 1 0 0,-22-66-86 0 0,1 0 0 0 0,0 1 1 0 0,0-1-1 0 0,0 0 0 0 0,0 0 1 0 0,0 0-1 0 0,1 0 1 0 0,-1 0-1 0 0,1 0 0 0 0,-1 0 1 0 0,1 0-1 0 0,0-1 0 0 0,-1 1 1 0 0,1-1-1 0 0,0 1 1 0 0,0-1-1 0 0,0 0 0 0 0,0 1 1 0 0,0-1-1 0 0,1 0 0 0 0,-1-1 1 0 0,0 1-1 0 0,0 0 0 0 0,1 0 1 0 0,-1-1-1 0 0,1 0 1 0 0,-1 1-1 0 0,0-1 0 0 0,1 0 1 0 0,-1 0-1 0 0,1 0 0 0 0,-1-1 1 0 0,0 1-1 0 0,1 0 1 0 0,3-2-1 0 0,14-4-1344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23 6911 0 0,'0'0'6370'0'0,"-5"-8"-4872"0"0,4 7-1410 0 0,0 0 0 0 0,0 0 0 0 0,0 0 0 0 0,0 0 0 0 0,0 0 0 0 0,-1 0 0 0 0,1 0 0 0 0,0 0 0 0 0,-1 0 0 0 0,1 0 0 0 0,-1 1 0 0 0,1-1 0 0 0,-1 1 0 0 0,1-1 0 0 0,-1 1 0 0 0,1-1 0 0 0,-1 1 0 0 0,-1 0 0 0 0,0 0 0 0 0,0 0 1 0 0,0 0-1 0 0,0 1 1 0 0,-1-1-1 0 0,1 1 1 0 0,0-1-1 0 0,0 1 1 0 0,-5 3-1 0 0,1-1 14 0 0,-1 2-1 0 0,1-1 0 0 0,0 1 1 0 0,0 0-1 0 0,-12 11 0 0 0,-3 7-79 0 0,1 1 0 0 0,1 1 0 0 0,2 1 0 0 0,0 0 0 0 0,2 1 0 0 0,1 1 0 0 0,-15 37 0 0 0,-60 198 201 0 0,21 5 97 0 0,3 1 3280 0 0,63-257-3420 0 0,-1-1 0 0 0,0 0 0 0 0,-11 21 0 0 0,13-27-131 0 0,-1-1-1 0 0,1 0 1 0 0,-1 0 0 0 0,0 0 0 0 0,0 0-1 0 0,-1 0 1 0 0,1-1 0 0 0,-1 0-1 0 0,1 0 1 0 0,-1 0 0 0 0,0 0-1 0 0,-7 3 1 0 0,9-5-28 0 0,-1 0-1 0 0,1 0 0 0 0,-1-1 1 0 0,1 1-1 0 0,-1-1 0 0 0,1 0 1 0 0,-1 0-1 0 0,0 0 0 0 0,1 0 1 0 0,-1 0-1 0 0,1 0 0 0 0,-1-1 1 0 0,0 1-1 0 0,1-1 1 0 0,-1 0-1 0 0,1 0 0 0 0,0 0 1 0 0,-1 0-1 0 0,1 0 0 0 0,0 0 1 0 0,-1-1-1 0 0,1 1 0 0 0,0-1 1 0 0,0 1-1 0 0,0-1 0 0 0,0 0 1 0 0,-1-2-1 0 0,-2-1-17 0 0,0-1 1 0 0,1 0-1 0 0,0 0 0 0 0,0 0 0 0 0,1 0 0 0 0,-1-1 0 0 0,1 1 1 0 0,-3-13-1 0 0,3 7-311 0 0,0 0 0 0 0,2 0 1 0 0,-1 0-1 0 0,2 0 0 0 0,0-18 0 0 0,5-31-5708 0 0,-5 60 5799 0 0,5-49-6702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15031 0 0,'0'0'1624'0'0,"0"10"-1464"0"0,1 1-8 0 0,1 2 0 0 0,1 0 0 0 0,-1-2-56 0 0,-1 0 0 0 0,2 0-8 0 0,2 2 0 0 0,2 0-728 0 0,-1-2-136 0 0,-1 0-32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3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62 331 8751 0 0,'-8'3'910'0'0,"-15"8"-130"0"0,6-6 4614 0 0,9-5-5042 0 0,7-1-356 0 0,0 0-1 0 0,1-1 1 0 0,-1 1 0 0 0,1 0-1 0 0,-1-1 1 0 0,1 1-1 0 0,-1-1 1 0 0,1 1 0 0 0,0-1-1 0 0,0 1 1 0 0,0-1-1 0 0,0 1 1 0 0,0-1-1 0 0,0 1 1 0 0,0-1 0 0 0,0 1-1 0 0,0-1 1 0 0,1-2-1 0 0,12-22-226 0 0,-10 21 240 0 0,13-23-26 0 0,2 0 1 0 0,1 1 0 0 0,1 0 0 0 0,37-35-1 0 0,-43 48 107 0 0,0 1 0 0 0,1 1-1 0 0,1 0 1 0 0,0 2-1 0 0,1-1 1 0 0,0 2-1 0 0,0 0 1 0 0,1 1 0 0 0,20-6-1 0 0,-32 13-20 0 0,0 0 0 0 0,0 0 0 0 0,0 0 1 0 0,0 0-1 0 0,0 1 0 0 0,0 0 0 0 0,0 0 0 0 0,-1 1 0 0 0,8 1 0 0 0,-11-2-51 0 0,0 1 0 0 0,0-1 0 0 0,0 1 0 0 0,0-1 0 0 0,0 1 1 0 0,-1 0-1 0 0,1 0 0 0 0,0 0 0 0 0,0 0 0 0 0,-1 0 0 0 0,1 0 0 0 0,-1 0 0 0 0,1 0 0 0 0,-1 1 0 0 0,1-1 0 0 0,-1 1 0 0 0,0-1 0 0 0,0 1 1 0 0,0-1-1 0 0,0 1 0 0 0,0 0 0 0 0,0-1 0 0 0,0 1 0 0 0,0 0 0 0 0,-1 0 0 0 0,1 0 0 0 0,-1 0 0 0 0,1 0 0 0 0,-1-1 0 0 0,0 1 0 0 0,1 3 1 0 0,-2 3 48 0 0,1 0 0 0 0,-1 0 0 0 0,-1 0 0 0 0,1 0 0 0 0,-2 0 0 0 0,1 0 0 0 0,-6 13 0 0 0,-4 2 60 0 0,-16 24 0 0 0,18-32-103 0 0,1 1 0 0 0,0 0-1 0 0,1 1 1 0 0,-6 18 0 0 0,12-28 1 0 0,2 2 124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172 130 14799 0 0,'1'-1'679'0'0,"7"-7"-474"0"0,0 0 210 0 0,-1 0-1 0 0,1 0 0 0 0,1 1 1 0 0,-1 0-1 0 0,1 1 1 0 0,1 0-1 0 0,-1 0 0 0 0,16-6 1 0 0,-20 10-354 0 0,17-4 52 0 0,-22 6-140 0 0,0 0 0 0 0,1 0 0 0 0,-1 0-1 0 0,0 0 1 0 0,1 0 0 0 0,-1 0 0 0 0,0-1 0 0 0,1 1-1 0 0,-1 0 1 0 0,0 0 0 0 0,1 0 0 0 0,-1 0 0 0 0,0-1-1 0 0,0 1 1 0 0,1 0 0 0 0,-1 0 0 0 0,0-1 0 0 0,0 1-1 0 0,1 0 1 0 0,-1 0 0 0 0,0-1 0 0 0,0 1 0 0 0,0 0-1 0 0,1-1 1 0 0,-1 1 0 0 0,0 0 0 0 0,0-1 0 0 0,0 1-1 0 0,0 0 1 0 0,0-1 0 0 0,0 0 0 0 0,0 0 13 0 0,0 0-1 0 0,0 0 1 0 0,0 0 0 0 0,0 0 0 0 0,-1 0 0 0 0,1 0-1 0 0,0 0 1 0 0,-1 0 0 0 0,1 0 0 0 0,-1 0 0 0 0,0-1-1 0 0,0 0 22 0 0,0 0-1 0 0,-1 0 0 0 0,1 0 1 0 0,-1 1-1 0 0,1-1 0 0 0,-1 0 1 0 0,0 1-1 0 0,1 0 0 0 0,-1-1 1 0 0,0 1-1 0 0,0 0 0 0 0,-4-2 1 0 0,4 2 12 0 0,-1 1 1 0 0,0 0-1 0 0,0-1 1 0 0,1 1-1 0 0,-1 0 1 0 0,0 1 0 0 0,0-1-1 0 0,1 0 1 0 0,-1 1-1 0 0,0-1 1 0 0,0 1 0 0 0,1 0-1 0 0,-1 0 1 0 0,1 0-1 0 0,-1 0 1 0 0,1 1-1 0 0,-3 1 1 0 0,-5 3 91 0 0,1 1 1 0 0,-16 15-1 0 0,10-8-3 0 0,-2 2 43 0 0,1 1 0 0 0,0 0 0 0 0,-23 35 0 0 0,-31 65 176 0 0,69-114-320 0 0,-1 0 1 0 0,0 0 0 0 0,1 1-1 0 0,0-1 1 0 0,0 0 0 0 0,-1 5-1 0 0,1-7-7 0 0,1-1 0 0 0,0 1 0 0 0,0 0 0 0 0,0-1 0 0 0,0 1 0 0 0,0 0 0 0 0,0-1 0 0 0,0 1 0 0 0,0 0 0 0 0,0-1 0 0 0,0 1 0 0 0,0 0 0 0 0,1-1 0 0 0,-1 1 0 0 0,0 0 0 0 0,0-1 0 0 0,1 1 0 0 0,-1 0 0 0 0,5 1 0 0 0,-5-2 0 0 0,6 0-75 0 0,1 1 0 0 0,-1-1 0 0 0,1 0 0 0 0,-1 0 0 0 0,0 0 0 0 0,1-1 0 0 0,-1 0 0 0 0,9-3 0 0 0,-3 2-511 0 0,20-6-758 0 0,2-3-59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51 6911 0 0,'4'-6'491'0'0,"15"-18"-441"0"0,-7 7 9296 0 0,-14 16-8585 0 0,0 1-667 0 0,0-1-1 0 0,0 1 1 0 0,0-1-1 0 0,0 1 0 0 0,0 0 1 0 0,0-1-1 0 0,0 1 1 0 0,0 0-1 0 0,0 1 1 0 0,0-1-1 0 0,0 0 1 0 0,1 0-1 0 0,-1 1 0 0 0,0-1 1 0 0,0 1-1 0 0,0 0 1 0 0,0-1-1 0 0,0 1 1 0 0,0 0-1 0 0,1 0 1 0 0,-4 2-1 0 0,-4 4 110 0 0,-1 0-1 0 0,-12 14 1 0 0,12-12-101 0 0,-122 119 364 0 0,108-100-451 0 0,1 0 1 0 0,1 1-1 0 0,-18 33 1 0 0,37-57 6 0 0,0 0 1 0 0,0 1-1 0 0,1-1 1 0 0,0 1 0 0 0,0 0-1 0 0,0-1 1 0 0,1 1-1 0 0,-2 11 1 0 0,3-15 6 0 0,0 1 0 0 0,0-1 1 0 0,1 0-1 0 0,-1 1 0 0 0,0-1 0 0 0,1 0 0 0 0,-1 0 1 0 0,1 0-1 0 0,0 1 0 0 0,0-1 0 0 0,0 0 0 0 0,0 0 1 0 0,0 0-1 0 0,0 0 0 0 0,1-1 0 0 0,-1 1 1 0 0,1 0-1 0 0,-1 0 0 0 0,1-1 0 0 0,-1 1 0 0 0,1-1 1 0 0,0 1-1 0 0,0-1 0 0 0,0 0 0 0 0,0 0 0 0 0,2 1 1 0 0,2 1-18 0 0,1-1 1 0 0,-1 0-1 0 0,1 0 1 0 0,-1-1 0 0 0,1 0-1 0 0,0 0 1 0 0,0 0-1 0 0,-1-1 1 0 0,1 0 0 0 0,0 0-1 0 0,0-1 1 0 0,10-2-1 0 0,5-2-323 0 0,-1-1-1 0 0,33-13 1 0 0,-38 12-655 0 0,1-1 0 0 0,17-11 1 0 0,1-4-733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1 10591 0 0,'0'0'1270'0'0,"-1"1"-385"0"0,-4 2-386 0 0,1 1-1 0 0,-1 0 1 0 0,1 0 0 0 0,0 1 0 0 0,1-1 0 0 0,-1 1-1 0 0,-4 7 1 0 0,-21 43 307 0 0,16-28-373 0 0,-164 350 2339 0 0,79-159-1792 0 0,-171 319 20 0 0,218-421-1374 0 0,33-66-2658 0 0</inkml:trace>
  <inkml:trace contextRef="#ctx0" brushRef="#br0" timeOffset="1">1 925 17711 0 0,'0'0'1603'0'0,"0"-1"-1318"0"0,0 0-253 0 0,0 1 0 0 0,0-1 0 0 0,0 0 0 0 0,0 1 0 0 0,0-1 0 0 0,0 0 0 0 0,0 1 0 0 0,0-1 0 0 0,0 0 0 0 0,0 1-1 0 0,1-1 1 0 0,-1 1 0 0 0,0-1 0 0 0,0 0 0 0 0,1 1 0 0 0,-1-1 0 0 0,0 1 0 0 0,1-1 0 0 0,-1 1 0 0 0,1-1 0 0 0,-1 1 0 0 0,1-1 0 0 0,-1 1 0 0 0,1-1-1 0 0,-1 1 1 0 0,1 0 0 0 0,-1-1 0 0 0,1 1 0 0 0,0 0 0 0 0,-1-1 0 0 0,1 1 0 0 0,1 0 0 0 0,-1-1 117 0 0,16-7 253 0 0,-1 2 0 0 0,1 0 0 0 0,0 1 0 0 0,0 0-1 0 0,28-3 1 0 0,-2 0-3 0 0,55-15 326 0 0,63-12 172 0 0,301-23-459 0 0,-404 51-2258 0 0,-35 4-89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46:4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19231 0 0,'0'0'7339'0'0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36 3679 0 0,'2'-1'284'0'0,"4"-5"280"0"0,0 1-1 0 0,0-1 0 0 0,10-12 10779 0 0,-17 24-11100 0 0,0 0 0 0 0,-1 0 0 0 0,1 0 0 0 0,-1 0 0 0 0,0 0-1 0 0,-1 0 1 0 0,-3 6 0 0 0,0 0 131 0 0,-131 332 1261 0 0,84-194-5512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117 180 7367 0 0,'-11'-2'447'0'0,"0"1"-1"0"0,1 0 0 0 0,-15 1 0 0 0,19 0 528 0 0,1 1 0 0 0,-1 0 0 0 0,0 0 0 0 0,0 1 0 0 0,1-1 0 0 0,-1 1-1 0 0,-6 4 1 0 0,11-6-940 0 0,1 0 0 0 0,-1 1 0 0 0,1-1 0 0 0,0 0 0 0 0,-1 1 0 0 0,1-1 0 0 0,-1 1 0 0 0,1-1 0 0 0,0 0 0 0 0,-1 1 0 0 0,1-1 0 0 0,0 1 0 0 0,-1-1 0 0 0,1 1 0 0 0,0-1-1 0 0,0 1 1 0 0,-1 0 0 0 0,1-1 0 0 0,0 1 0 0 0,0-1 0 0 0,0 1 0 0 0,0-1 0 0 0,0 1 0 0 0,0 0 0 0 0,0-1 0 0 0,0 1 0 0 0,0-1 0 0 0,0 1 0 0 0,0-1 0 0 0,0 1 0 0 0,1-1 0 0 0,-1 1 0 0 0,0 0 0 0 0,0-1 0 0 0,0 1 0 0 0,1-1-1 0 0,-1 1 1 0 0,1 0 0 0 0,0 1-11 0 0,0 0-1 0 0,0 0 1 0 0,1 0-1 0 0,-1-1 1 0 0,1 1-1 0 0,-1 0 1 0 0,4 2-1 0 0,0-1 58 0 0,0-1-1 0 0,0 1 1 0 0,0-1-1 0 0,0-1 0 0 0,0 1 1 0 0,0-1-1 0 0,0 1 1 0 0,0-2-1 0 0,9 2 1 0 0,7-1 269 0 0,21-2 1 0 0,47-8 557 0 0,145-34 0 0 0,-158 27-695 0 0,210-57 368 0 0,-10 2-136 0 0,-183 49-2028 0 0,-49 12-224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9215 0 0,'-29'32'2017'0'0,"1"1"0"0"0,-32 53 0 0 0,54-77-1521 0 0,-65 95 2377 0 0,-84 129-1638 0 0,-15 82-906 0 0,165-305-318 0 0,-17 37 31 0 0,-2-2-1 0 0,-54 78 1 0 0,76-120-36 0 0,1-2-2 0 0,0 0 1 0 0,0 0 0 0 0,1 1 0 0 0,-1-1 0 0 0,0 0 0 0 0,0 0 0 0 0,0 0 0 0 0,0 0 0 0 0,-1 0-1 0 0,1 0 1 0 0,-3 1 0 0 0,3-13 123 0 0,2 5-117 0 0,0 0 1 0 0,0 0-1 0 0,0 0 0 0 0,0 0 0 0 0,1 0 0 0 0,0 1 1 0 0,0-1-1 0 0,1 1 0 0 0,3-6 0 0 0,31-45 69 0 0,-23 37-106 0 0,2 0 0 0 0,0 2 0 0 0,1 0-1 0 0,0 0 1 0 0,2 2 0 0 0,0 0 0 0 0,0 1 0 0 0,1 1 0 0 0,1 1-1 0 0,32-14 1 0 0,-49 25 40 0 0,0-1 0 0 0,1 1 0 0 0,-1 0 0 0 0,0 0 0 0 0,1 1 0 0 0,5-1 0 0 0,-8 1 123 0 0,7 9 178 0 0,-6-5-258 0 0,0 1 0 0 0,0-1 1 0 0,0 1-1 0 0,-1-1 0 0 0,1 1 1 0 0,-1 0-1 0 0,0 0 1 0 0,0 0-1 0 0,-1 0 0 0 0,1 0 1 0 0,-1 1-1 0 0,0 8 1 0 0,0 7 35 0 0,-1-1 1 0 0,-2 22-1 0 0,-1 6-13 0 0,3-36-239 0 0,1-1 0 0 0,2 15 0 0 0,0-19-760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108 123 11431 0 0,'0'0'1032'0'0,"1"2"-845"0"0,1 1 99 0 0,1 0 1 0 0,0-1-1 0 0,-1 1 0 0 0,1 0 0 0 0,0-1 1 0 0,0 0-1 0 0,1 1 0 0 0,-1-1 1 0 0,0 0-1 0 0,1-1 0 0 0,-1 1 0 0 0,1-1 1 0 0,-1 1-1 0 0,1-1 0 0 0,0 0 0 0 0,7 0 1 0 0,-2 0 76 0 0,0-1 1 0 0,0-1 0 0 0,1 1 0 0 0,16-5-1 0 0,-12 2-121 0 0,11-1-9 0 0,-1-1 0 0 0,0-2 0 0 0,32-13 0 0 0,-47 17-180 0 0,-1-1-1 0 0,-1 0 1 0 0,1 0 0 0 0,0-1 0 0 0,-1 0-1 0 0,0 0 1 0 0,0-1 0 0 0,-1 1-1 0 0,0-2 1 0 0,0 1 0 0 0,0-1 0 0 0,0 0-1 0 0,4-9 1 0 0,-9 16-60 0 0,-1-1 1 0 0,1 0-1 0 0,-1 0 0 0 0,1 0 0 0 0,-1 0 0 0 0,0 0 0 0 0,1 1 1 0 0,-1-1-1 0 0,0 0 0 0 0,1 0 0 0 0,-1 0 0 0 0,0 0 0 0 0,0 0 1 0 0,0 0-1 0 0,0 0 0 0 0,0 0 0 0 0,0 0 0 0 0,0 0 1 0 0,-1 0-1 0 0,1 0 0 0 0,0 0 0 0 0,-1-1 0 0 0,1 2-13 0 0,-1-1 0 0 0,0 0 1 0 0,1 1-1 0 0,-1-1 0 0 0,0 0 0 0 0,0 1 0 0 0,1-1 0 0 0,-1 1 0 0 0,0-1 0 0 0,0 1 0 0 0,0 0 0 0 0,0-1 0 0 0,0 1 1 0 0,0 0-1 0 0,1-1 0 0 0,-1 1 0 0 0,-2 0 0 0 0,-4 0-88 0 0,1 0 0 0 0,0 0 0 0 0,-1 0 0 0 0,1 1 0 0 0,-8 2 1 0 0,-13 2-19 0 0,0 2 0 0 0,0 1 0 0 0,1 2 1 0 0,0 0-1 0 0,0 2 0 0 0,-37 23 1 0 0,41-20 208 0 0,1 0 1 0 0,1 2-1 0 0,-29 29 1 0 0,37-33 33 0 0,2-1 0 0 0,-1 2 1 0 0,2-1-1 0 0,0 2 0 0 0,0-1 0 0 0,-10 27 0 0 0,18-39-108 0 0,0 1-1 0 0,0-1 1 0 0,1 0-1 0 0,-1 1 1 0 0,1-1-1 0 0,-1 1 1 0 0,1-1-1 0 0,0 0 1 0 0,0 1-1 0 0,0-1 1 0 0,0 1-1 0 0,0-1 1 0 0,1 1-1 0 0,-1-1 1 0 0,2 5-1 0 0,-1-6 1 0 0,0 1 0 0 0,0 0 1 0 0,0-1-1 0 0,1 1 0 0 0,-1-1 0 0 0,0 1 0 0 0,1-1 0 0 0,-1 1 0 0 0,1-1 1 0 0,-1 0-1 0 0,1 0 0 0 0,-1 0 0 0 0,1 0 0 0 0,0 0 0 0 0,0 0 0 0 0,0 0 0 0 0,-1 0 1 0 0,1-1-1 0 0,4 1 0 0 0,8 1-13 0 0,0 0 0 0 0,0-2 0 0 0,0 0-1 0 0,0 0 1 0 0,1-1 0 0 0,14-4 0 0 0,9 1-102 0 0,13-3-2591 0 0,73-17 0 0 0,-78 12 787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52 389 15319 0 0,'0'0'1386'0'0,"-7"-5"-969"0"0,3 2-53 0 0,1 0-1 0 0,-1 0 1 0 0,1 0 0 0 0,0 0 0 0 0,0-1 0 0 0,0 1-1 0 0,0-1 1 0 0,1 0 0 0 0,-1 0 0 0 0,1 0 0 0 0,0 0-1 0 0,0 0 1 0 0,0 0 0 0 0,-1-9 0 0 0,2 6-202 0 0,0 1-1 0 0,1-1 1 0 0,-1 1 0 0 0,2-1 0 0 0,-1 1-1 0 0,1-1 1 0 0,0 1 0 0 0,0 0 0 0 0,3-11-1 0 0,2 2-153 0 0,1 0-1 0 0,0 0 0 0 0,1 0 1 0 0,0 1-1 0 0,1 0 0 0 0,1 1 1 0 0,16-19-1 0 0,-14 20-75 0 0,-1 0 0 0 0,2 1 0 0 0,0 1 0 0 0,0-1-1 0 0,0 2 1 0 0,2 0 0 0 0,-1 1 0 0 0,1 0 0 0 0,18-6 0 0 0,-20 11-597 0 0,-1 1 1 0 0,0 0-1 0 0,1 1 1 0 0,-1 0-1 0 0,1 1 1 0 0,-1 1-1 0 0,15 1 1 0 0,-2 2-1179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66 13103 0 0,'0'0'1186'0'0,"0"2"-825"0"0,11 26 3642 0 0,-10-26-3279 0 0,6 3 753 0 0,-6-4-1406 0 0,-1 0 1 0 0,1-1-1 0 0,-1 1 0 0 0,1 0 1 0 0,0-1-1 0 0,-1 1 1 0 0,1-1-1 0 0,0 1 1 0 0,-1-1-1 0 0,1 0 1 0 0,0 1-1 0 0,0-1 0 0 0,1 1 1 0 0,2-1 16 0 0,-1 0 0 0 0,1 1 1 0 0,0-2-1 0 0,-1 1 0 0 0,1 0 1 0 0,0-1-1 0 0,-1 0 0 0 0,1 0 1 0 0,-1 0-1 0 0,1 0 0 0 0,-1 0 0 0 0,6-4 1 0 0,-7 4-122 0 0,1 0 1 0 0,-1-1-1 0 0,0 0 1 0 0,1 1-1 0 0,-1-1 1 0 0,0 0-1 0 0,0 0 1 0 0,-1 0-1 0 0,1-1 1 0 0,0 1-1 0 0,-1 0 1 0 0,1-1-1 0 0,-1 1 1 0 0,0-1-1 0 0,0 1 1 0 0,0-1-1 0 0,2-5 0 0 0,-3 7-49 0 0,0-1 0 0 0,0 0 0 0 0,0 0 0 0 0,0 0 0 0 0,0 0 0 0 0,0 0 0 0 0,-1 1 0 0 0,1-1 0 0 0,-1 0 0 0 0,1 0 0 0 0,-1 0 0 0 0,0 1-1 0 0,0-1 1 0 0,0 0 0 0 0,1 1 0 0 0,-2-1 0 0 0,1 1 0 0 0,0-1 0 0 0,0 1 0 0 0,0 0 0 0 0,-1-1 0 0 0,1 1 0 0 0,0 0 0 0 0,-1 0 0 0 0,0 0-1 0 0,1 0 1 0 0,-1 0 0 0 0,1 0 0 0 0,-3-1 0 0 0,0 1-40 0 0,0-1-1 0 0,0 0 1 0 0,0 1-1 0 0,0 0 1 0 0,-1 0-1 0 0,1 0 1 0 0,0 0-1 0 0,0 1 1 0 0,-1-1-1 0 0,1 1 1 0 0,-8 1 0 0 0,3 1 87 0 0,-1 1 1 0 0,0 0 0 0 0,1 1 0 0 0,-1 0 0 0 0,1 0 0 0 0,0 1 0 0 0,-10 6 0 0 0,-57 48 261 0 0,51-39-97 0 0,1 0 21 0 0,-50 42 323 0 0,67-55-398 0 0,1 0 1 0 0,-1 0-1 0 0,1 1 1 0 0,0 0-1 0 0,1 0 1 0 0,0 1-1 0 0,-6 12 1 0 0,10-18-65 0 0,0 0-1 0 0,0 1 1 0 0,0-1 0 0 0,0 0 0 0 0,1 0-1 0 0,-1 0 1 0 0,1 1 0 0 0,0-1-1 0 0,0 0 1 0 0,0 1 0 0 0,1-1 0 0 0,-1 0-1 0 0,1 0 1 0 0,-1 1 0 0 0,1-1 0 0 0,0 0-1 0 0,0 0 1 0 0,1 0 0 0 0,1 4-1 0 0,0-3-1 0 0,-1-1 0 0 0,1 0 0 0 0,-1 0 0 0 0,1 0 0 0 0,0 0 0 0 0,0 0 0 0 0,0-1 0 0 0,1 1 0 0 0,-1-1 0 0 0,1 0 0 0 0,-1 0 1 0 0,1 0-1 0 0,0 0 0 0 0,0-1 0 0 0,4 2 0 0 0,6 0 31 0 0,1 0 0 0 0,-1-1 0 0 0,1 0 0 0 0,22-1 0 0 0,59-7 61 0 0,-33 1-180 0 0,-4-1-1359 0 0,-34 3-69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3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18 2759 0 0,'4'-5'52'0'0,"-3"4"-12"0"0,0 0 0 0 0,0 0 0 0 0,0 0 0 0 0,0 0 0 0 0,0 0 0 0 0,13-5 12015 0 0,-16 17-11087 0 0,-1-4-738 0 0,-1 0 1 0 0,1-1-1 0 0,-9 12 0 0 0,-5 9 173 0 0,-45 110 1018 0 0,19-37-1002 0 0,36-86-461 0 0,-150 293-1328 0 0,146-290 479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92 118 6447 0 0,'2'-4'54'0'0,"0"-2"10"0"0,0 0 0 0 0,0 0 0 0 0,0 0 1 0 0,1 1-1 0 0,0-1 0 0 0,0 1 1 0 0,1 0-1 0 0,-1 0 0 0 0,6-6 0 0 0,-7 10 111 0 0,-1-1-1 0 0,0 1 0 0 0,1-1 0 0 0,-1 0 0 0 0,0 1 0 0 0,0-1 1 0 0,0 0-1 0 0,1-2 0 0 0,3-14 4807 0 0,1 0 3074 0 0,-125 278-6227 0 0,89-168-3113 0 0,29-90 513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5983 0 0,'0'0'640'0'0,"-4"7"-640"0"0,1 2 800 0 0,3 0 144 0 0,1 1 24 0 0,3-1-3328 0 0,-1 0-664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32 12439 0 0,'1'-1'958'0'0,"0"0"-793"0"0,1-2-78 0 0,0-9 277 0 0,-2 11-186 0 0,0 1 0 0 0,0 0 0 0 0,0-1 0 0 0,0 1 0 0 0,0-1 0 0 0,0 1 0 0 0,0-1 0 0 0,0 1 0 0 0,0-1 0 0 0,0 1 0 0 0,0-1 0 0 0,0 1 0 0 0,-1-1 0 0 0,1 1 0 0 0,0 0 0 0 0,0-1 0 0 0,-1 1 0 0 0,1-1 0 0 0,0 1 1 0 0,0 0-1 0 0,-1-1 0 0 0,1 1 0 0 0,0 0 0 0 0,-1-1 0 0 0,1 1 0 0 0,-1 0 0 0 0,0-1 0 0 0,0 1 38 0 0,-1-1 0 0 0,1 1 0 0 0,0-1 0 0 0,-1 1 0 0 0,1 0 0 0 0,-1-1 0 0 0,0 1 0 0 0,-2 0 0 0 0,-32 5 76 0 0,32-4-127 0 0,-47 10-86 0 0,0 2 0 0 0,1 2-1 0 0,0 2 1 0 0,1 2-1 0 0,-58 33 1 0 0,98-47-180 0 0,0 1-1 0 0,1 0 0 0 0,0 0 1 0 0,0 1-1 0 0,-14 14 0 0 0,20-19 82 0 0,1-1-1 0 0,0 1 0 0 0,-1-1 1 0 0,1 1-1 0 0,0 0 1 0 0,0 0-1 0 0,0 0 0 0 0,0-1 1 0 0,1 1-1 0 0,-1 0 0 0 0,0 0 1 0 0,1 0-1 0 0,-1 0 1 0 0,1 0-1 0 0,0 0 0 0 0,-1 0 1 0 0,1 1-1 0 0,0-1 1 0 0,1 0-1 0 0,-1 0 0 0 0,0 0 1 0 0,0 0-1 0 0,1 0 1 0 0,-1 0-1 0 0,1 0 0 0 0,0 0 1 0 0,0 0-1 0 0,-1 0 0 0 0,1-1 1 0 0,0 1-1 0 0,1 0 1 0 0,-1 0-1 0 0,0-1 0 0 0,0 1 1 0 0,4 2-1 0 0,4 4-200 0 0,0 0 0 0 0,1 0 0 0 0,0-1 0 0 0,16 8 0 0 0,48 21-594 0 0,-41-21 447 0 0,7 3 58 0 0,63 33-161 0 0,-87-42 528 0 0,0 1 0 0 0,-1 1-1 0 0,0 0 1 0 0,15 16 0 0 0,-25-22 54 0 0,0 0 0 0 0,-1 0-1 0 0,0 1 1 0 0,0-1 0 0 0,-1 1 0 0 0,1 0 0 0 0,-1 0 0 0 0,0 1-1 0 0,-1-1 1 0 0,4 12 0 0 0,-6-16-72 0 0,1 1-1 0 0,-1-1 1 0 0,0 1 0 0 0,1-1 0 0 0,-1 1-1 0 0,0-1 1 0 0,0 1 0 0 0,-1 0-1 0 0,1-1 1 0 0,0 1 0 0 0,-1-1-1 0 0,0 0 1 0 0,1 1 0 0 0,-1-1-1 0 0,0 1 1 0 0,0-1 0 0 0,-1 0 0 0 0,1 0-1 0 0,0 1 1 0 0,-1-1 0 0 0,1 0-1 0 0,-1 0 1 0 0,0-1 0 0 0,0 1-1 0 0,1 0 1 0 0,-1 0 0 0 0,0-1-1 0 0,-1 1 1 0 0,1-1 0 0 0,0 0-1 0 0,-3 2 1 0 0,-5 1 133 0 0,0-1-1 0 0,0 0 1 0 0,0 0-1 0 0,0-1 1 0 0,0 0-1 0 0,-1-1 1 0 0,-18 0-1 0 0,-77-8 958 0 0,81 4-999 0 0,-29-2 144 0 0,-60-8 62 0 0,96 10-481 0 0,0-1-1 0 0,0-1 1 0 0,1 0 0 0 0,-20-10 0 0 0,32 13-699 0 0,0 0 1 0 0,1-1-1 0 0,-1 0 1 0 0,1 0-1 0 0,-7-6 1 0 0,5 3-1067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100 281 919 0 0,'-2'1'67'0'0,"-1"0"-163"0"0,-15 12 2002 0 0,1 7 6099 0 0,-11 12-5339 0 0,21-26-2291 0 0,1 1 0 0 0,0 0 0 0 0,-6 9 0 0 0,11-15 592 0 0,4-1-889 0 0,0 0 0 0 0,0-1 0 0 0,0 0 0 0 0,-1 1 0 0 0,1-1-1 0 0,0 0 1 0 0,-1 0 0 0 0,1-1 0 0 0,-1 1 0 0 0,1 0 0 0 0,2-3 0 0 0,24-20 228 0 0,-29 24-302 0 0,43-42 108 0 0,69-92 0 0 0,-86 101-144 0 0,-13 18 39 0 0,0 0-1 0 0,0 1 1 0 0,2 1-1 0 0,-1 0 1 0 0,34-21 0 0 0,-40 29 84 0 0,-1 0 1 0 0,1 1 0 0 0,0 0 0 0 0,0 1 0 0 0,1 0 0 0 0,-1 0 0 0 0,1 1 0 0 0,-1 0 0 0 0,1 0 0 0 0,0 1 0 0 0,0 0 0 0 0,0 1 0 0 0,0 0 0 0 0,0 0 0 0 0,14 3 0 0 0,-18-1-19 0 0,0-1 0 0 0,0 1 0 0 0,-1 0-1 0 0,1 1 1 0 0,0-1 0 0 0,-1 1 0 0 0,1 0 0 0 0,-1 0 0 0 0,0 0 0 0 0,0 0 0 0 0,0 1 0 0 0,0 0-1 0 0,-1 0 1 0 0,1 0 0 0 0,4 8 0 0 0,-4-6-29 0 0,-1 0 0 0 0,1 1 0 0 0,-1-1 0 0 0,-1 1 0 0 0,1 0 0 0 0,-1 0 0 0 0,0 0 0 0 0,-1 0 0 0 0,0 0 0 0 0,1 14 1 0 0,-4-1-7 0 0,0 0 1 0 0,-1 0 0 0 0,-2-1 0 0 0,0 1 0 0 0,0-1-1 0 0,-2-1 1 0 0,-1 1 0 0 0,-9 18 0 0 0,4-16-32 0 0,0 0-1 0 0,-31 36 1 0 0,30-40-211 0 0,8-11-853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45 6447 0 0,'8'-9'11040'0'0,"-11"12"-10909"0"0,1 1 1 0 0,-1-1-1 0 0,0 0 0 0 0,1 0 0 0 0,-1 0 1 0 0,-5 3-1 0 0,-7 8 150 0 0,3 3-122 0 0,0 0 0 0 0,1 1 0 0 0,1 0 0 0 0,1 1 0 0 0,1 0 0 0 0,0 1 0 0 0,-5 24 0 0 0,10-34-141 0 0,0 0 0 0 0,1 1 0 0 0,0-1-1 0 0,1 1 1 0 0,0 0 0 0 0,1-1 0 0 0,0 1-1 0 0,1 0 1 0 0,0-1 0 0 0,0 1 0 0 0,5 14 0 0 0,-5-23 13 0 0,0 0 0 0 0,0 0 1 0 0,0 0-1 0 0,0-1 0 0 0,0 1 1 0 0,1-1-1 0 0,-1 1 0 0 0,1-1 1 0 0,-1 1-1 0 0,1-1 0 0 0,-1 0 1 0 0,1 0-1 0 0,0 0 0 0 0,-1 0 1 0 0,1 0-1 0 0,0 0 0 0 0,3 1 1 0 0,2 1 87 0 0,1-1 1 0 0,14 3-1 0 0,-13-4-52 0 0,0-1-1 0 0,-1 1 1 0 0,1-2 0 0 0,0 1-1 0 0,0-1 1 0 0,-1 0 0 0 0,1-1-1 0 0,14-5 1 0 0,-7 2-16 0 0,-1-1 1 0 0,0-1-1 0 0,25-15 1 0 0,-36 19-71 0 0,1 0 0 0 0,-1 0 0 0 0,0 0 0 0 0,0-1 0 0 0,0 0 0 0 0,0 0 0 0 0,-1 0 0 0 0,1 0 0 0 0,-1 0 0 0 0,0 0 0 0 0,0-1 0 0 0,-1 0 0 0 0,1 1 0 0 0,-1-1 0 0 0,0 0 0 0 0,-1 0 0 0 0,1 0 0 0 0,-1-1 0 0 0,0 1 0 0 0,0 0 0 0 0,0 0 1 0 0,-1-1-1 0 0,0 1 0 0 0,0 0 0 0 0,0-1 0 0 0,-1 1 0 0 0,0 0 0 0 0,0-1 0 0 0,0 1 0 0 0,-1 0 0 0 0,1 0 0 0 0,-1 0 0 0 0,0 0 0 0 0,-1 0 0 0 0,1 1 0 0 0,-4-6 0 0 0,-2 0-69 0 0,0 1 1 0 0,-1-1-1 0 0,0 1 0 0 0,0 1 0 0 0,-1 0 0 0 0,-16-10 1 0 0,-69-34-116 0 0,73 42 178 0 0,21 9 9 0 0,-1 0 1 0 0,1 1-1 0 0,0-1 1 0 0,0 0 0 0 0,0 0-1 0 0,0 1 1 0 0,0-1-1 0 0,0 0 1 0 0,0 0 0 0 0,0 0-1 0 0,0 0 1 0 0,-1-2-1 0 0,2 2 2 0 0,-1 1 0 0 0,1-1 0 0 0,0 0-1 0 0,0 1 1 0 0,0-1 0 0 0,-1 1 0 0 0,1-1-1 0 0,0 0 1 0 0,0 1 0 0 0,0-1 0 0 0,0 0-1 0 0,0 1 1 0 0,0-1 0 0 0,1 1 0 0 0,-1-1-1 0 0,0 0 1 0 0,0 1 0 0 0,0-1 0 0 0,1 0-1 0 0,1-2-615 0 0,0 0 0 0 0,0 1-1 0 0,0-1 1 0 0,0 1-1 0 0,0 0 1 0 0,1 0 0 0 0,-1 0-1 0 0,1 0 1 0 0,3-2-1 0 0,11-7-5217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14279 0 0,'0'0'1103'0'0,"-2"0"-720"0"0,-1-1-307 0 0,1 1 0 0 0,-1 1 0 0 0,0-1 0 0 0,0 0 0 0 0,1 1 1 0 0,-1-1-1 0 0,0 1 0 0 0,1 0 0 0 0,-1 0 0 0 0,0 0 0 0 0,1 0 0 0 0,-1 0 1 0 0,1 0-1 0 0,-3 3 0 0 0,-33 24 1678 0 0,38-28-1750 0 0,-17 15 425 0 0,1 1 0 0 0,1 0 0 0 0,-16 22 0 0 0,-36 59 43 0 0,61-88-395 0 0,-52 84 112 0 0,4 3 0 0 0,-59 144 0 0 0,-41 221-183 0 0,145-428-32 0 0,-44 152-18 0 0,33-125-546 0 0,-29 59 1 0 0,4-30-3640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30 5063 0 0,'-2'-1'87'0'0,"-1"0"0"0"0,1 0 0 0 0,0 0-1 0 0,-1 0 1 0 0,1 0 0 0 0,-1 0 0 0 0,1 1-1 0 0,-1-1 1 0 0,0 1 0 0 0,1 0 0 0 0,-5-1-1 0 0,5 2 753 0 0,-1-1-1 0 0,1 1 1 0 0,-1 0-1 0 0,1 0 1 0 0,0 0 0 0 0,-1 0-1 0 0,-3 2 1 0 0,5-2-372 0 0,0 0 1 0 0,0-1-1 0 0,0 1 1 0 0,0 0-1 0 0,0 0 1 0 0,0 0-1 0 0,0 0 1 0 0,0-1 0 0 0,0 1-1 0 0,0 1 1 0 0,0-1-1 0 0,1 0 1 0 0,-1 0-1 0 0,1 0 1 0 0,-1 0-1 0 0,0 0 1 0 0,1 1-1 0 0,-1 1 1 0 0,1-2-336 0 0,0 1 1 0 0,0-1-1 0 0,0 1 1 0 0,0-1-1 0 0,0 1 1 0 0,1-1-1 0 0,-1 0 1 0 0,0 1-1 0 0,1-1 0 0 0,-1 1 1 0 0,1-1-1 0 0,-1 0 1 0 0,1 1-1 0 0,1 1 1 0 0,0 0-153 0 0,0 0 0 0 0,0-1 0 0 0,1 1 0 0 0,0 0 0 0 0,-1-1 0 0 0,1 1 0 0 0,0-1 0 0 0,0 0 0 0 0,0 0 0 0 0,0 0 0 0 0,0 0 0 0 0,6 1 0 0 0,6 2 122 0 0,-1-2-1 0 0,1 0 1 0 0,0-1 0 0 0,0-1 0 0 0,27 0-1 0 0,76-11 382 0 0,-108 8-457 0 0,318-59 663 0 0,-254 40-508 0 0,-41 11-1235 0 0,35-7 0 0 0,-66 17-67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65 4607 0 0,'-2'-7'475'0'0,"-2"-19"889"0"0,3-1 9293 0 0,0 27-10621 0 0,1-1-1 0 0,0 1 0 0 0,-1 0 1 0 0,1-1-1 0 0,0 1 0 0 0,-1 0 1 0 0,1-1-1 0 0,-1 1 1 0 0,1 0-1 0 0,0 0 0 0 0,-1 0 1 0 0,1-1-1 0 0,-1 1 0 0 0,1 0 1 0 0,-1 0-1 0 0,1 0 0 0 0,-1 0 1 0 0,1 0-1 0 0,-1 0 1 0 0,1 0-1 0 0,-1 0 0 0 0,1 0 1 0 0,-1 0-1 0 0,0 0 0 0 0,-13 1 289 0 0,-3 2 35 0 0,0 2 0 0 0,0 0-1 0 0,0 1 1 0 0,-27 15 0 0 0,-59 41 223 0 0,99-59-578 0 0,-50 36 12 0 0,49-35-16 0 0,0 1-1 0 0,0 0 1 0 0,0 0-1 0 0,0 0 1 0 0,1 1-1 0 0,0 0 1 0 0,-4 7-1 0 0,6-11 1 0 0,1-1 0 0 0,1 0 0 0 0,-1-1 0 0 0,1 1 0 0 0,0 0 0 0 0,-1 0 0 0 0,1 0 0 0 0,0 0 0 0 0,-1 0 0 0 0,1 0 0 0 0,0 0 0 0 0,0 0 0 0 0,0 0 0 0 0,0 0 0 0 0,0 0 0 0 0,0 0 0 0 0,0 1 0 0 0,0 1-13 0 0,1 0 1 0 0,-1 0-1 0 0,0-1 0 0 0,1 1 1 0 0,-1 0-1 0 0,1 0 0 0 0,0-1 0 0 0,0 1 1 0 0,0 0-1 0 0,0-1 0 0 0,0 1 0 0 0,1-1 1 0 0,-1 0-1 0 0,1 1 0 0 0,-1-1 0 0 0,1 0 1 0 0,4 4-1 0 0,3 2-104 0 0,1 1 0 0 0,17 11 0 0 0,-11-9 59 0 0,27 19-74 0 0,-21-16 122 0 0,-1 2 0 0 0,0 0 1 0 0,36 38-1 0 0,-55-51 43 0 0,0-1-1 0 0,0 0 1 0 0,-1 0 0 0 0,1 1 0 0 0,-1-1-1 0 0,1 1 1 0 0,-1-1 0 0 0,0 1 0 0 0,0 0-1 0 0,0-1 1 0 0,0 1 0 0 0,0 0 0 0 0,-1 0-1 0 0,1 0 1 0 0,-1-1 0 0 0,0 1-1 0 0,1 0 1 0 0,-2 0 0 0 0,1 0 0 0 0,0 0-1 0 0,0 0 1 0 0,-1 0 0 0 0,0-1 0 0 0,1 1-1 0 0,-1 0 1 0 0,0 0 0 0 0,-1-1 0 0 0,1 1-1 0 0,0-1 1 0 0,-1 1 0 0 0,1-1 0 0 0,-3 3-1 0 0,-3 3 42 0 0,0-1-1 0 0,0 0 0 0 0,-1 0 0 0 0,1-1 0 0 0,-2 0 0 0 0,1 0 0 0 0,-18 8 0 0 0,3-2-43 0 0,-2-1-1 0 0,1-2 1 0 0,-2 0-1 0 0,1-2 1 0 0,-1-1 0 0 0,0 0-1 0 0,0-2 1 0 0,0-2-1 0 0,-1 0 1 0 0,1-1-1 0 0,-53-7 1 0 0,67 4 1 0 0,-1 0-1 0 0,-15-6 1 0 0,26 7-22 0 0,-1 0 0 0 0,0 1 1 0 0,1-2-1 0 0,-1 1 0 0 0,1 0 0 0 0,-1-1 0 0 0,1 1 0 0 0,0-1 1 0 0,-1 1-1 0 0,1-1 0 0 0,0 0 0 0 0,0 0 0 0 0,0 0 0 0 0,1 0 1 0 0,-1-1-1 0 0,-2-3 0 0 0,3 4-30 0 0,1 1 1 0 0,0-1-1 0 0,0 0 0 0 0,0 0 1 0 0,0 1-1 0 0,0-1 0 0 0,0 0 1 0 0,0 1-1 0 0,0-1 0 0 0,1 0 1 0 0,-1 1-1 0 0,1-1 1 0 0,-1 1-1 0 0,1-1 0 0 0,-1 1 1 0 0,1-1-1 0 0,0 1 0 0 0,0-1 1 0 0,0 1-1 0 0,0-1 0 0 0,0 1 1 0 0,0 0-1 0 0,0 0 1 0 0,2-2-1 0 0,2-2-466 0 0,1 0-1 0 0,0 1 1 0 0,0-1 0 0 0,7-4 0 0 0,3 1-1785 0 0,1 1-4027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34 11575 0 0,'0'0'4082'0'0,"-1"1"-3149"0"0,-9 17-515 0 0,1 1-1 0 0,0 0 1 0 0,1 0-1 0 0,1 1 1 0 0,1-1 0 0 0,1 1-1 0 0,1 1 1 0 0,-4 35 0 0 0,8-50-364 0 0,0 1 0 0 0,0-1 1 0 0,1 0-1 0 0,0 0 1 0 0,0 0-1 0 0,1 0 0 0 0,-1 0 1 0 0,1 0-1 0 0,0 0 1 0 0,1 0-1 0 0,5 10 0 0 0,-6-14-13 0 0,-1 0 0 0 0,1 1 1 0 0,0-1-1 0 0,0 0 0 0 0,0 0 0 0 0,0 0 0 0 0,0 0 0 0 0,0 0 0 0 0,1-1 0 0 0,-1 1 0 0 0,1-1 0 0 0,-1 0 0 0 0,1 1 0 0 0,-1-1 0 0 0,1 0 0 0 0,0 0 0 0 0,0-1 1 0 0,-1 1-1 0 0,1 0 0 0 0,0-1 0 0 0,0 0 0 0 0,0 0 0 0 0,-1 0 0 0 0,1 0 0 0 0,0 0 0 0 0,0 0 0 0 0,4-2 0 0 0,1 1 52 0 0,-1-1 0 0 0,1 0 0 0 0,-1-1-1 0 0,0 0 1 0 0,0 0 0 0 0,0 0 0 0 0,0-1 0 0 0,0 0-1 0 0,0-1 1 0 0,-1 1 0 0 0,0-1 0 0 0,0 0 0 0 0,-1-1-1 0 0,8-8 1 0 0,-7 6-15 0 0,0 1 0 0 0,-1-2-1 0 0,0 1 1 0 0,-1-1 0 0 0,1 1-1 0 0,-2-1 1 0 0,1 0 0 0 0,2-14 0 0 0,0-7-197 0 0,4-41 1 0 0,-6 32-829 0 0,0 18-754 0 0,1 0-3548 0 0,2-1-1701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388 730 1375 0 0,'-21'14'-666'0'0,"-21"14"3313"0"0,27-17 1806 0 0,-27 25 3313 0 0,43-37-7645 0 0,1 1 0 0 0,0-1-1 0 0,0 0 1 0 0,-1 0 0 0 0,1 0 0 0 0,0 0-1 0 0,-1 0 1 0 0,1 0 0 0 0,-1 0 0 0 0,3-2-1 0 0,-1 0 72 0 0,10-8 52 0 0,-1-1 1 0 0,-1 0-1 0 0,0-1 0 0 0,0 0 0 0 0,-1-1 1 0 0,8-15-1 0 0,44-94 300 0 0,108-340-80 0 0,-164 444-576 0 0,-1 5-102 0 0,-1 0 0 0 0,0 0 1 0 0,-1-1-1 0 0,2-21 1 0 0,-5 34 91 0 0,-2 4 98 0 0,1-1 1 0 0,-1 0-1 0 0,1 1 0 0 0,-1-1 1 0 0,1 0-1 0 0,0 1 0 0 0,0 0 0 0 0,-3 3 1 0 0,3-3 4 0 0,-18 29 13 0 0,1 1 0 0 0,2 0 0 0 0,1 2-1 0 0,-10 34 1 0 0,14-38 93 0 0,-83 258 367 0 0,53-154-417 0 0,-141 370 80 0 0,98-304 99 0 0,29-73 51 0 0,52-119-401 0 0,0-1 0 0 0,-1 1 1 0 0,0-1-1 0 0,0 0 0 0 0,-1 0 0 0 0,0 0 1 0 0,0-1-1 0 0,0 0 0 0 0,-8 7 1 0 0,4-7-1341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3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13503 0 0,'0'0'1224'0'0,"1"-2"-910"0"0,0-2-51 0 0,1-1-1 0 0,1 1 1 0 0,-1 0 0 0 0,0 0 0 0 0,1 0 0 0 0,0 0 0 0 0,0 0 0 0 0,0 0 0 0 0,1 1 0 0 0,-1 0 0 0 0,1-1 0 0 0,0 1 0 0 0,0 1 0 0 0,6-5 0 0 0,10-4 406 0 0,39-17 1 0 0,-32 16-163 0 0,109-45 243 0 0,57-28-841 0 0,-122 48-3810 0 0,-55 28-2593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8287 0 0,'0'0'8707'0'0,"2"0"-8342"0"0,46-2 945 0 0,80-13 0 0 0,47-22-2006 0 0,-129 25-3989 0 0,-2 0-1594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618 873 13991 0 0,'0'0'2274'0'0,"2"-2"-1868"0"0,12-16 194 0 0,1 1-1 0 0,18-15 0 0 0,18-21-62 0 0,-24 19-686 0 0,-3-1 0 0 0,-1-1 1 0 0,-1-1-1 0 0,-2-1 0 0 0,-2-1 0 0 0,-1 0 1 0 0,-2-1-1 0 0,17-78 0 0 0,-25 84-76 0 0,-2 1-1 0 0,-1-1 1 0 0,-2 0-1 0 0,-1 0 0 0 0,-5-47 1 0 0,2 72 6 0 0,1-1 0 0 0,-6-15 1 0 0,6 22 179 0 0,0 0 0 0 0,0 0 0 0 0,-1 0 0 0 0,1 0 0 0 0,-1 0 0 0 0,0 0 1 0 0,0 0-1 0 0,0 0 0 0 0,0 1 0 0 0,0-1 0 0 0,-4-2 0 0 0,5 4 36 0 0,0 1 0 0 0,0-1 0 0 0,0 1 0 0 0,-1 0 0 0 0,1-1 0 0 0,0 1 0 0 0,0 0 0 0 0,0 0 0 0 0,-1 0 0 0 0,1 0 0 0 0,0 0 0 0 0,0 0 0 0 0,-1 0 0 0 0,1 0 0 0 0,0 0 0 0 0,0 1 0 0 0,0-1 0 0 0,-1 0 0 0 0,1 1 0 0 0,0-1 0 0 0,0 1 0 0 0,0-1 0 0 0,0 1 0 0 0,0 0 0 0 0,0-1 0 0 0,0 1 0 0 0,-2 1 0 0 0,-1 2 17 0 0,0-1 0 0 0,0 1 0 0 0,1 0-1 0 0,-1 0 1 0 0,-3 5 0 0 0,-7 15 107 0 0,2 0 1 0 0,1 1-1 0 0,0 0 0 0 0,-10 42 1 0 0,-14 33 238 0 0,-20 27 110 0 0,-29 71 22 0 0,-9 23-3 0 0,-35 93 414 0 0,63-151-604 0 0,11-29-183 0 0,23-55-123 0 0,-3-1 0 0 0,-3-2 0 0 0,-59 88 0 0 0,53-109-740 0 0,16-20-2033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15031 0 0,'0'0'687'0'0,"0"2"-16"0"0,-5 6-431 0 0,2 6 56 0 0,5-9-95 0 0,-1-4-66 0 0,1 2 31 0 0,0 0 1 0 0,-1 0 0 0 0,1-1-1 0 0,0 1 1 0 0,1-1 0 0 0,-1 0-1 0 0,0 1 1 0 0,1-1 0 0 0,-1 0 0 0 0,1 0-1 0 0,-1 0 1 0 0,1-1 0 0 0,0 1-1 0 0,0-1 1 0 0,0 1 0 0 0,0-1 0 0 0,0 0-1 0 0,0 0 1 0 0,0 0 0 0 0,0-1-1 0 0,6 1 1 0 0,4 1 326 0 0,0-1 1 0 0,1-1-1 0 0,25-2 1 0 0,25-8 402 0 0,80-22 0 0 0,-68 14-1283 0 0,-61 14-613 0 0,21-3-3596 0 0,-23 7-2428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82 507 5527 0 0,'2'1'6258'0'0,"0"1"-5681"0"0,0 0 0 0 0,0 0 0 0 0,0 0 0 0 0,0 1 0 0 0,0-1 0 0 0,0 0 1 0 0,-1 1-1 0 0,1 0 0 0 0,-1-1 0 0 0,0 1 0 0 0,0 0 0 0 0,2 4 0 0 0,-2-2-184 0 0,0 1 0 0 0,0-1-1 0 0,-1 1 1 0 0,0-1 0 0 0,1 1-1 0 0,-2 7 1 0 0,-3 7-300 0 0,0 0-1 0 0,-12 36 1 0 0,9-35 608 0 0,-8 22-982 0 0,-37 73 1 0 0,48-110-55 0 0,-2 5-162 0 0,5-4-3980 0 0</inkml:trace>
  <inkml:trace contextRef="#ctx0" brushRef="#br0" timeOffset="1">405 0 6911 0 0,'0'0'736'0'0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12207 0 0,'0'0'5103'0'0,"-1"2"-4623"0"0,-3 10-151 0 0,-1-1-1 0 0,0 0 1 0 0,-1 0 0 0 0,-1-1-1 0 0,-7 11 1 0 0,-44 48-47 0 0,23-27-145 0 0,20-25-108 0 0,-29 40 233 0 0,39-51-151 0 0,1 1 0 0 0,1 0-1 0 0,-1 0 1 0 0,1 0 0 0 0,0 1-1 0 0,-4 13 1 0 0,7-18-83 0 0,0 0 0 0 0,0 0-1 0 0,0 0 1 0 0,0 0 0 0 0,0 0-1 0 0,1 0 1 0 0,0 0 0 0 0,-1 0-1 0 0,1 0 1 0 0,0 0 0 0 0,0-1 0 0 0,2 5-1 0 0,2 2 23 0 0,0-1 0 0 0,9 11 0 0 0,-9-12-40 0 0,-4-5-20 0 0,1-1 0 0 0,0 1 0 0 0,-1-1 0 0 0,1 1 0 0 0,0-1 0 0 0,0 0 0 0 0,0 0 0 0 0,0 0 0 0 0,0 0-1 0 0,0 0 1 0 0,0 0 0 0 0,0 0 0 0 0,0-1 0 0 0,0 1 0 0 0,1-1 0 0 0,-1 0 0 0 0,0 1 0 0 0,0-1 0 0 0,0 0 0 0 0,1 0 0 0 0,3-1 0 0 0,2 0-150 0 0,-2 1-382 0 0,0 0-1 0 0,-1-1 1 0 0,11-1 0 0 0,3-3-756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40 545 8751 0 0,'0'0'1191'0'0,"0"2"293"0"0,-2 33 4450 0 0,-1 4-3991 0 0,3-4-805 0 0,-2 1 1 0 0,-8 44-1 0 0,8-70-1189 0 0,0 2-179 0 0,0 0-1 0 0,-1 1 1 0 0,-1-1 0 0 0,-5 14-1 0 0</inkml:trace>
  <inkml:trace contextRef="#ctx0" brushRef="#br0" timeOffset="1">347 1 9239 0 0,'0'0'904'0'0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3223 0 0,'6'7'288'0'0,"-2"-3"26"0"0,0-1 0 0 0,1 1-1 0 0,-1-1 1 0 0,1 1 0 0 0,0-2-1 0 0,-1 1 1 0 0,1 0 0 0 0,1-1-1 0 0,-1 0 1 0 0,0 0 0 0 0,1 0-1 0 0,-1-1 1 0 0,0 0-1 0 0,1 0 1 0 0,0 0 0 0 0,-1-1-1 0 0,8 0 1 0 0,2 0 453 0 0,0-1 1 0 0,0-1-1 0 0,-1 0 0 0 0,1-1 0 0 0,18-6 1 0 0,-24 6-276 0 0,0 0 1 0 0,0-1-1 0 0,-1 0 1 0 0,1 0-1 0 0,-1-1 1 0 0,0 0-1 0 0,12-11 1 0 0,-15 12-430 0 0,0-1 1 0 0,-1 0-1 0 0,1 0 1 0 0,-1-1-1 0 0,0 1 1 0 0,-1-1 0 0 0,1 0-1 0 0,-1 0 1 0 0,0 0-1 0 0,-1-1 1 0 0,3-8-1 0 0,-3 6-51 0 0,-5 2 36 0 0,2 7-51 0 0,0-1 0 0 0,0 1-1 0 0,-1 0 1 0 0,1-1 0 0 0,0 1-1 0 0,-1 0 1 0 0,1 0 0 0 0,0 0-1 0 0,-1 0 1 0 0,1 0 0 0 0,0 0-1 0 0,0 0 1 0 0,-1 0 0 0 0,1 0-1 0 0,0 1 1 0 0,-3 0 0 0 0,-22 8-74 0 0,22-7 68 0 0,-16 6 78 0 0,-1 2 1 0 0,1 1 0 0 0,1 0 0 0 0,0 2 0 0 0,1 0 0 0 0,0 1 0 0 0,1 1 0 0 0,1 0 0 0 0,0 1 0 0 0,1 1 0 0 0,1 1-1 0 0,0 0 1 0 0,-13 23 0 0 0,25-36-40 0 0,-1 0-1 0 0,1 1 1 0 0,0-1 0 0 0,0 0-1 0 0,0 0 1 0 0,1 1-1 0 0,0-1 1 0 0,0 1-1 0 0,0 7 1 0 0,1-10-73 0 0,0-1-1 0 0,0 1 1 0 0,0-1-1 0 0,0 1 1 0 0,1-1 0 0 0,0 1-1 0 0,-1-1 1 0 0,1 1-1 0 0,0-1 1 0 0,0 0-1 0 0,0 1 1 0 0,0-1 0 0 0,1 0-1 0 0,-1 0 1 0 0,1 0-1 0 0,-1 0 1 0 0,1 0 0 0 0,0 0-1 0 0,0 0 1 0 0,-1-1-1 0 0,1 1 1 0 0,4 2 0 0 0,11 5-1071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46 227 9215 0 0,'0'0'707'0'0,"-1"-1"-464"0"0,-2 0 0 0 0,1 1 0 0 0,-1 0 1 0 0,0-1-1 0 0,1 1 0 0 0,-1 0 1 0 0,1 0-1 0 0,-1 0 1 0 0,-4 1-1 0 0,-8 1 6768 0 0,14-11-6115 0 0,1 6-799 0 0,1 1 0 0 0,0 0 0 0 0,0 0 1 0 0,-1-1-1 0 0,1 1 0 0 0,1 0 0 0 0,-1 0 1 0 0,0 0-1 0 0,0 0 0 0 0,1 0 0 0 0,2-2 0 0 0,21-21 500 0 0,-16 17-416 0 0,13-13 16 0 0,1 0 1 0 0,1 2-1 0 0,1 0 1 0 0,1 2 0 0 0,53-27-1 0 0,-52 32-197 0 0,-12 9 39 0 0,-10 5-11 0 0,-4-1-8 0 0,1 0-6 0 0,-1-1 0 0 0,1 1 0 0 0,-1 0 0 0 0,0 0 0 0 0,1 0 0 0 0,-1 0 0 0 0,0 0 0 0 0,0 0 0 0 0,0 0 0 0 0,0 0 0 0 0,0 0 0 0 0,0 1 0 0 0,0-1 0 0 0,0 0 0 0 0,0 1 0 0 0,0-1 1 0 0,-1 0-1 0 0,1 1 0 0 0,-1-1 0 0 0,1 1 0 0 0,-1-1 0 0 0,1 1 0 0 0,-1 2 0 0 0,1 4 46 0 0,-1 0 1 0 0,0 1 0 0 0,-1 11 0 0 0,0 1 0 0 0,1-14-2 0 0,0 1 0 0 0,1-1 0 0 0,0 1 1 0 0,0-1-1 0 0,1 0 0 0 0,0 1 0 0 0,0-1 0 0 0,1 0 0 0 0,0 0 0 0 0,4 7 0 0 0,-4-9-356 0 0,1 0 0 0 0,-1 0 0 0 0,1 0 0 0 0,0-1 0 0 0,7 6 0 0 0,-7-6-1114 0 0,1-1 0 0 0,0 1 0 0 0,0-1 0 0 0,0 0 0 0 0,11 4 0 0 0,-4-3-4871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1 11975 0 0,'0'0'923'0'0,"-1"1"-602"0"0,-6 14 635 0 0,-1 0-1 0 0,-13 18 1 0 0,0 1-352 0 0,-20 43 333 0 0,4 1 0 0 0,3 2 0 0 0,4 1 0 0 0,-28 121 0 0 0,23-38-3 0 0,7-27-673 0 0,23-118-136 0 0,0 0 0 0 0,-1 0-1 0 0,-1 0 1 0 0,-16 28 0 0 0,17-36-465 0 0,0-2 1 0 0,-1 1-1 0 0,-12 13 1 0 0,12-17-1115 0 0,0 1-1 0 0,0-1 1 0 0,0 0 0 0 0,-17 9 0 0 0,8-7-4832 0 0</inkml:trace>
  <inkml:trace contextRef="#ctx0" brushRef="#br0" timeOffset="1">0 580 9215 0 0,'0'0'2259'0'0,"2"-1"-830"0"0,21-9 251 0 0,0 1 0 0 0,0 0 0 0 0,40-7-1 0 0,78-8 287 0 0,-84 16-978 0 0,126-16 724 0 0,32-4-997 0 0,-134 8-2783 0 0,-57 13 868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45 10799 0 0,'2'-1'496'0'0,"132"-42"5735"0"0,-149 50-5710 0 0,-56 27-301 0 0,2 3-1 0 0,-101 71 1 0 0,125-75-165 0 0,26-18-17 0 0,-1 0 0 0 0,0-2 0 0 0,-24 12 0 0 0,45-25-32 0 0,1 0 0 0 0,-1 0 1 0 0,1 0-1 0 0,-1 0 0 0 0,0 0 1 0 0,1 0-1 0 0,-1 0 0 0 0,0 1 1 0 0,1-1-1 0 0,1 1 1 0 0,5 2-7 0 0,43-1 22 0 0,-39-2-58 0 0,0 1-1 0 0,1 0 1 0 0,12 3-1 0 0,-20-3 25 0 0,-1 0-1 0 0,1 1 0 0 0,0 0 1 0 0,0 0-1 0 0,-1 0 0 0 0,1 1 1 0 0,-1-1-1 0 0,0 1 0 0 0,0 0 1 0 0,0 0-1 0 0,4 5 0 0 0,2 2 12 0 0,0 1 1 0 0,-1 1-1 0 0,0 0 0 0 0,-1 0 0 0 0,8 17 1 0 0,-8-16 3 0 0,-7-12 114 0 0,0 9 81 0 0,-4-4-145 0 0,0-1 1 0 0,0 1 0 0 0,0-1 0 0 0,-1 0 0 0 0,0-1 0 0 0,0 1 0 0 0,-8 7 0 0 0,-39 29 132 0 0,40-34-149 0 0,-140 99 99 0 0,144-101-83 0 0,-1-1 0 0 0,0-1 0 0 0,0 1 0 0 0,0-1 0 0 0,0 0 0 0 0,0-1 0 0 0,-1 0 0 0 0,1 0 0 0 0,-1-1 0 0 0,1 0 0 0 0,-1-1 0 0 0,-12 0-1 0 0,16 0-11 0 0,1-1 0 0 0,-1 0 0 0 0,1 0 0 0 0,-1 0 0 0 0,1 0 0 0 0,0-1 0 0 0,-1 0 0 0 0,1 0 0 0 0,0 0-1 0 0,0 0 1 0 0,0-1 0 0 0,1 1 0 0 0,-1-1 0 0 0,0 0 0 0 0,1 0 0 0 0,0-1 0 0 0,0 1 0 0 0,0-1-1 0 0,0 1 1 0 0,0-1 0 0 0,1 0 0 0 0,0 0 0 0 0,0 0 0 0 0,-3-6 0 0 0,5 9-11 0 0,0 0 0 0 0,0 0 0 0 0,-1 0 0 0 0,1 0 0 0 0,0 0 1 0 0,0 0-1 0 0,0-1 0 0 0,0 1 0 0 0,0 0 0 0 0,1 0 0 0 0,-1 0 0 0 0,0 0 0 0 0,0 0 1 0 0,1-2-1 0 0,1-7-5433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3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6911 0 0,'2'0'6355'0'0,"42"-1"-2152"0"0,-17 0-3391 0 0,0 1 0 0 0,0 1 0 0 0,-1 1 0 0 0,29 7 0 0 0,-50-7-860 0 0,1 0 1 0 0,-1 1-1 0 0,1-1 1 0 0,-1 2-1 0 0,0-1 1 0 0,0 0-1 0 0,7 7 1 0 0,-8-6-111 0 0,-2-3-114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7 9671 0 0,'0'0'42'0'0,"0"0"-1"0"0,0 0 0 0 0,0-1 1 0 0,0 1-1 0 0,0 0 0 0 0,1 0 0 0 0,-1 0 1 0 0,0-1-1 0 0,0 1 0 0 0,0 0 1 0 0,0 0-1 0 0,0-1 0 0 0,0 1 0 0 0,0 0 1 0 0,0 0-1 0 0,0 0 0 0 0,0-1 1 0 0,0 1-1 0 0,0 0 0 0 0,0 0 0 0 0,0-1 1 0 0,0 1-1 0 0,0 0 0 0 0,0 0 1 0 0,0 0-1 0 0,-1-1 0 0 0,1 1 0 0 0,0 0 1 0 0,-4 2 315 0 0,0 0 1 0 0,1 0-1 0 0,-1 0 1 0 0,1 1-1 0 0,-1 0 1 0 0,1 0-1 0 0,0 0 1 0 0,-5 5-1 0 0,-21 32 1110 0 0,19-27-1254 0 0,-26 42 483 0 0,-50 99 1 0 0,-14 67-11 0 0,-4 8-460 0 0,-105 162 57 0 0,172-330-428 0 0,-76 94-1 0 0,87-121-1995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12695 0 0,'0'0'2090'0'0,"3"0"-1708"0"0,7 1 28 0 0,0-1 0 0 0,0 0-1 0 0,1-1 1 0 0,17-3 0 0 0,44-14 968 0 0,-52 13-1045 0 0,197-50 2085 0 0,154-42-628 0 0,-130 23-3127 0 0,-200 64-3158 0 0,-26 7-2049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17 4607 0 0,'0'0'354'0'0,"-9"-1"1068"0"0,-16-5 3916 0 0,4 0-3989 0 0,17 6-1153 0 0,1-1 24 0 0,0 0 0 0 0,-1 1 0 0 0,1-1 0 0 0,0 1 1 0 0,-1 0-1 0 0,1 0 0 0 0,-1 0 0 0 0,1 1 0 0 0,0-1 0 0 0,-5 2 0 0 0,-19 5 934 0 0,20-6-809 0 0,-1 1 1 0 0,1 0 0 0 0,-12 6-1 0 0,1 2-85 0 0,0 0 0 0 0,1 1 1 0 0,0 1-1 0 0,1 1 0 0 0,1 0 0 0 0,0 1 0 0 0,0 1 0 0 0,2 0 0 0 0,0 1 0 0 0,-16 25 1 0 0,27-38-233 0 0,1 0 1 0 0,-1 0 0 0 0,1 1 0 0 0,0-1 0 0 0,0 1 0 0 0,0-1 0 0 0,0 1 0 0 0,0 0 0 0 0,1-1-1 0 0,0 1 1 0 0,-1-1 0 0 0,1 1 0 0 0,1 0 0 0 0,0 5 0 0 0,-1-7-18 0 0,1 0 0 0 0,-1-1-1 0 0,1 1 1 0 0,-1 0 0 0 0,1-1 0 0 0,0 1 0 0 0,0-1 0 0 0,-1 0-1 0 0,1 1 1 0 0,0-1 0 0 0,1 1 0 0 0,-1-1 0 0 0,0 0-1 0 0,0 0 1 0 0,0 0 0 0 0,1 0 0 0 0,-1 0 0 0 0,0 0 0 0 0,1 0-1 0 0,-1 0 1 0 0,1 0 0 0 0,-1-1 0 0 0,1 1 0 0 0,0-1-1 0 0,-1 1 1 0 0,1-1 0 0 0,0 1 0 0 0,-1-1 0 0 0,1 0 0 0 0,0 0-1 0 0,-1 0 1 0 0,1 0 0 0 0,2 0 0 0 0,8-1 36 0 0,0-1 1 0 0,0 0 0 0 0,0-1-1 0 0,0 0 1 0 0,-1-1 0 0 0,12-5 0 0 0,-15 6-20 0 0,0-1 0 0 0,0 0 1 0 0,0-1-1 0 0,-1 0 0 0 0,0 0 1 0 0,0-1-1 0 0,0 0 0 0 0,-1 0 1 0 0,7-7-1 0 0,-9 7-17 0 0,-3 4 19 0 0,-2 3-67 0 0,-5 2 24 0 0,1 0 0 0 0,-1 1-1 0 0,1-1 1 0 0,0 1 0 0 0,0 0 0 0 0,0 0-1 0 0,1 1 1 0 0,0 0 0 0 0,-1-1 0 0 0,2 1-1 0 0,-1 1 1 0 0,0-1 0 0 0,1 1-1 0 0,0-1 1 0 0,1 1 0 0 0,-1 0 0 0 0,1 0-1 0 0,-2 8 1 0 0,4-13-3 0 0,0 0 0 0 0,0 0 0 0 0,-1 0 0 0 0,1 0 0 0 0,0 0 0 0 0,1 0 0 0 0,-1 0 0 0 0,0 0 0 0 0,0 0 0 0 0,0 0 0 0 0,1 0 0 0 0,-1 0 0 0 0,0 0 0 0 0,1 0 0 0 0,-1 0 0 0 0,1 0 0 0 0,-1-1 0 0 0,1 1 0 0 0,-1 0 0 0 0,1 0 0 0 0,1 1 0 0 0,-1-1-65 0 0,1 0 1 0 0,-1 0-1 0 0,1 0 1 0 0,0 0-1 0 0,-1-1 1 0 0,1 1-1 0 0,0 0 1 0 0,-1-1-1 0 0,1 0 1 0 0,0 1-1 0 0,2-1 1 0 0,4 1-1222 0 0,0-1 0 0 0,0-1 0 0 0,-1 1 0 0 0,13-4 0 0 0,13-4-4918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0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11 17215 0 0,'0'0'794'0'0,"0"-2"-22"0"0,1-5-472 0 0,-1 5 122 0 0,0 5-288 0 0,-2 9-41 0 0,-1 0 1 0 0,0 0-1 0 0,0 0 1 0 0,-10 20 0 0 0,-28 49 276 0 0,24-49-214 0 0,-142 244 872 0 0,73-132-793 0 0,-109 213-80 0 0,32 14-3737 0 0,156-351 1540 0 0,0-4-4032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54 14279 0 0,'-2'-1'1103'0'0,"-1"-1"-908"0"0,-1 0 0 0 0,0 0 0 0 0,-1 0 0 0 0,1 1 0 0 0,0 0 0 0 0,0 0-1 0 0,-1 0 1 0 0,1 0 0 0 0,-7 0 3766 0 0,24 6-3083 0 0,0-2-593 0 0,1-1-1 0 0,-1 0 0 0 0,1-1 1 0 0,0-1-1 0 0,0 0 1 0 0,25-4-1 0 0,-13 2-130 0 0,155-16 216 0 0,-48 6-343 0 0,27-3-270 0 0,-54 15-4884 0 0,-88 1 139 0 0,-3 3-1156 0 0</inkml:trace>
  <inkml:trace contextRef="#ctx0" brushRef="#br0" timeOffset="1">815 238 9671 0 0,'0'2'748'0'0,"-8"15"677"0"0,0 0 0 0 0,-1-1 0 0 0,-1 0 0 0 0,0 0 0 0 0,-23 26-1 0 0,13-17-246 0 0,-16 28 1 0 0,28-40-1183 0 0,4-8-63 0 0,1 0 1 0 0,0 1-1 0 0,0-1 0 0 0,0 1 0 0 0,1 0 0 0 0,0-1 1 0 0,0 1-1 0 0,0 0 0 0 0,1 0 0 0 0,0 1 0 0 0,0-1 0 0 0,0 0 1 0 0,1 8-1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16847 0 0,'0'0'1824'0'0,"-5"5"-2176"0"0,2 3 208 0 0,-1-1-1032 0 0,1 3-200 0 0,1 1-48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30 3679 0 0,'0'0'167'0'0,"7"-4"481"0"0,26-22 15521 0 0,-34 28-16154 0 0,0 0 1 0 0,0-1-1 0 0,-1 1 0 0 0,1-1 0 0 0,-1 1 0 0 0,1-1 0 0 0,-4 3 0 0 0,1-1-8 0 0,-103 84-7 0 0,32-28 0 0 0,63-49-53 0 0,0 1 0 0 0,1 0 0 0 0,0 1 0 0 0,0 0 0 0 0,-9 15 0 0 0,20-27 40 0 0,0 0 0 0 0,0 1 1 0 0,-1-1-1 0 0,1 1 1 0 0,0-1-1 0 0,0 1 0 0 0,0-1 1 0 0,0 1-1 0 0,0-1 1 0 0,0 1-1 0 0,0-1 1 0 0,0 1-1 0 0,0-1 0 0 0,0 1 1 0 0,1-1-1 0 0,-1 1 1 0 0,0-1-1 0 0,0 1 1 0 0,0-1-1 0 0,0 0 0 0 0,1 1 1 0 0,-1-1-1 0 0,0 1 1 0 0,0-1-1 0 0,1 0 0 0 0,-1 1 1 0 0,0-1-1 0 0,1 1 1 0 0,-1-1-1 0 0,1 0 1 0 0,-1 0-1 0 0,1 1 0 0 0,13 7-338 0 0,-1-4-82 0 0,0-1-1 0 0,0-1 1 0 0,0 0 0 0 0,0 0 0 0 0,20-1-1 0 0,27 3-1298 0 0,-58-3 1694 0 0,27 3-418 0 0,40 12 0 0 0,-61-14 613 0 0,-1 0 0 0 0,0 1 0 0 0,0 0 0 0 0,0 0 0 0 0,0 1 0 0 0,-1 0 0 0 0,1 0 0 0 0,-1 1 0 0 0,0-1 0 0 0,11 12 0 0 0,-15-14-70 0 0,-1 1-1 0 0,1-1 0 0 0,-1 1 1 0 0,1-1-1 0 0,-1 1 1 0 0,0 0-1 0 0,0 0 0 0 0,0-1 1 0 0,0 1-1 0 0,-1 0 1 0 0,1 0-1 0 0,-1 0 0 0 0,1 0 1 0 0,-1 0-1 0 0,0 0 1 0 0,0 0-1 0 0,-1 0 1 0 0,1 0-1 0 0,-1 0 0 0 0,1 0 1 0 0,-1-1-1 0 0,-1 5 1 0 0,-1-1-18 0 0,1 0 0 0 0,-1 0 0 0 0,0-1 1 0 0,0 1-1 0 0,-1-1 0 0 0,0 0 0 0 0,0 0 1 0 0,0 0-1 0 0,-6 5 0 0 0,1-3-20 0 0,0 0 0 0 0,0-1 0 0 0,-1 0 0 0 0,0 0 0 0 0,0-1 0 0 0,-1-1 0 0 0,1 0-1 0 0,-1 0 1 0 0,0-1 0 0 0,0 0 0 0 0,0-1 0 0 0,0 0 0 0 0,-20 0 0 0 0,12-1-6 0 0,0-2-1 0 0,0 0 1 0 0,1-1 0 0 0,-1-1 0 0 0,0-1-1 0 0,1 0 1 0 0,-27-11 0 0 0,38 12-76 0 0,0 0 0 0 0,0-1 1 0 0,0 0-1 0 0,0 0 0 0 0,1-1 0 0 0,-10-7 1 0 0,-3-9-5447 0 0,12 8-608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12895 0 0,'0'0'998'0'0,"-2"2"-657"0"0,-22 29 198 0 0,2 0-1 0 0,1 2 1 0 0,-17 36-1 0 0,-44 112-399 0 0,76-168-67 0 0,-82 206 392 0 0,11-25 72 0 0,-89 147 91 0 0,120-256-266 0 0,11-21-1456 0 0,12-22-3643 0 0,17-30-745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13823 0 0,'8'-13'1471'0'0,"-8"12"-1467"0"0,0 0-1 0 0,1 1 1 0 0,-1-1 0 0 0,0 1-1 0 0,1-1 1 0 0,-1 1 0 0 0,1-1-1 0 0,-1 1 1 0 0,1-1 0 0 0,0 1 0 0 0,-1-1-1 0 0,1 1 1 0 0,-1 0 0 0 0,1-1-1 0 0,0 1 1 0 0,-1 0 0 0 0,1-1-1 0 0,0 1 1 0 0,-1 0 0 0 0,1 0 0 0 0,0 0-1 0 0,0 0 1 0 0,1 0 0 0 0,1-1 82 0 0,23-4 1045 0 0,1 1-1 0 0,0 1 1 0 0,29 0 0 0 0,17-1-557 0 0,22-8 108 0 0,44-3 255 0 0,-104 13-658 0 0,69 4 0 0 0,-23 10-1142 0 0,-70-10 188 0 0,-1 1 1 0 0,0 1-1 0 0,0-1 1 0 0,0 2-1 0 0,15 7 1 0 0,-10-1-1048 0 0</inkml:trace>
  <inkml:trace contextRef="#ctx0" brushRef="#br0" timeOffset="1">810 258 7831 0 0,'0'0'603'0'0,"2"2"-396"0"0,1 1 293 0 0,0 0 1 0 0,-1 1 0 0 0,1-1-1 0 0,0 1 1 0 0,-1-1-1 0 0,0 1 1 0 0,0 0 0 0 0,0 0-1 0 0,0 0 1 0 0,1 7-1 0 0,-1-5 19 0 0,-2 0-1 0 0,1 0 0 0 0,0 0 1 0 0,-1 0-1 0 0,0 0 0 0 0,-1 1 1 0 0,-1 8-1 0 0,-4 13 797 0 0,-1 0 1 0 0,-18 47-1 0 0,-32 49-1482 0 0,43-99-2731 0 0,8-15-4126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16671 0 0,'4'-21'1632'0'0,"-2"12"-1288"0"0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7831 0 0,'0'0'706'0'0,"0"2"-349"0"0,5 40 5663 0 0,-5-41-5099 0 0,-2 18 4074 0 0,54-90-4612 0 0,-39 51-474 0 0,1 1 0 0 0,0 0 1 0 0,2 1-1 0 0,28-26 0 0 0,-33 35-21 0 0,0 0 0 0 0,21-12 0 0 0,-28 19 105 0 0,0 0 1 0 0,0 1-1 0 0,0-1 0 0 0,1 1 0 0 0,-1-1 1 0 0,0 1-1 0 0,0 0 0 0 0,1 1 0 0 0,-1-1 1 0 0,0 1-1 0 0,1 0 0 0 0,8 1 0 0 0,-12-1 12 0 0,0 0-1 0 0,1 0 0 0 0,-1 0 1 0 0,0 1-1 0 0,0-1 0 0 0,1 1 1 0 0,-1-1-1 0 0,0 1 0 0 0,0-1 1 0 0,0 1-1 0 0,0-1 1 0 0,0 1-1 0 0,0 0 0 0 0,0 0 1 0 0,0 0-1 0 0,0-1 0 0 0,0 1 1 0 0,0 0-1 0 0,0 0 0 0 0,-1 0 1 0 0,1 0-1 0 0,0 0 1 0 0,-1 1-1 0 0,1-1 0 0 0,-1 0 1 0 0,1 0-1 0 0,-1 0 0 0 0,1 3 1 0 0,0-1 39 0 0,0 1-8 0 0,0 1 0 0 0,0-1 0 0 0,0 0 1 0 0,0 1-1 0 0,-1-1 0 0 0,0 0 0 0 0,0 1 1 0 0,0-1-1 0 0,0 1 0 0 0,-1-1 0 0 0,0 0 0 0 0,-2 8 1 0 0,-2 3 56 0 0,-1-1 0 0 0,-10 19 0 0 0,10-23-127 0 0,1 0-1 0 0,1 0 1 0 0,0 0 0 0 0,-6 22 0 0 0,10-31-761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14 15775 0 0,'0'0'727'0'0,"-1"-1"-22"0"0,-2-1-640 0 0,0 0-1 0 0,0 1 0 0 0,-1-1 1 0 0,1 1-1 0 0,0 0 0 0 0,-1 0 0 0 0,1 0 1 0 0,-1 1-1 0 0,1-1 0 0 0,-1 1 1 0 0,1 0-1 0 0,-1 0 0 0 0,1 0 1 0 0,-1 0-1 0 0,1 0 0 0 0,-1 1 1 0 0,-5 1-1 0 0,-7 3 614 0 0,-1 0-1 0 0,-20 9 1 0 0,29-9-560 0 0,-1-1 0 0 0,1 1 1 0 0,0 0-1 0 0,0 1 0 0 0,0 0 0 0 0,1 0 1 0 0,0 0-1 0 0,0 1 0 0 0,0 0 0 0 0,-8 14 1 0 0,12-18-93 0 0,0 1-1 0 0,1 0 1 0 0,0 0 0 0 0,0 0 0 0 0,0 0-1 0 0,0 1 1 0 0,1-1 0 0 0,-1 1 0 0 0,1-1-1 0 0,0 1 1 0 0,1-1 0 0 0,-1 1 0 0 0,1-1 0 0 0,0 1-1 0 0,0-1 1 0 0,0 1 0 0 0,0 0 0 0 0,1-1-1 0 0,0 1 1 0 0,0-1 0 0 0,0 1 0 0 0,1-1 0 0 0,-1 0-1 0 0,4 5 1 0 0,0 2 7 0 0,0-2 1 0 0,1 1-1 0 0,1-1 0 0 0,-1 1 1 0 0,2-2-1 0 0,-1 1 0 0 0,1-1 1 0 0,18 14-1 0 0,-16-15-51 0 0,0-1-1 0 0,0 0 1 0 0,1 0 0 0 0,0-1-1 0 0,0-1 1 0 0,1 0-1 0 0,18 4 1 0 0,-19-6-839 0 0,0 0 0 0 0,17-1 0 0 0,-14-1-1213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17 16703 0 0,'0'0'1512'0'0,"1"-1"-1245"0"0,1-4-156 0 0,-1 4 850 0 0,-9-4 108 0 0,6 4-1033 0 0,0 0-1 0 0,0 0 1 0 0,0 1-1 0 0,-1-1 1 0 0,1 1 0 0 0,0-1-1 0 0,0 1 1 0 0,-1 0-1 0 0,1 0 1 0 0,0 0-1 0 0,-4 1 1 0 0,-27 5 57 0 0,20-3-77 0 0,-20 5-16 0 0,1 2 0 0 0,0 0 0 0 0,0 3 0 0 0,1 0 0 0 0,1 2 0 0 0,-47 31 0 0 0,74-44 0 0 0,0 0 0 0 0,-1 0 0 0 0,1 0 0 0 0,0 0 0 0 0,0 1 0 0 0,0 0 0 0 0,0 0 0 0 0,0-1 0 0 0,0 2 0 0 0,-2 3 0 0 0,1 5 0 0 0,4 1 0 0 0,3-9 0 0 0,-2-3 0 0 0,1 1 4 0 0,1 1 0 0 0,-1-1 0 0 0,0 0 0 0 0,1 0 0 0 0,-1 0 0 0 0,1 0 0 0 0,-1 0 0 0 0,1 0 0 0 0,0-1 0 0 0,0 1 0 0 0,0-1 0 0 0,4 2 0 0 0,38 8 500 0 0,-37-9-268 0 0,-6-2 20 0 0,13 12 153 0 0,-11-7-363 0 0,0 0 0 0 0,-1 1 0 0 0,0-1 0 0 0,-1 1-1 0 0,1-1 1 0 0,-1 1 0 0 0,0 0 0 0 0,0 0 0 0 0,-1 0-1 0 0,1 10 1 0 0,9 26 129 0 0,-9-39-643 0 0,-1 0 0 0 0,1 0 0 0 0,0 1 0 0 0,0-1 0 0 0,0 0 0 0 0,0-1 0 0 0,0 1 0 0 0,1 0 0 0 0,-1-1 0 0 0,1 1 0 0 0,0-1 0 0 0,0 0 0 0 0,0 0 0 0 0,0 0 0 0 0,0 0 0 0 0,0 0 0 0 0,0-1 0 0 0,7 3 0 0 0,2-2-5752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11 11975 0 0,'0'0'923'0'0,"-1"-2"-602"0"0,1 2-207 0 0,0-1 0 0 0,-1 1 0 0 0,1-1-1 0 0,0 1 1 0 0,0-1 0 0 0,-1 1-1 0 0,1-1 1 0 0,0 1 0 0 0,-1 0 0 0 0,1-1-1 0 0,0 1 1 0 0,-1-1 0 0 0,1 1 0 0 0,-1 0-1 0 0,1-1 1 0 0,-1 1 0 0 0,1 0 0 0 0,-1 0-1 0 0,1-1 1 0 0,-1 1 0 0 0,1 0 0 0 0,-1 0-1 0 0,1 0 1 0 0,-1-1 0 0 0,1 1 0 0 0,-1 0-1 0 0,1 0 1 0 0,-1 0 0 0 0,0 0 0 0 0,1 0-1 0 0,-1 0 1 0 0,1 0 0 0 0,-1 0 0 0 0,1 1-1 0 0,-1-1 1 0 0,1 0 0 0 0,-1 0 0 0 0,1 0-1 0 0,-1 0 1 0 0,1 1 0 0 0,-1-1-1 0 0,1 0 1 0 0,-1 1 0 0 0,0-1 0 0 0,0 1-101 0 0,-4 2 351 0 0,0 0 0 0 0,0 0-1 0 0,0 1 1 0 0,1 0 0 0 0,0-1 0 0 0,-1 2 0 0 0,1-1-1 0 0,-5 8 1 0 0,-26 42 229 0 0,34-53-533 0 0,-91 182 1421 0 0,16 8-393 0 0,44-109-816 0 0,14-36-152 0 0,-160 447 272 0 0,175-487-496 0 0,1 1 0 0 0,1 0-1 0 0,-1 0 1 0 0,1 0 0 0 0,0 0-1 0 0,1 1 1 0 0,-1-1 0 0 0,2 8-1 0 0,-1-14-1008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453 281 1839 0 0,'0'0'13052'0'0,"2"-1"-12634"0"0,40-16 571 0 0,50-27 0 0 0,-70 32-767 0 0,-1-1-1 0 0,0-2 1 0 0,35-30 0 0 0,-50 39-162 0 0,0 0 0 0 0,0 0 0 0 0,-1-1 0 0 0,0 0 0 0 0,-1 0 0 0 0,1 0 0 0 0,5-13 0 0 0,-3 1 46 0 0,-8 14-86 0 0,0 1-1 0 0,1-1-7 0 0,-4-16 67 0 0,3 20-77 0 0,1 1 0 0 0,-1-1 1 0 0,1 0-1 0 0,0 1 0 0 0,-1-1 0 0 0,1 1 1 0 0,-1-1-1 0 0,0 1 0 0 0,1-1 0 0 0,-1 1 1 0 0,1 0-1 0 0,-1-1 0 0 0,1 1 0 0 0,-1 0 1 0 0,0-1-1 0 0,1 1 0 0 0,-1 0 0 0 0,0 0 1 0 0,1 0-1 0 0,-1-1 0 0 0,-1 1 0 0 0,1 0 2 0 0,-4-1-4 0 0,0 0 0 0 0,1 0 0 0 0,-1 0 1 0 0,0 1-1 0 0,0-1 0 0 0,0 1 0 0 0,1 1 0 0 0,-1-1 0 0 0,0 1 0 0 0,0-1 0 0 0,0 1 0 0 0,1 1 0 0 0,-1-1 0 0 0,-7 4 1 0 0,-6 3-6 0 0,0 1 0 0 0,-19 13 1 0 0,32-19 0 0 0,-41 26-49 0 0,0 1 0 0 0,-41 38-1 0 0,31-17 40 0 0,-62 72-1 0 0,86-84 0 0 0,2 1 0 0 0,-48 83 0 0 0,73-112 8 0 0,-54 107-71 0 0,54-104 72 0 0,0 0 1 0 0,0 0-1 0 0,1 1 0 0 0,1 0 0 0 0,1-1 0 0 0,-2 27 0 0 0,4-35 6 0 0,0 0 0 0 0,1 0 0 0 0,0 1 0 0 0,0-1 0 0 0,0 0 0 0 0,1 0 0 0 0,0 0 0 0 0,4 9 0 0 0,-4-12 0 0 0,-1 0 0 0 0,1 0 0 0 0,0 0 0 0 0,0-1 0 0 0,0 1 0 0 0,0-1 0 0 0,0 0 0 0 0,0 1 0 0 0,1-1 0 0 0,-1 0 0 0 0,1 0 0 0 0,0-1 0 0 0,-1 1 0 0 0,1 0 0 0 0,0-1 0 0 0,0 0 0 0 0,0 0 0 0 0,5 2 0 0 0,0-2 71 0 0,1 1-1 0 0,0-2 0 0 0,0 1 1 0 0,0-1-1 0 0,0 0 1 0 0,0-1-1 0 0,0 0 0 0 0,0-1 1 0 0,-1 1-1 0 0,1-2 1 0 0,0 1-1 0 0,-1-1 0 0 0,0-1 1 0 0,16-8-1 0 0,-13 7 89 0 0,-9 5-6 0 0,-1-2-26 0 0,5-4-39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75 13591 0 0,'18'-44'1472'0'0,"-7"23"2032"0"0,-16 21-3400 0 0,1 1 0 0 0,-1 0 0 0 0,1-1-1 0 0,-1 2 1 0 0,1-1 0 0 0,0 1 0 0 0,-1-1-1 0 0,1 1 1 0 0,0 0 0 0 0,0 1 0 0 0,-5 3-1 0 0,-1 1-60 0 0,1 0 0 0 0,0 1-1 0 0,-9 11 1 0 0,-2 3 18 0 0,2 0 0 0 0,-21 34-1 0 0,32-44-41 0 0,0 0 0 0 0,1 0 0 0 0,1 0 0 0 0,0 1 0 0 0,1 0 0 0 0,0 0 0 0 0,-3 18 0 0 0,6-26-16 0 0,1 0 0 0 0,-1 0 0 0 0,1 0 0 0 0,0 0 0 0 0,0-1 1 0 0,0 1-1 0 0,1 0 0 0 0,0 0 0 0 0,0 0 0 0 0,0 0 0 0 0,0-1 1 0 0,1 1-1 0 0,0 0 0 0 0,0-1 0 0 0,0 1 0 0 0,1-1 1 0 0,-1 0-1 0 0,1 0 0 0 0,0 0 0 0 0,0 0 0 0 0,0 0 0 0 0,1-1 1 0 0,-1 0-1 0 0,1 1 0 0 0,6 3 0 0 0,4-1 8 0 0,-10-5 0 0 0,1-1 1 0 0,0 0-1 0 0,0 0 1 0 0,0 0-1 0 0,0-1 0 0 0,0 1 1 0 0,0-1-1 0 0,-1 0 1 0 0,1-1-1 0 0,0 1 1 0 0,-1-1-1 0 0,1 0 0 0 0,-1 0 1 0 0,0-1-1 0 0,1 1 1 0 0,5-5-1 0 0,0 0 25 0 0,-1-1 0 0 0,1 0 0 0 0,-1-1 0 0 0,-1 0 0 0 0,12-14 1 0 0,-11 9 5 0 0,0 1 0 0 0,-1-1 0 0 0,-1-1 0 0 0,0 0 1 0 0,-1 0-1 0 0,-1 0 0 0 0,7-27 0 0 0,-10 32-15 0 0,0-1 0 0 0,-1 0 1 0 0,0 1-1 0 0,-1-1 0 0 0,0 0 0 0 0,-1 0 0 0 0,0 0 0 0 0,0 1 1 0 0,-1-1-1 0 0,-1 1 0 0 0,1-1 0 0 0,-7-14 0 0 0,8 23-53 0 0,0 0 0 0 0,0 0 0 0 0,0 0 0 0 0,0 0 0 0 0,-1 0 0 0 0,1 0 0 0 0,0 1 0 0 0,-1-1 1 0 0,1 0-1 0 0,-1 1 0 0 0,0-1 0 0 0,1 1 0 0 0,-1-1 0 0 0,0 1 0 0 0,0 0 0 0 0,-2-1 0 0 0,2 1-142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32 266 9671 0 0,'0'0'748'0'0,"-2"2"-492"0"0,-28 23 8318 0 0,32-39-8344 0 0,2 4-194 0 0,0 0-1 0 0,0 1 1 0 0,1-1-1 0 0,0 1 1 0 0,1 0-1 0 0,11-14 1 0 0,0 0-13 0 0,-2 2-26 0 0,0 1-1 0 0,2 0 0 0 0,21-19 1 0 0,-28 30 102 0 0,1-1-1 0 0,0 2 1 0 0,1 0 0 0 0,-1 0 0 0 0,2 1 0 0 0,-1 1-1 0 0,17-7 1 0 0,-25 11-7 0 0,1 1 0 0 0,-1 0 0 0 0,0 0 1 0 0,0 0-1 0 0,0 1 0 0 0,1-1 0 0 0,-1 1 0 0 0,0 0 0 0 0,0 0 0 0 0,1 1 0 0 0,7 1 0 0 0,-9-1-44 0 0,0 0 0 0 0,0 0 0 0 0,0 1 0 0 0,0-1 0 0 0,-1 1 0 0 0,1-1 0 0 0,-1 1 0 0 0,1 0 0 0 0,-1 0 0 0 0,1 0 0 0 0,-1 0 0 0 0,0 0-1 0 0,0 1 1 0 0,0-1 0 0 0,0 1 0 0 0,-1-1 0 0 0,2 4 0 0 0,1 3-37 0 0,0 0 1 0 0,-1 0-1 0 0,0 1 0 0 0,-1-1 1 0 0,0 1-1 0 0,0 0 0 0 0,-1-1 1 0 0,0 1-1 0 0,-1 0 0 0 0,0 0 1 0 0,-2 16-1 0 0,-3 6 18 0 0,-2 1 1 0 0,-11 33-1 0 0,13-44-60 0 0,4-16-20 0 0,-1 1 0 0 0,1-1-1 0 0,-5 10 1 0 0,5-15-201 0 0,-2 10-162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47 16415 0 0,'5'-7'1484'0'0,"-4"5"-1264"0"0,0 1 0 0 0,0 0 0 0 0,-1-1-1 0 0,1 1 1 0 0,0-1 0 0 0,-1 1 0 0 0,1-1-1 0 0,-1 1 1 0 0,0-1 0 0 0,1 1 0 0 0,-1-1-1 0 0,0 0 1 0 0,0 1 0 0 0,0-4 0 0 0,-1 4-180 0 0,1 1 0 0 0,0-1 0 0 0,-1 0 0 0 0,1 1 0 0 0,0-1 0 0 0,-1 0 0 0 0,1 1 1 0 0,-1-1-1 0 0,1 1 0 0 0,-1-1 0 0 0,1 0 0 0 0,-1 1 0 0 0,1-1 0 0 0,-1 1 0 0 0,1 0 0 0 0,-1-1 1 0 0,0 1-1 0 0,1-1 0 0 0,-1 1 0 0 0,0 0 0 0 0,0-1 0 0 0,-2 1-33 0 0,1-1-1 0 0,0 1 0 0 0,-1-1 1 0 0,1 1-1 0 0,0 0 0 0 0,-1 0 1 0 0,1 0-1 0 0,-1 0 0 0 0,1 1 1 0 0,0-1-1 0 0,-1 1 0 0 0,1-1 1 0 0,-2 2-1 0 0,-4 2-6 0 0,2 0 0 0 0,-1 0 0 0 0,0 1 0 0 0,1 0 0 0 0,-8 9 0 0 0,-27 31 0 0 0,40-44 1 0 0,-32 39-16 0 0,-31 47 0 0 0,56-74 11 0 0,1-1 1 0 0,0 1-1 0 0,1 1 0 0 0,0-1 0 0 0,1 1 0 0 0,0 0 0 0 0,1 0 0 0 0,-3 26 0 0 0,6-21 4 0 0,3-4 0 0 0,4-5 0 0 0,-4-8 0 0 0,0-1 0 0 0,0 1 0 0 0,-1-1 0 0 0,1 0 0 0 0,0 0 0 0 0,0 0 0 0 0,0 0 0 0 0,1 0 0 0 0,-1 0 0 0 0,0 0 0 0 0,0-1 0 0 0,0 1 0 0 0,0-1 0 0 0,1 0 0 0 0,3 1 0 0 0,3-2 0 0 0,0 1 0 0 0,15-4 0 0 0,-3 1 0 0 0,29-4 0 0 0,-26 3 0 0 0,0 1 0 0 0,0 2 0 0 0,-1 0 0 0 0,44 4 0 0 0,-57-2 2 0 0,-3 0-220 0 0,0 0-1 0 0,-1 0 1 0 0,1 1-1 0 0,-1 0 0 0 0,1 0 1 0 0,6 3-1 0 0,-11-4-543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14599 0 0,'0'0'1320'0'0,"-1"1"-1082"0"0,-28 46 902 0 0,-43 79 66 0 0,-45 173 709 0 0,70-170-1623 0 0,-89 277-596 0 0,132-389-1218 0 0,2-8-2851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 14191 0 0,'0'0'1291'0'0,"-1"2"-1063"0"0,-2 13 56 0 0,-1 1 0 0 0,-7 15-1 0 0,-4 13 406 0 0,8-16-145 0 0,1 0 1 0 0,-5 48 0 0 0,10-65-467 0 0,1 1 0 0 0,0 0 0 0 0,1 0 0 0 0,0 0 0 0 0,1-1 0 0 0,0 1 0 0 0,1 0 0 0 0,0-1 0 0 0,6 14 1 0 0,-7-21 3 0 0,0-1 0 0 0,-1 1 0 0 0,1-1 0 0 0,1 1 0 0 0,-1-1 0 0 0,0 0 1 0 0,1 1-1 0 0,-1-1 0 0 0,1-1 0 0 0,0 1 0 0 0,0 0 0 0 0,0-1 0 0 0,1 1 0 0 0,-1-1 1 0 0,1 0-1 0 0,-1 0 0 0 0,1 0 0 0 0,-1-1 0 0 0,1 1 0 0 0,0-1 0 0 0,0 0 1 0 0,0 0-1 0 0,0 0 0 0 0,0-1 0 0 0,0 1 0 0 0,0-1 0 0 0,0 0 0 0 0,0 0 1 0 0,0-1-1 0 0,0 1 0 0 0,0-1 0 0 0,4-1 0 0 0,11-2 48 0 0,-1 0 0 0 0,-1-2 0 0 0,1 0 0 0 0,-1-1 0 0 0,31-17 0 0 0,-38 18-73 0 0,-1-1 0 0 0,0 0 0 0 0,0 0 1 0 0,-1-1-1 0 0,0 0 0 0 0,0 0 0 0 0,-1-1 0 0 0,0 0 0 0 0,0 0 0 0 0,10-19 0 0 0,-5 1-303 0 0,0 0 0 0 0,-2-1 0 0 0,-1 0 1 0 0,-1-1-1 0 0,-2 0 0 0 0,6-48 0 0 0,-12 47-2413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21 8751 0 0,'-11'-13'936'0'0,"9"12"-579"0"0,0 0-1 0 0,-1 0 0 0 0,1 0 1 0 0,0 0-1 0 0,-1 1 0 0 0,1-1 0 0 0,-1 0 1 0 0,1 1-1 0 0,-1 0 0 0 0,1 0 1 0 0,-1-1-1 0 0,0 1 0 0 0,1 1 1 0 0,-1-1-1 0 0,1 0 0 0 0,-4 1 1 0 0,-5 2 673 0 0,-1 0 0 0 0,-11 6 0 0 0,17-7-1220 0 0,-12 5 434 0 0,0 1 1 0 0,1 1 0 0 0,-1 0 0 0 0,-30 24 0 0 0,28-16-90 0 0,0 1 0 0 0,1 0 0 0 0,-25 33 0 0 0,44-50-164 0 0,1-1 0 0 0,-1 1 0 0 0,0 0 0 0 0,1-1 0 0 0,-1 1 0 0 0,1-1 0 0 0,-1 1 0 0 0,1-1 0 0 0,-1 1 0 0 0,1-1 0 0 0,0 0 0 0 0,-1 1 0 0 0,1-1 0 0 0,-1 1 0 0 0,1-1 0 0 0,1 0-1 0 0,-2 0 2 0 0,8 4-124 0 0,1 0 0 0 0,0-1 0 0 0,0 0-1 0 0,1-1 1 0 0,15 2 0 0 0,-16-3 75 0 0,0 1-1 0 0,0 0 1 0 0,0 0 0 0 0,-1 1-1 0 0,1 0 1 0 0,14 7 0 0 0,-11-2 171 0 0,-2 0 0 0 0,1 0 1 0 0,-1 1-1 0 0,-1 0 1 0 0,0 1-1 0 0,0 0 1 0 0,0 0-1 0 0,-2 1 1 0 0,1 0-1 0 0,-1 0 1 0 0,-1 1-1 0 0,0 0 1 0 0,5 15-1 0 0,-10-24-49 0 0,0 0 0 0 0,0 0 0 0 0,-1 0 0 0 0,1 0 0 0 0,-1 0 0 0 0,1 0 0 0 0,-1 0 0 0 0,0 0-1 0 0,0 0 1 0 0,-1 1 0 0 0,1-1 0 0 0,-1 0 0 0 0,1 0 0 0 0,-1 0 0 0 0,0 0 0 0 0,0 0 0 0 0,0-1 0 0 0,-3 5 0 0 0,2-3 48 0 0,-1-1 1 0 0,0 0-1 0 0,0 0 1 0 0,0 0 0 0 0,0 0-1 0 0,0 0 1 0 0,0-1-1 0 0,-1 1 1 0 0,1-1-1 0 0,-1 0 1 0 0,0 0-1 0 0,-5 1 1 0 0,-2 1 74 0 0,0-1 0 0 0,-1 0-1 0 0,1-1 1 0 0,-1 0 0 0 0,0 0 0 0 0,0-2 0 0 0,0 1-1 0 0,-21-4 1 0 0,-64-16-433 0 0,29 5-4866 0 0,59 12 3203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3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20 5527 0 0,'0'0'8026'0'0,"-1"1"-7226"0"0,-22 34-298 0 0,-49 55 0 0 0,59-75-437 0 0,-28 34-3 0 0,35-42 17 0 0,1 0 0 0 0,1 1 1 0 0,0-1-1 0 0,0 1 0 0 0,-3 9 0 0 0,6-16 87 0 0,2 0-87 0 0,-1 0 0 0 0,0 0 0 0 0,0 1 0 0 0,1-1 0 0 0,-1 0 0 0 0,1 0 0 0 0,-1 0 0 0 0,1 0 0 0 0,0 0 1 0 0,-1 0-1 0 0,1-1 0 0 0,0 1 0 0 0,-1 0 0 0 0,1 0 0 0 0,0 0 0 0 0,0-1 0 0 0,0 1 0 0 0,0 0 0 0 0,0-1 0 0 0,0 1 1 0 0,0-1-1 0 0,1 1 0 0 0,24 9 736 0 0,-21-9-723 0 0,0 0 0 0 0,1 0 1 0 0,-1-1-1 0 0,1 0 0 0 0,-1 0 0 0 0,0 0 0 0 0,1-1 0 0 0,-1 0 0 0 0,1 0 0 0 0,-1 0 1 0 0,0-1-1 0 0,0 1 0 0 0,0-1 0 0 0,0-1 0 0 0,0 1 0 0 0,0-1 0 0 0,5-3 0 0 0,-1-1-18 0 0,1 0-1 0 0,-1 0 1 0 0,0-1 0 0 0,-1 0-1 0 0,0 0 1 0 0,0-1-1 0 0,6-10 1 0 0,-8 10-52 0 0,0-1 0 0 0,0 0 1 0 0,-2 0-1 0 0,1-1 0 0 0,-1 1 0 0 0,0-1 1 0 0,-1 0-1 0 0,-1 0 0 0 0,0 0 0 0 0,0 0 1 0 0,-1-1-1 0 0,0-13 0 0 0,-1 23-105 0 0,0 0 0 0 0,-1 1-1 0 0,1-1 1 0 0,0 0 0 0 0,-1 0-1 0 0,1 1 1 0 0,-1-1 0 0 0,0 0-1 0 0,0 1 1 0 0,1-1 0 0 0,-1 0 0 0 0,0 1-1 0 0,0-1 1 0 0,-1 1 0 0 0,1 0-1 0 0,0-1 1 0 0,0 1 0 0 0,-1 0 0 0 0,1 0-1 0 0,-3-2 1 0 0,-1 0-295 0 0,0 1 1 0 0,0 0-1 0 0,-1 0 0 0 0,1 0 1 0 0,-7-1-1 0 0,8 2 289 0 0,3 1-643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10591 0 0,'0'0'8570'0'0,"1"2"-8180"0"0,1 1-262 0 0,-1 0 0 0 0,0 0 0 0 0,0 1 0 0 0,0-1-1 0 0,0 0 1 0 0,0 1 0 0 0,-1-1 0 0 0,1 1 0 0 0,-1-1 0 0 0,0 1 0 0 0,-1 6-1 0 0,-8 43 565 0 0,4-29-534 0 0,-16 69 57 0 0,-2 14-562 0 0,23-105 127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0,'0'0'2832'0'0,"0"11"-2160"0"0,0 0 8 0 0,1 1-2152 0 0,1 0-440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7367 0 0,'0'0'568'0'0,"-1"2"-373"0"0,-58 52 2414 0 0,-14 14-318 0 0,-18 35-350 0 0,81-90-1529 0 0,0 1 0 0 0,1 0-1 0 0,0 1 1 0 0,1 0 0 0 0,-12 32 0 0 0,19-43-339 0 0,0-1 1 0 0,0 0-1 0 0,1 0 0 0 0,-1 1 1 0 0,1-1-1 0 0,0 0 0 0 0,-1 0 1 0 0,1 1-1 0 0,1-1 0 0 0,-1 0 1 0 0,0 1-1 0 0,1-1 0 0 0,1 5 1 0 0,-1-7-49 0 0,0 0 1 0 0,0 0 0 0 0,0 0 0 0 0,0-1 0 0 0,1 1 0 0 0,-1 0 0 0 0,0 0 0 0 0,0 0 0 0 0,1-1-1 0 0,-1 1 1 0 0,0-1 0 0 0,1 1 0 0 0,-1-1 0 0 0,0 0 0 0 0,1 1 0 0 0,-1-1 0 0 0,1 0 0 0 0,1 0 0 0 0,10 1 198 0 0,0-1 1 0 0,0 0-1 0 0,0-1 1 0 0,0-1-1 0 0,21-5 1 0 0,62-22 271 0 0,-83 25-427 0 0,-7 2-51 0 0,5-1 133 0 0,0-1 0 0 0,-1 0 1 0 0,1-1-1 0 0,15-9 0 0 0,-23 12-116 0 0,0 0 0 0 0,-1-1-1 0 0,1 1 1 0 0,-1 0 0 0 0,1-1-1 0 0,-1 1 1 0 0,0-1 0 0 0,0 0-1 0 0,0 0 1 0 0,-1 0 0 0 0,1 0-1 0 0,-1 0 1 0 0,1 0 0 0 0,-1 0-1 0 0,0-1 1 0 0,0 1 0 0 0,0 0-1 0 0,-1-1 1 0 0,1-6-1 0 0,-1-1-1 0 0,-1 0 0 0 0,0-1 0 0 0,0 1 0 0 0,-1 0 0 0 0,-1 0 0 0 0,0 0 0 0 0,0 0 0 0 0,-11-20 0 0 0,4 10-156 0 0,-2 0 0 0 0,0 1 1 0 0,-19-24-1 0 0,12 18-1324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139 301 5527 0 0,'0'0'423'0'0,"-1"2"-278"0"0,-15 21 969 0 0,10-17 90 0 0,1-1 0 0 0,-1 1 0 0 0,0-2 0 0 0,-1 1 0 0 0,1 0 0 0 0,-1-1 0 0 0,-10 5 0 0 0,-7-2-866 0 0,23-7-258 0 0,0 1 0 0 0,-1-1 0 0 0,1 0 0 0 0,0 0 0 0 0,-1 0 0 0 0,1 1 0 0 0,0-2 0 0 0,-1 1 0 0 0,1 0 0 0 0,0 0 0 0 0,-1 0 0 0 0,1 0 0 0 0,0-1 0 0 0,0 1 0 0 0,-1-1 0 0 0,1 1 0 0 0,0-1 0 0 0,0 1 0 0 0,0-1 0 0 0,-1 0 0 0 0,1 0 0 0 0,-1-1 0 0 0,1 1 3 0 0,0 0 1 0 0,0-1 0 0 0,1 1 0 0 0,-1-1 0 0 0,0 1 0 0 0,1-1 0 0 0,-1 1 0 0 0,1-1 0 0 0,-1 0 0 0 0,1 1 0 0 0,0-1 0 0 0,0 1 0 0 0,0-1 0 0 0,0 0 0 0 0,0-2 0 0 0,1-3 30 0 0,0 0 1 0 0,0 0-1 0 0,1 0 1 0 0,0 0-1 0 0,0 0 1 0 0,7-12-1 0 0,4-4-101 0 0,0 1 1 0 0,2 1-1 0 0,1 0 0 0 0,1 1 0 0 0,0 1 1 0 0,1 1-1 0 0,1 0 0 0 0,1 1 0 0 0,1 1 0 0 0,0 2 1 0 0,24-14-1 0 0,-31 21 57 0 0,1 0 0 0 0,0 1 0 0 0,0 0 1 0 0,0 2-1 0 0,0 0 0 0 0,1 0 0 0 0,0 1 0 0 0,-1 1 0 0 0,1 1 1 0 0,21 1-1 0 0,-34 0-65 0 0,-1 0-1 0 0,0 0 1 0 0,1 0 0 0 0,-1 1 0 0 0,0 0 0 0 0,0-1 0 0 0,0 1-1 0 0,1 0 1 0 0,-1 0 0 0 0,0 0 0 0 0,0 0 0 0 0,0 0-1 0 0,0 1 1 0 0,0-1 0 0 0,-1 0 0 0 0,1 1 0 0 0,0 0-1 0 0,-1-1 1 0 0,1 1 0 0 0,-1 0 0 0 0,1 0 0 0 0,-1 0 0 0 0,0 0-1 0 0,0 0 1 0 0,0 0 0 0 0,0 0 0 0 0,0 0 0 0 0,0 0-1 0 0,-1 1 1 0 0,1-1 0 0 0,-1 0 0 0 0,1 5 0 0 0,0 6 29 0 0,-1 1 0 0 0,0-1 1 0 0,-1 1-1 0 0,-4 20 0 0 0,2-11-19 0 0,2-14-14 0 0,-2 16 23 0 0,1 0-1 0 0,1 0 0 0 0,2 26 1 0 0,0-46-28 0 0,-1 1 0 0 0,1 0 1 0 0,0-1-1 0 0,0 1 0 0 0,1-1 1 0 0,0 1-1 0 0,0-1 0 0 0,0 0 1 0 0,0 0-1 0 0,1 0 0 0 0,0 0 1 0 0,0 0-1 0 0,0 0 0 0 0,1-1 1 0 0,-1 0-1 0 0,1 1 0 0 0,0-1 1 0 0,1-1-1 0 0,4 5 0 0 0,-6-6-128 0 0,-1-1-1 0 0,1 0 0 0 0,0 0 0 0 0,-1 0 0 0 0,1 0 0 0 0,0 0 0 0 0,-1 0 0 0 0,1-1 0 0 0,5 1 0 0 0,10-1-679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5:5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15951 0 0,'0'0'1560'0'0,"9"-5"-1392"0"0,2 0-168 0 0,-1 1 0 0 0,3 3 0 0 0,-1-5 416 0 0,0 3 40 0 0,-1-1 16 0 0,0 1 0 0 0,-1 1-880 0 0,1 0-168 0 0,0 2-40 0 0</inkml:trace>
  <inkml:trace contextRef="#ctx0" brushRef="#br0" timeOffset="1">0 438 19783 0 0,'0'0'2968'0'0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199 242 5063 0 0,'0'0'232'0'0,"-2"2"-13"0"0,-3 13 12019 0 0,5-9-10312 0 0,0-2-3533 0 0,14 3 2567 0 0,-6-5-752 0 0,0 1-1 0 0,0-1 1 0 0,0 0-1 0 0,0-1 1 0 0,1 0-1 0 0,12 0 1 0 0,51-5 282 0 0,-58 3-397 0 0,9-2 6 0 0,-1 0-1 0 0,36-11 0 0 0,-50 12-75 0 0,1-1-1 0 0,-1 0 0 0 0,0 0 1 0 0,0-1-1 0 0,-1 0 0 0 0,1-1 1 0 0,-1 0-1 0 0,0 0 1 0 0,12-11-1 0 0,-13 8-17 0 0,0 0-1 0 0,-1 0 1 0 0,0-1 0 0 0,-1 1-1 0 0,0-1 1 0 0,0 0 0 0 0,3-13-1 0 0,-5 17-66 0 0,-1-1 0 0 0,0 1 0 0 0,0-1 0 0 0,0 1 0 0 0,-1-1 0 0 0,0 0 0 0 0,0 1 0 0 0,0-1 0 0 0,-1 1 0 0 0,0-1 0 0 0,0 1 0 0 0,0-1 0 0 0,0 1 0 0 0,-5-9 0 0 0,5 11 25 0 0,0 1 0 0 0,0-1-1 0 0,-1 1 1 0 0,0-1 0 0 0,1 1-1 0 0,-1 0 1 0 0,0 0 0 0 0,0 0-1 0 0,0 0 1 0 0,0 0-1 0 0,0 0 1 0 0,-1 0 0 0 0,1 1-1 0 0,-1-1 1 0 0,1 1 0 0 0,-1-1-1 0 0,1 1 1 0 0,-1 0 0 0 0,0 0-1 0 0,1 0 1 0 0,-1 1-1 0 0,0-1 1 0 0,0 1 0 0 0,0-1-1 0 0,0 1 1 0 0,1 0 0 0 0,-1 0-1 0 0,0 0 1 0 0,0 1 0 0 0,-4 0-1 0 0,-18 4-55 0 0,1 1 0 0 0,0 1-1 0 0,-29 12 1 0 0,22-4 183 0 0,0 1 1 0 0,1 2-1 0 0,1 1 0 0 0,0 2 1 0 0,2 0-1 0 0,0 2 0 0 0,2 1 1 0 0,-29 33-1 0 0,41-41 4 0 0,1 1 0 0 0,1 0 0 0 0,0 0 0 0 0,1 1 0 0 0,1 0 0 0 0,-13 39 0 0 0,18-45-52 0 0,0 0 0 0 0,2 1 0 0 0,-1 0 1 0 0,1 0-1 0 0,1 0 0 0 0,0 0 0 0 0,1 0 0 0 0,1-1 0 0 0,0 1 0 0 0,0 0 0 0 0,1 0 0 0 0,5 13 1 0 0,-5-19-33 0 0,0-1 0 0 0,1 0 1 0 0,0 1-1 0 0,0-1 0 0 0,1 0 1 0 0,-1-1-1 0 0,1 1 0 0 0,1-1 1 0 0,-1 0-1 0 0,1 0 0 0 0,0 0 1 0 0,0 0-1 0 0,0-1 1 0 0,1 0-1 0 0,-1 0 0 0 0,12 6 1 0 0,-8-6-5 0 0,1-1 0 0 0,0 1 0 0 0,0-1 0 0 0,0-1 0 0 0,0 0 0 0 0,0 0 0 0 0,0-1 0 0 0,0-1 0 0 0,1 0 0 0 0,15-1 0 0 0,13-3-186 0 0,46-11 0 0 0,-33 0-2514 0 0,-39 10 1348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 10135 0 0,'0'0'4250'0'0,"0"3"-3225"0"0,-4 34-102 0 0,-4 86 871 0 0,9-73-1244 0 0,2 0-1 0 0,2-1 0 0 0,2 1 1 0 0,3-1-1 0 0,27 83 0 0 0,-25-96 43 0 0,-11-34-64 0 0,1-4-420 0 0,10-11 101 0 0,0 0 0 0 0,-1 0-1 0 0,-1-1 1 0 0,15-26 0 0 0,-5 7-82 0 0,28-36 38 0 0,83-89 1 0 0,69-50-117 0 0,-150 161-36 0 0,-48 45-225 0 0,7 20-5704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36 919 0 0,'1'-2'67'0'0,"2"0"-39"0"0,14-24 16594 0 0,-16 26-16159 0 0,12-5 3930 0 0,-11 5-4778 0 0,0 0 794 0 0,0 1-388 0 0,0-1 0 0 0,0 1-1 0 0,-1-1 1 0 0,1 1 0 0 0,-1 0-1 0 0,1 0 1 0 0,0 0-1 0 0,-1 0 1 0 0,0 0 0 0 0,1 0-1 0 0,-1 0 1 0 0,0 0-1 0 0,1 0 1 0 0,-1 1 0 0 0,0-1-1 0 0,0 1 1 0 0,0-1-1 0 0,0 1 1 0 0,1 2 0 0 0,0 0 4 0 0,-1 0 0 0 0,0 0 0 0 0,0 0 1 0 0,-1 0-1 0 0,1-1 0 0 0,-1 1 0 0 0,0 0 1 0 0,0 7-1 0 0,-2 5 7 0 0,-1 0 0 0 0,-1 0-1 0 0,-7 22 1 0 0,-82 240-105 0 0,90-267-29 0 0,-2 3-382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5063 0 0,'0'0'496'0'0,"1"-13"1528"0"0,13 17 352 0 0,1 3 72 0 0,-5 4 16 0 0,1 5-3120 0 0,-2-1-624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171 335 1375 0 0,'1'3'3455'0'0,"0"5"-1430"0"0,0-1 0 0 0,-1 1 0 0 0,0-1 0 0 0,0 1 0 0 0,-2 12 0 0 0,0-8-1552 0 0,0-1-1 0 0,-8 22 1 0 0,9-32-428 0 0,1 1 0 0 0,-1 0 0 0 0,1-1 0 0 0,-1 1 0 0 0,0-1 0 0 0,0 1 0 0 0,1-1 0 0 0,-1 0 1 0 0,0 1-1 0 0,0-1 0 0 0,-1 0 0 0 0,1 1 0 0 0,0-1 0 0 0,0 0 0 0 0,-1 0 0 0 0,1 0 0 0 0,0 0 0 0 0,-1 0 0 0 0,1-1 0 0 0,-1 1 0 0 0,1 0 0 0 0,-1-1 1 0 0,1 1-1 0 0,-1-1 0 0 0,0 1 0 0 0,1-1 0 0 0,-1 0 0 0 0,0 0 0 0 0,1 1 0 0 0,-1-1 0 0 0,0 0 0 0 0,1-1 0 0 0,-1 1 0 0 0,1 0 0 0 0,-1 0 0 0 0,0-1 1 0 0,1 1-1 0 0,-1-1 0 0 0,1 1 0 0 0,-3-2 0 0 0,-4-2 118 0 0,1 0 1 0 0,-1 0 0 0 0,1-1-1 0 0,0 0 1 0 0,0 0 0 0 0,-6-7-1 0 0,9 7-108 0 0,-1 0 0 0 0,1 0-1 0 0,0-1 1 0 0,0 1 0 0 0,1-1-1 0 0,-1 0 1 0 0,1 0 0 0 0,1 0-1 0 0,-1-1 1 0 0,1 1 0 0 0,0-1-1 0 0,1 1 1 0 0,-1-1 0 0 0,1 1-1 0 0,1-1 1 0 0,-1 0 0 0 0,1-9-1 0 0,1-2 85 0 0,1 0-1 0 0,1 0 1 0 0,0 0 0 0 0,1 1-1 0 0,9-24 1 0 0,-7 26-172 0 0,0 1 1 0 0,1-1-1 0 0,1 1 0 0 0,0 1 1 0 0,0 0-1 0 0,2 0 0 0 0,-1 0 0 0 0,2 1 1 0 0,0 1-1 0 0,13-12 0 0 0,-19 19 15 0 0,0 1 1 0 0,0-1-1 0 0,0 1 1 0 0,1 0-1 0 0,0 0 0 0 0,-1 1 1 0 0,1 0-1 0 0,0 0 0 0 0,0 0 1 0 0,12-1-1 0 0,-9 2-2 0 0,1 0 0 0 0,-1 1 1 0 0,1 1-1 0 0,-1 0 0 0 0,1 0 1 0 0,13 4-1 0 0,-2 1-7 0 0,0 1-1 0 0,0 1 1 0 0,-1 1 0 0 0,0 1-1 0 0,24 17 1 0 0,-32-19 17 0 0,-2-1 0 0 0,1 2-1 0 0,-1 0 1 0 0,0 0 0 0 0,-1 1 0 0 0,0 0 0 0 0,11 15-1 0 0,-17-20 13 0 0,-1-1 0 0 0,1 1-1 0 0,-1 0 1 0 0,0 0 0 0 0,0 0-1 0 0,0 0 1 0 0,-1 0 0 0 0,0 1-1 0 0,1 6 1 0 0,-2-8 1 0 0,0-1 0 0 0,0 1 0 0 0,0 0-1 0 0,-1-1 1 0 0,1 1 0 0 0,-1-1 0 0 0,0 1 0 0 0,0-1 0 0 0,-1 1 0 0 0,1-1 0 0 0,0 0 0 0 0,-1 1 0 0 0,0-1 0 0 0,0 0 0 0 0,-3 3-1 0 0,-2 3 11 0 0,-1-1 0 0 0,0 0-1 0 0,0-1 1 0 0,-1 1-1 0 0,0-2 1 0 0,0 1-1 0 0,-1-1 1 0 0,-13 6-1 0 0,-13 4 66 0 0,-41 12-1 0 0,20-8-46 0 0,34-11-51 0 0,3-1-114 0 0,-1 0 0 0 0,0-1-1 0 0,-26 4 1 0 0,44-11-107 0 0,1 1 0 0 0,0-1 1 0 0,0 0-1 0 0,-1 0 0 0 0,1 0 1 0 0,0 0-1 0 0,-1-1 0 0 0,1 1 1 0 0,0-1-1 0 0,0 1 0 0 0,0-1 0 0 0,-1 0 1 0 0,1 0-1 0 0,0 0 0 0 0,0 0 1 0 0,-2-1-1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1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12695 0 0,'0'0'2072'0'0,"-12"9"-1254"0"0,3 4-506 0 0,-4 4 167 0 0,-29 29 0 0 0,20-32-370 0 0,18-12-99 0 0,0 0-1 0 0,0 1 1 0 0,1-1 0 0 0,-1 1 0 0 0,1-1 0 0 0,0 1 0 0 0,-1 0 0 0 0,-3 5 0 0 0,4-4 0 0 0,2 0 2 0 0,1-3 50 0 0,1 0-36 0 0,1 0 0 0 0,-1-1 1 0 0,1 1-1 0 0,0-1 1 0 0,-1 0-1 0 0,1 1 1 0 0,0-1-1 0 0,-1 0 1 0 0,1 0-1 0 0,0 0 0 0 0,2 0 1 0 0,46-7 508 0 0,-27 3 31 0 0,35 0 1 0 0,-58 3-617 0 0,0 1 1 0 0,1 0-1 0 0,-1 0 1 0 0,0 0-1 0 0,0 0 1 0 0,1 0-1 0 0,-1 0 1 0 0,0 0-1 0 0,0 0 1 0 0,0 0-1 0 0,1 0 1 0 0,-1 0-1 0 0,0 1 1 0 0,0-1-1 0 0,1 0 1 0 0,-1 0-1 0 0,0 0 1 0 0,0 0-1 0 0,0 0 1 0 0,1 0-1 0 0,-1 0 1 0 0,0 1-1 0 0,0-1 1 0 0,0 0-1 0 0,0 0 1 0 0,1 0-1 0 0,-1 0 1 0 0,0 1-1 0 0,0-1 1 0 0,0 0-1 0 0,0 0 1 0 0,0 0-1 0 0,0 1 1 0 0,1-1-1 0 0,-1 0 1 0 0,0 0 0 0 0,0 0-1 0 0,0 1 1 0 0,0-1-1 0 0,0 0 1 0 0,0 0-1 0 0,0 1 1 0 0,0-1-1 0 0,0 0 1 0 0,0 0-1 0 0,0 1 1 0 0,0-1-1 0 0,0 0 1 0 0,0 0-1 0 0,0 0 1 0 0,-1 1-1 0 0,1-1 1 0 0,0 0-1 0 0,0 0 1 0 0,0 1-1 0 0,0-1 1 0 0,0 0-1 0 0,0 0 1 0 0,-1 0-1 0 0,1 1 1 0 0,-10 11-6071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3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41 103 6447 0 0,'0'0'8959'0'0,"0"2"-8815"0"0,-39 156 1473 0 0,39-156-1559 0 0,-1 0 0 0 0,1-1 0 0 0,0 1 0 0 0,0 0 0 0 0,-1-1 0 0 0,1 1 0 0 0,0 0 0 0 0,0 0 0 0 0,1-1 1 0 0,-1 1-1 0 0,0 0 0 0 0,1-1 0 0 0,-1 1 0 0 0,1 0 0 0 0,-1-1 0 0 0,1 1 0 0 0,0-1 0 0 0,0 3 0 0 0,1-3 15 0 0,-1 0 1 0 0,0 0-1 0 0,1 0 1 0 0,-1 0 0 0 0,0 0-1 0 0,1 0 1 0 0,-1 0-1 0 0,1-1 1 0 0,0 1-1 0 0,-1 0 1 0 0,1-1-1 0 0,-1 1 1 0 0,1-1-1 0 0,0 0 1 0 0,-1 0 0 0 0,1 1-1 0 0,0-1 1 0 0,3-1-1 0 0,3 1 19 0 0,0-1-1 0 0,0 0 0 0 0,0 0 1 0 0,0-1-1 0 0,0 0 1 0 0,0 0-1 0 0,0-1 1 0 0,-1 0-1 0 0,1-1 0 0 0,-1 0 1 0 0,0 0-1 0 0,0 0 1 0 0,0-1-1 0 0,9-8 1 0 0,4-6-264 0 0,-2 0 0 0 0,0-1 0 0 0,15-24 0 0 0,-32 43-21 0 0,-5 20-1246 0 0,2-14 1466 0 0,1 0 1 0 0,0 0-1 0 0,0-1 0 0 0,0 1 1 0 0,1 0-1 0 0,-1 0 0 0 0,1 0 0 0 0,1 0 1 0 0,-1 0-1 0 0,1-1 0 0 0,-1 1 0 0 0,1 0 1 0 0,1 0-1 0 0,-1 0 0 0 0,4 6 0 0 0,-3-7 33 0 0,0 0-1 0 0,1 0 0 0 0,-1-1 1 0 0,1 0-1 0 0,0 1 0 0 0,0-1 1 0 0,0 0-1 0 0,1 0 0 0 0,-1-1 1 0 0,1 1-1 0 0,-1-1 0 0 0,1 1 1 0 0,0-1-1 0 0,0 0 0 0 0,0-1 1 0 0,0 1-1 0 0,8 1 0 0 0,-5 0-7 0 0,1-1 0 0 0,-1 0 1 0 0,1-1-1 0 0,-1 0 0 0 0,1 0 0 0 0,0-1 0 0 0,0 0 0 0 0,-1 0 0 0 0,1 0 0 0 0,0-1 0 0 0,10-3 1 0 0,-11 2 54 0 0,0-1 0 0 0,0 1 0 0 0,0-2 1 0 0,0 1-1 0 0,0-1 0 0 0,-1 0 0 0 0,0 0 1 0 0,0-1-1 0 0,0 0 0 0 0,0 0 0 0 0,-1 0 1 0 0,1-1-1 0 0,5-8 0 0 0,4-8 144 0 0,-1 0 0 0 0,17-39 0 0 0,-20 38-951 0 0,0 1 0 0 0,23-32 0 0 0,-8 19-4098 0 0,-20 25 3368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12207 0 0,'0'0'1106'0'0,"0"4"-913"0"0,-3 12-126 0 0,1 0 0 0 0,-2 0 0 0 0,0-1 0 0 0,-1 0 0 0 0,-8 18 0 0 0,-41 77 413 0 0,41-84-339 0 0,-35 68 311 0 0,-107 185 1448 0 0,-10 11-1392 0 0,158-275-503 0 0,-34 75 40 0 0,36-79-29 0 0,2 0-1 0 0,0 1 0 0 0,0-1 1 0 0,1 1-1 0 0,0-1 1 0 0,1 15-1 0 0,1-24-121 0 0,0-1-688 0 0,5 8-294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2759 0 0,'0'0'126'0'0,"2"0"-5"0"0,2 0-92 0 0,21 6-33 0 0,-2 0 2067 0 0,0-1 0 0 0,0-1 0 0 0,0 0 0 0 0,1-2 0 0 0,-1-1 0 0 0,1-1 0 0 0,27-3 0 0 0,-24-1-1414 0 0,-1-1 0 0 0,1-2 0 0 0,-1 0 1 0 0,32-14-1 0 0,-43 14-583 0 0,0 0 0 0 0,-1-1 1 0 0,0-1-1 0 0,0 0 0 0 0,-1-1 1 0 0,0 0-1 0 0,0-1 0 0 0,14-16 1 0 0,-24 23-72 0 0,0 0-1 0 0,0 0 1 0 0,0 0 0 0 0,-1-1 0 0 0,0 1 0 0 0,0-1 0 0 0,0 0-1 0 0,3-9 1 0 0,-5 13-16 0 0,0-1-1 0 0,1 1 1 0 0,-1-1 0 0 0,0 1-1 0 0,0-1 1 0 0,0 1-1 0 0,0 0 1 0 0,0-1-1 0 0,0 1 1 0 0,0-1-1 0 0,0 1 1 0 0,-1-1-1 0 0,1 1 1 0 0,-1 0 0 0 0,1-1-1 0 0,-1 1 1 0 0,1 0-1 0 0,-1-1 1 0 0,0 1-1 0 0,0 0 1 0 0,1 0-1 0 0,-1-1 1 0 0,0 1 0 0 0,0 0-1 0 0,0 0 1 0 0,0 0-1 0 0,-1 0 1 0 0,1 0-1 0 0,0 1 1 0 0,0-1-1 0 0,0 0 1 0 0,-1 0 0 0 0,1 1-1 0 0,0-1 1 0 0,-2 0-1 0 0,1 1-8 0 0,-1 0 0 0 0,1-1 1 0 0,0 1-1 0 0,0 0 0 0 0,0 0 0 0 0,0 1 0 0 0,0-1 0 0 0,-1 0 0 0 0,1 1 1 0 0,0-1-1 0 0,0 1 0 0 0,0 0 0 0 0,0-1 0 0 0,0 1 0 0 0,0 0 0 0 0,-2 2 0 0 0,-33 22-116 0 0,29-19 112 0 0,-22 17 45 0 0,1 2 0 0 0,-39 40 0 0 0,55-49 73 0 0,-1 0 0 0 0,2 0 1 0 0,0 1-1 0 0,1 1 0 0 0,1 0 1 0 0,-10 25-1 0 0,16-35-62 0 0,2 0 0 0 0,-1 1 0 0 0,1-1 1 0 0,-1 10-1 0 0,3-15-20 0 0,0 1 1 0 0,-1-1-1 0 0,1 0 1 0 0,1 0-1 0 0,-1 0 1 0 0,0 0-1 0 0,1 0 0 0 0,0 0 1 0 0,0 0-1 0 0,-1 0 1 0 0,2 0-1 0 0,-1 0 1 0 0,3 5-1 0 0,-3-6-423 0 0,10 4-791 0 0,5 3-1068 0 0,-4-5 497 0 0</inkml:trace>
  <inkml:trace contextRef="#ctx0" brushRef="#br0" timeOffset="1">530 465 13447 0 0,'0'0'7570'0'0,"2"-1"-7158"0"0,6-9-61 0 0,1 0-1 0 0,10-19 1 0 0,1-1-194 0 0,96-118-60 0 0,-87 115-100 0 0,2 3 1 0 0,45-38-1 0 0,-71 64-13 0 0,-1 1-1 0 0,1 0 1 0 0,0 0-1 0 0,1 0 1 0 0,8-4-1 0 0,-14 7 15 0 0,1 0 0 0 0,-1 0 0 0 0,1 0 0 0 0,-1-1 0 0 0,1 1 0 0 0,-1 0 0 0 0,0 0-1 0 0,1 0 1 0 0,-1 0 0 0 0,1 0 0 0 0,-1 0 0 0 0,1 0 0 0 0,-1 0 0 0 0,1 0-1 0 0,-1 0 1 0 0,1 1 0 0 0,-1-1 0 0 0,0 0 0 0 0,1 0 0 0 0,1 2 2 0 0,-1-1 0 0 0,1 1 0 0 0,-1-1 0 0 0,1 1 0 0 0,-1 0-1 0 0,0-1 1 0 0,0 1 0 0 0,0 0 0 0 0,0 0 0 0 0,0 0 0 0 0,-1 0 0 0 0,1 0 0 0 0,0 0 0 0 0,-1 0 0 0 0,0 0 0 0 0,1 0 0 0 0,-1 4 0 0 0,1 38 142 0 0,-10 40 233 0 0,5-55-249 0 0,1 0 1 0 0,2 36 0 0 0,1-58-345 0 0,1-1 1 0 0,0 1-1 0 0,1 0 0 0 0,-1 0 1 0 0,1-1-1 0 0,1 1 0 0 0,-1-1 1 0 0,5 8-1 0 0,0-4-1682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2303 0 0,'-1'3'13218'0'0,"-2"5"-12655"0"0,0 0 0 0 0,-1-1 0 0 0,0 1-1 0 0,0-1 1 0 0,-1 1 0 0 0,-9 9 0 0 0,-7 12-67 0 0,-5 10 46 0 0,-25 54 1 0 0,45-79-459 0 0,0 0 0 0 0,0 1-1 0 0,2-1 1 0 0,-1 1-1 0 0,2 0 1 0 0,0 0 0 0 0,-1 30-1 0 0,4-41-68 0 0,0 0 0 0 0,1 0 1 0 0,-1 0-1 0 0,1 0 0 0 0,2 6 0 0 0,4 5 11 0 0,-3-12-4 0 0,-1-1-17 0 0,0-1-108 0 0,-1 1 1 0 0,1 0-1 0 0,0 0 0 0 0,0-1 1 0 0,0 0-1 0 0,0 1 0 0 0,0-1 1 0 0,0 0-1 0 0,0-1 0 0 0,0 1 1 0 0,1 0-1 0 0,-1-1 0 0 0,0 0 1 0 0,0 0-1 0 0,0 0 0 0 0,6-1 1 0 0,0 0-674 0 0,0-1 0 0 0,1 0 0 0 0,-1-1 0 0 0,12-5 0 0 0,4-3-5319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1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126 179 7831 0 0,'0'0'8992'0'0,"-6"10"-7456"0"0,6-8-1416 0 0,-1 0 1 0 0,1-1-1 0 0,0 1 0 0 0,0 0 0 0 0,0 0 0 0 0,0 0 0 0 0,0 0 0 0 0,0 0 1 0 0,0 0-1 0 0,1-1 0 0 0,-1 1 0 0 0,1 0 0 0 0,-1 0 0 0 0,1 0 0 0 0,0-1 1 0 0,-1 1-1 0 0,1 0 0 0 0,0-1 0 0 0,0 1 0 0 0,2 1 0 0 0,-1-1-45 0 0,0 0-1 0 0,0 0 1 0 0,0-1-1 0 0,1 1 1 0 0,-1 0-1 0 0,1-1 1 0 0,-1 0-1 0 0,1 0 1 0 0,0 1-1 0 0,-1-2 1 0 0,1 1-1 0 0,3 1 1 0 0,1-1-5 0 0,1 0 0 0 0,-1 0-1 0 0,1-1 1 0 0,0 0 0 0 0,-1 0 0 0 0,1-1 0 0 0,-1 0 0 0 0,1 0 0 0 0,11-4 0 0 0,-7 0-41 0 0,0 0 1 0 0,0 0-1 0 0,-1-1 1 0 0,0 0-1 0 0,0-1 1 0 0,0-1-1 0 0,-1 1 1 0 0,0-2-1 0 0,14-14 0 0 0,-20 16-65 0 0,1 1-1 0 0,-2 0 1 0 0,1-1-1 0 0,-1 0 0 0 0,0 0 1 0 0,-1 0-1 0 0,1 0 0 0 0,-1 0 1 0 0,-1 0-1 0 0,2-11 0 0 0,-3 14-8 0 0,1 0 0 0 0,-1 1-1 0 0,-1-1 1 0 0,1 0 0 0 0,0 0-1 0 0,-1 0 1 0 0,0 0-1 0 0,0 0 1 0 0,-2-5 0 0 0,2 7 5 0 0,0 0 1 0 0,0 0 0 0 0,0 0-1 0 0,-1 0 1 0 0,1 0 0 0 0,0 0-1 0 0,-1 1 1 0 0,1-1-1 0 0,-1 1 1 0 0,0-1 0 0 0,0 1-1 0 0,1-1 1 0 0,-1 1 0 0 0,0 0-1 0 0,0 0 1 0 0,0 0 0 0 0,-4-1-1 0 0,3 1 3 0 0,0 1 0 0 0,0-1 0 0 0,0 1 0 0 0,0 0 0 0 0,0 0 0 0 0,-1 0 0 0 0,1 1 0 0 0,0-1 0 0 0,0 0 0 0 0,0 1 0 0 0,0 0 0 0 0,0 0 0 0 0,-4 2 0 0 0,-3 1 8 0 0,1 1 0 0 0,-15 9 0 0 0,3 1 195 0 0,1 1 0 0 0,1 1 1 0 0,1 0-1 0 0,-28 34 0 0 0,13-8 245 0 0,-31 53 0 0 0,54-81-376 0 0,2 0-1 0 0,-1 1 1 0 0,2 0 0 0 0,0 1-1 0 0,-7 28 1 0 0,13-39-26 0 0,0 0-1 0 0,0 0 1 0 0,1 1-1 0 0,0-1 1 0 0,0 0-1 0 0,0 1 1 0 0,1-1-1 0 0,1 9 1 0 0,-1-11 6 0 0,1 0 0 0 0,-1 0 0 0 0,1 0 0 0 0,0 0 1 0 0,0 0-1 0 0,0 0 0 0 0,1 0 0 0 0,-1-1 0 0 0,1 1 1 0 0,0-1-1 0 0,0 0 0 0 0,0 1 0 0 0,5 2 0 0 0,3 2 119 0 0,0-1-1 0 0,1 0 0 0 0,0-1 1 0 0,0 0-1 0 0,0 0 0 0 0,22 5 1 0 0,80 14 857 0 0,-93-21-869 0 0,15 1-280 0 0,0-1 1 0 0,73-1-1 0 0,-81-4-1041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77 5983 0 0,'9'-11'309'0'0,"0"0"0"0"0,0 1 0 0 0,16-14-1 0 0,-4 4 6892 0 0,-26 36-6152 0 0,3-7-755 0 0,-45 103 1498 0 0,-16 45-876 0 0,49-118-815 0 0,-27 78 71 0 0,-70 139 0 0 0,-79 67-247 0 0,157-273-965 0 0,-37 75 0 0 0,59-100-247 0 0,10-23 32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94 171 3679 0 0,'-4'-1'142'0'0,"0"1"-1"0"0,0 0 0 0 0,0 1 0 0 0,0-1 0 0 0,0 1 0 0 0,0-1 1 0 0,0 1-1 0 0,0 0 0 0 0,0 1 0 0 0,0-1 0 0 0,0 1 0 0 0,1 0 0 0 0,-1 0 1 0 0,-6 4-1 0 0,7-4 641 0 0,1 0 1 0 0,-1 1-1 0 0,1-1 0 0 0,0 1 1 0 0,-1-1-1 0 0,1 1 1 0 0,0 0-1 0 0,1-1 0 0 0,-1 1 1 0 0,-2 6-1 0 0,3-8-691 0 0,1 0 0 0 0,0 0 0 0 0,-1-1-1 0 0,1 1 1 0 0,0 0 0 0 0,0 0 0 0 0,0 0-1 0 0,0 0 1 0 0,0 0 0 0 0,0-1 0 0 0,0 1-1 0 0,0 0 1 0 0,0 0 0 0 0,0 2 0 0 0,1-1 59 0 0,2 4 170 0 0,0-2-242 0 0,2 0-1 0 0,-1 0 0 0 0,0-1 1 0 0,1 0-1 0 0,0 0 1 0 0,-1 0-1 0 0,1 0 1 0 0,0-1-1 0 0,1 1 0 0 0,-1-1 1 0 0,0-1-1 0 0,1 1 1 0 0,-1-1-1 0 0,1 0 0 0 0,-1 0 1 0 0,11 0-1 0 0,7-1 107 0 0,0-1 0 0 0,0 0 0 0 0,33-8 0 0 0,67-21 196 0 0,-42 9-229 0 0,5 0-54 0 0,-1-5 0 0 0,118-50 0 0 0,-22 3-16 0 0,-101 49-6173 0 0,-64 19 449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10135 0 0,'-10'1'232'0'0,"1"0"0"0"0,0 0-1 0 0,0 1 1 0 0,0 0-1 0 0,1 1 1 0 0,-1 0-1 0 0,0 0 1 0 0,1 1 0 0 0,0 0-1 0 0,-14 9 1 0 0,6-2 359 0 0,1 0-1 0 0,0 1 1 0 0,1 1 0 0 0,-15 17 0 0 0,15-14-464 0 0,-1 1 0 0 0,2 1 0 0 0,-15 25 0 0 0,25-38-77 0 0,0 1-1 0 0,0 0 0 0 0,0 0 1 0 0,1 0-1 0 0,0 1 1 0 0,0-1-1 0 0,1 0 0 0 0,0 1 1 0 0,0-1-1 0 0,0 1 0 0 0,1-1 1 0 0,0 1-1 0 0,0-1 1 0 0,1 1-1 0 0,2 11 0 0 0,-2-15-20 0 0,0 0 1 0 0,0 0-1 0 0,1 0 0 0 0,-1 0 0 0 0,1-1 0 0 0,0 1 0 0 0,0 0 0 0 0,0-1 1 0 0,0 0-1 0 0,0 1 0 0 0,0-1 0 0 0,1 0 0 0 0,-1 0 0 0 0,1 0 0 0 0,-1-1 1 0 0,1 1-1 0 0,0 0 0 0 0,0-1 0 0 0,0 0 0 0 0,0 0 0 0 0,0 0 1 0 0,0 0-1 0 0,0 0 0 0 0,0 0 0 0 0,0-1 0 0 0,4 1 0 0 0,7 0 37 0 0,0-1 0 0 0,0 0 0 0 0,-1-1-1 0 0,22-3 1 0 0,-10-1-17 0 0,0-1-1 0 0,-1-1 1 0 0,0-1-1 0 0,0-1 0 0 0,0-1 1 0 0,-2-1-1 0 0,1-2 1 0 0,28-20-1 0 0,-42 26-28 0 0,-1 0-1 0 0,1-1 1 0 0,-2 0 0 0 0,1 0-1 0 0,-1-1 1 0 0,-1 0-1 0 0,0 0 1 0 0,8-14 0 0 0,-11 18-6 0 0,-1-1-1 0 0,1 0 1 0 0,-1 1 0 0 0,0-1 0 0 0,0 0 0 0 0,-1 0 0 0 0,0-1 0 0 0,0 1-1 0 0,0 0 1 0 0,-1 0 0 0 0,1-1 0 0 0,-2 1 0 0 0,1 0 0 0 0,-1 0-1 0 0,0 0 1 0 0,-2-8 0 0 0,2 11-4 0 0,0 0-1 0 0,0 0 1 0 0,-1 1-1 0 0,1-1 1 0 0,-1 0 0 0 0,0 1-1 0 0,0-1 1 0 0,0 1-1 0 0,0 0 1 0 0,0 0-1 0 0,0 0 1 0 0,-1 0 0 0 0,-4-3-1 0 0,2 2-4 0 0,0 1 0 0 0,-1-1-1 0 0,1 1 1 0 0,-1 0 0 0 0,1 0 0 0 0,-11-1-1 0 0,-2 1-85 0 0,0 0-1 0 0,0 2 0 0 0,-28 2 0 0 0,0-2-170 0 0,33-1 7 0 0,-1 1-1 0 0,-18 2 0 0 0,31-1 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43 7831 0 0,'4'-3'299'0'0,"2"-2"-13"0"0,1 0 1 0 0,0 0-1 0 0,0 0 0 0 0,1 1 0 0 0,9-4 0 0 0,-1 0 7101 0 0,-16 11-7290 0 0,-1-1 0 0 0,0 0-1 0 0,0 1 1 0 0,0-1 0 0 0,0 0 0 0 0,-1 0 0 0 0,1 0 0 0 0,-1 0-1 0 0,1 0 1 0 0,-4 3 0 0 0,1-1 51 0 0,-27 30 364 0 0,-2-2 0 0 0,-1-1-1 0 0,-68 47 1 0 0,42-38-335 0 0,-19 12-18 0 0,66-42-120 0 0,0 0 0 0 0,1 1 0 0 0,-17 20 0 0 0,18-17-26 0 0,5 1-2 0 0,5-12-6 0 0,0 0 0 0 0,1 0-1 0 0,0 0 1 0 0,0 0 0 0 0,0-1 0 0 0,0 1 0 0 0,0 0 0 0 0,1 0-1 0 0,-1 0 1 0 0,2 4 0 0 0,6 7-5 0 0,-3-10 0 0 0,-1-1 0 0 0,1 1 0 0 0,0-1 0 0 0,0-1 0 0 0,0 1 0 0 0,0-1 0 0 0,10 3 0 0 0,40 11 0 0 0,-53-16 0 0 0,13 4-18 0 0,144 31-1060 0 0,-116-30-614 0 0,-22-5 168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305 143 12151 0 0,'0'0'555'0'0,"1"-3"-12"0"0,4-6-243 0 0,-4 6 993 0 0,-3 2-1166 0 0,0 0 1 0 0,0 0-1 0 0,0 0 1 0 0,1 0-1 0 0,-1 1 1 0 0,-1-1 0 0 0,1 0-1 0 0,0 1 1 0 0,0-1-1 0 0,0 1 1 0 0,0 0-1 0 0,0 0 1 0 0,-4 0-1 0 0,6 0-99 0 0,-9 0 87 0 0,1 0-1 0 0,-1 1 1 0 0,1 0-1 0 0,-1 1 1 0 0,1 0-1 0 0,-16 6 1 0 0,-47 23 559 0 0,56-24-523 0 0,-1 1-67 0 0,0 1 0 0 0,-15 11 1 0 0,26-17-68 0 0,-1 1 1 0 0,1 1 0 0 0,0-1 0 0 0,1 1 0 0 0,-1 0 0 0 0,1 0 0 0 0,0 0-1 0 0,-6 11 1 0 0,4-1-18 0 0,4 0 0 0 0,3 2 0 0 0,0-14 2 0 0,-1 1 0 0 0,1 0-1 0 0,0-1 1 0 0,0 1 0 0 0,1-1-1 0 0,-1 1 1 0 0,1-1 0 0 0,0 1-1 0 0,0-1 1 0 0,0 0 0 0 0,0 0-1 0 0,0 0 1 0 0,1 0 0 0 0,0-1-1 0 0,3 4 1 0 0,-2-3 4 0 0,0 0 0 0 0,1 0 0 0 0,0 0 0 0 0,-1-1 0 0 0,1 0 0 0 0,0 0 0 0 0,0 0 0 0 0,0-1 0 0 0,10 2 1 0 0,-4-2 3 0 0,0 0 1 0 0,0-1 0 0 0,0 0-1 0 0,0 0 1 0 0,0-1 0 0 0,0-1 0 0 0,-1 0-1 0 0,1-1 1 0 0,20-7 0 0 0,-27 9-1 0 0,0-1 0 0 0,0 0 0 0 0,0 0 0 0 0,0 0 0 0 0,0-1 0 0 0,-1 1 0 0 0,1-1 0 0 0,-1 0 0 0 0,1 0 0 0 0,-1 0 0 0 0,0 0 0 0 0,0-1 0 0 0,-1 1 0 0 0,1-1 0 0 0,-1 0 0 0 0,1 1 0 0 0,-1-1 0 0 0,-1 0 0 0 0,1-1 0 0 0,0 1 0 0 0,-1 0 0 0 0,0 0 0 0 0,2-9 0 0 0,-3 1 6 0 0,0 0 0 0 0,0 1 0 0 0,-1-1 1 0 0,0 0-1 0 0,-4-13 0 0 0,-19-57 20 0 0,4 15-396 0 0,19 65 251 0 0,1 1 0 0 0,-1-1 0 0 0,1 1 0 0 0,0-1 0 0 0,-1 1 0 0 0,1-1 0 0 0,0 1 0 0 0,0-1 0 0 0,0 1-1 0 0,0-1 1 0 0,0 0 0 0 0,1 1 0 0 0,-1-1 0 0 0,0 1 0 0 0,1-1 0 0 0,-1 1 0 0 0,1-1 0 0 0,-1 1 0 0 0,1 0 0 0 0,0-1 0 0 0,0 1-1 0 0,0 0 1 0 0,-1-1 0 0 0,1 1 0 0 0,0 0 0 0 0,1 0 0 0 0,-1 0 0 0 0,0 0 0 0 0,0 0 0 0 0,0 0 0 0 0,1 0 0 0 0,-1 0 0 0 0,0 0 0 0 0,1 1-1 0 0,-1-1 1 0 0,1 0 0 0 0,-1 1 0 0 0,1-1 0 0 0,-1 1 0 0 0,1 0 0 0 0,1-1 0 0 0,13-1-5126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152 198 10303 0 0,'-2'2'472'0'0,"-17"20"-34"0"0,0 0-1 0 0,-2-2 1 0 0,-23 18 0 0 0,37-32-146 0 0,6-5-217 0 0,-1 1-1 0 0,0-1 1 0 0,0 0 0 0 0,0 0-1 0 0,0 0 1 0 0,1 0 0 0 0,-1 0-1 0 0,-1 0 1 0 0,-2 0 0 0 0,2 0 31 0 0,1-1 562 0 0,-6-9 168 0 0,8 8-806 0 0,-1-1 0 0 0,0 0 1 0 0,1 1-1 0 0,-1-1 0 0 0,1 0 0 0 0,0 1 0 0 0,-1-1 0 0 0,1 0 0 0 0,0 1 0 0 0,0-1 0 0 0,0 0 0 0 0,0 0 0 0 0,0 1 1 0 0,1-1-1 0 0,-1 0 0 0 0,0 1 0 0 0,1-1 0 0 0,-1 0 0 0 0,1 1 0 0 0,0-1 0 0 0,0 1 0 0 0,0-3 0 0 0,4-4 205 0 0,1 0-1 0 0,10-14 1 0 0,-8 11-167 0 0,15-18-88 0 0,51-53 0 0 0,-61 70 15 0 0,0 1-1 0 0,1 0 0 0 0,0 1 0 0 0,1 0 1 0 0,0 1-1 0 0,23-9 0 0 0,-30 15 14 0 0,48-18 86 0 0,-50 19 7 0 0,1 1 0 0 0,-1 0 0 0 0,1 0 0 0 0,-1 1 0 0 0,1-1 1 0 0,12 2-1 0 0,-17 0-58 0 0,-1-1 0 0 0,0 0 0 0 0,1 1 0 0 0,-1-1 0 0 0,0 1 0 0 0,1 0 0 0 0,-1 0 0 0 0,0-1 0 0 0,1 1 0 0 0,-1 0 0 0 0,0 0 0 0 0,0 0 1 0 0,0 0-1 0 0,0 0 0 0 0,0 0 0 0 0,1 3 0 0 0,10 18 359 0 0,-10-16-294 0 0,-1 0 1 0 0,1 0-1 0 0,-1 0 0 0 0,0 0 0 0 0,-1 1 0 0 0,0-1 0 0 0,0 11 1 0 0,-9 45 337 0 0,4-36-363 0 0,-5 31 10 0 0,-4 31-1434 0 0,11-74-1467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3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30 304 6911 0 0,'0'0'528'0'0,"-1"2"-341"0"0,-27 26 10178 0 0,29-36-8759 0 0,3-2-1359 0 0,0 1 1 0 0,0-1 0 0 0,0 1 0 0 0,1 1 0 0 0,1-1 0 0 0,-1 1 0 0 0,13-14 0 0 0,3-6-133 0 0,-7 7-85 0 0,1 2-1 0 0,1 0 0 0 0,1 0 1 0 0,0 2-1 0 0,1 0 0 0 0,1 1 1 0 0,0 0-1 0 0,37-21 0 0 0,-48 33-3 0 0,0-1-1 0 0,0 2 1 0 0,0-1 0 0 0,0 1-1 0 0,0 0 1 0 0,1 0-1 0 0,-1 1 1 0 0,1 0 0 0 0,15 0-1 0 0,-22 2 39 0 0,4 3-11 0 0,2 2-42 0 0,1 5-11 0 0,-8-5 0 0 0,-2-3 0 0 0,2 4 0 0 0,0 0 0 0 0,0 0 0 0 0,-1 0 0 0 0,0 0 0 0 0,0 0 0 0 0,0 0 0 0 0,-1 0 0 0 0,0 0 0 0 0,-3 10 0 0 0,-3 6 0 0 0,-12 25 0 0 0,6-16 0 0 0,6-14-16 0 0,2-6 53 0 0,1 0 0 0 0,0 0-1 0 0,0 1 1 0 0,1-1 0 0 0,1 1-1 0 0,0 0 1 0 0,-1 18-1 0 0,3-29-29 0 0,0 1 0 0 0,0-1 0 0 0,0 1 0 0 0,0-1 0 0 0,1 1 0 0 0,-1-1 0 0 0,0 1 0 0 0,1-1 0 0 0,-1 1 0 0 0,1-1 0 0 0,0 0 0 0 0,-1 1 0 0 0,1-1 0 0 0,0 0 0 0 0,0 0 0 0 0,0 1 0 0 0,0-1 0 0 0,0 0 0 0 0,0 0 0 0 0,0 0 0 0 0,0 0 0 0 0,1 0 0 0 0,-1-1 0 0 0,0 1 0 0 0,0 0 0 0 0,1 0 0 0 0,-1-1 0 0 0,1 1 0 0 0,-1-1 0 0 0,1 1 0 0 0,1-1 0 0 0,4 1 52 0 0,0 0 0 0 0,0-1 1 0 0,0 0-1 0 0,0 0 0 0 0,10-3 0 0 0,-4 2-2 0 0,66-9 194 0 0,53-3-403 0 0,-89 16-1502 0 0,-25-2 688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14 11743 0 0,'0'0'539'0'0,"1"-1"-10"0"0,-1 0-515 0 0,0 1 0 0 0,1 0 0 0 0,-1 0 0 0 0,0-1 0 0 0,0 1 0 0 0,0 0 0 0 0,0 0 0 0 0,0-1 0 0 0,1 1 0 0 0,-1 0 0 0 0,0-1 0 0 0,0 1 0 0 0,0 0 0 0 0,0-1 0 0 0,0 1 0 0 0,0 0 0 0 0,0 0 0 0 0,0-1 0 0 0,0 1 0 0 0,0 0 0 0 0,0-1 0 0 0,0 1 0 0 0,0 0 0 0 0,-1-1 0 0 0,1 1 0 0 0,0 0 0 0 0,0 0 0 0 0,0-1 0 0 0,0 1 0 0 0,0 0 0 0 0,-1 0 0 0 0,1-1 0 0 0,0 1 0 0 0,0 0 0 0 0,0 0 0 0 0,-1-1 0 0 0,1 1 0 0 0,0 0 0 0 0,0 0 0 0 0,-1 0 0 0 0,1 0 0 0 0,0-1 0 0 0,-1 1 0 0 0,1 0 0 0 0,0 0 0 0 0,0 0 0 0 0,-1 0 0 0 0,1 0 0 0 0,0 0 0 0 0,-1 0 0 0 0,1 0 0 0 0,0 0 0 0 0,-1 0 0 0 0,1 0 0 0 0,0 0 0 0 0,0 0 0 0 0,-1 0 0 0 0,1 0 0 0 0,0 0 0 0 0,-1 0 0 0 0,1 0 0 0 0,-5 1 220 0 0,0 0 0 0 0,1 0-1 0 0,-1 0 1 0 0,1 1 0 0 0,-1 0 0 0 0,1 0-1 0 0,0 0 1 0 0,-6 3 0 0 0,-12 6 116 0 0,-12 2-151 0 0,-47 27 0 0 0,66-32-121 0 0,1 1 0 0 0,0 0 0 0 0,1 2 0 0 0,0-1 0 0 0,-18 21 0 0 0,26-25-39 0 0,0 0 0 0 0,0 0 1 0 0,1 1-1 0 0,0 0 0 0 0,0 0 0 0 0,1 0 0 0 0,0 0 0 0 0,-3 11 0 0 0,0 2-41 0 0,5-15 2 0 0,1 19 14 0 0,-1-1 72 0 0,3-17-72 0 0,0-1 0 0 0,0-1 8 0 0,-1 0 1 0 0,1 0 0 0 0,0 0 0 0 0,1 0 0 0 0,-1 0 0 0 0,1 0-1 0 0,-1 0 1 0 0,1-1 0 0 0,0 1 0 0 0,0-1 0 0 0,1 0 0 0 0,-1 0-1 0 0,1 0 1 0 0,-1-1 0 0 0,1 1 0 0 0,7 3 0 0 0,-2-2 17 0 0,-1 0-1 0 0,1 0 1 0 0,0-1 0 0 0,0-1 0 0 0,0 1 0 0 0,0-2-1 0 0,13 2 1 0 0,-3-3-310 0 0,0 0 1 0 0,1-2-1 0 0,-1 0 0 0 0,0-1 0 0 0,1-1 0 0 0,-2-1 0 0 0,30-11 1 0 0,-16 4-917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11 5063 0 0,'0'0'232'0'0,"2"-2"-13"0"0,5-5 122 0 0,-6 5 1190 0 0,1 3-1174 0 0,-1 0 1 0 0,0 0-1 0 0,1 0 0 0 0,-1 0 1 0 0,0 1-1 0 0,0-1 0 0 0,0 0 1 0 0,0 0-1 0 0,0 1 0 0 0,0-1 1 0 0,0 0-1 0 0,-1 1 0 0 0,1-1 1 0 0,0 1-1 0 0,-1-1 0 0 0,1 3 1 0 0,0 1-173 0 0,0 0 0 0 0,0 1 0 0 0,-1-1 0 0 0,0 0 1 0 0,0 1-1 0 0,0-1 0 0 0,-1 0 0 0 0,1 1 0 0 0,-4 7 1 0 0,-16 48 409 0 0,18-55-498 0 0,-35 79 706 0 0,-64 106 0 0 0,60-117-512 0 0,-43 70 40 0 0,-58 117-197 0 0,132-238-235 0 0,-12 41 0 0 0,22-62-147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12295 0 0,'0'0'1112'0'0,"0"2"-917"0"0,-4 12 24 0 0,-1-1 1 0 0,1 1-1 0 0,-2-1 0 0 0,-7 13 1 0 0,-34 52 1305 0 0,29-49-1342 0 0,-58 106 949 0 0,73-129-1071 0 0,1 0-1 0 0,-1 0 0 0 0,1 1 1 0 0,0-1-1 0 0,0 0 1 0 0,1 1-1 0 0,-1-1 0 0 0,2 1 1 0 0,-1 10-1 0 0,2-15-26 0 0,0 0-1 0 0,0 0 0 0 0,0-1 1 0 0,0 1-1 0 0,0 0 0 0 0,1-1 0 0 0,-1 1 1 0 0,1-1-1 0 0,-1 0 0 0 0,4 2 1 0 0,-5-2 7 0 0,2 0-15 0 0,0 0 0 0 0,0 0 0 0 0,0-1-1 0 0,-1 1 1 0 0,1-1 0 0 0,0 1 0 0 0,0-1-1 0 0,0 0 1 0 0,0 0 0 0 0,0 1 0 0 0,0-1 0 0 0,0-1-1 0 0,0 1 1 0 0,0 0 0 0 0,-1 0 0 0 0,4-1-1 0 0,-2 0 27 0 0,8-1 19 0 0,-1 0 1 0 0,1-1-1 0 0,0 0 1 0 0,-1-1-1 0 0,0 0 1 0 0,0-1-1 0 0,0 0 1 0 0,-1 0 0 0 0,1-1-1 0 0,-1-1 1 0 0,0 1-1 0 0,-1-1 1 0 0,0-1-1 0 0,0 0 1 0 0,-1 0-1 0 0,1 0 1 0 0,-2-1 0 0 0,1 0-1 0 0,-1 0 1 0 0,7-16-1 0 0,5-12-139 0 0,-5 10-397 0 0,0 0 1 0 0,2 0-1 0 0,29-37 1 0 0,-37 56-4136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9671 0 0,'0'0'748'0'0,"2"2"-492"0"0,15 7-354 0 0,-5-1 1373 0 0,1-1-1 0 0,1 0 1 0 0,23 7-1 0 0,-35-13-195 0 0,-1-1-1006 0 0,-1-1-1 0 0,1 0 1 0 0,0 1-1 0 0,-1-1 1 0 0,1 1 0 0 0,-1-1-1 0 0,1 0 1 0 0,-1 0-1 0 0,1 1 1 0 0,-1-1 0 0 0,0 0-1 0 0,1 0 1 0 0,-1 1-1 0 0,0-1 1 0 0,0 0 0 0 0,1 0-1 0 0,-1 0 1 0 0,0-1 0 0 0,1-17 624 0 0,-4-2-28 0 0,-7-31 0 0 0,6 38-635 0 0,2 0 1 0 0,-1 1-1 0 0,1-1 0 0 0,1 0 1 0 0,1-26-1 0 0,2 26-70 0 0,0 0 1 0 0,1 0-1 0 0,1 1 0 0 0,0-1 0 0 0,1 1 1 0 0,0 0-1 0 0,12-21 0 0 0,-14 29-25 0 0,0-1-1 0 0,1 1 1 0 0,0 0 0 0 0,0 0-1 0 0,0 0 1 0 0,1 1 0 0 0,0-1-1 0 0,0 1 1 0 0,0 0-1 0 0,0 1 1 0 0,0-1 0 0 0,1 1-1 0 0,0 0 1 0 0,0 0 0 0 0,0 1-1 0 0,0-1 1 0 0,0 1 0 0 0,11-2-1 0 0,-6 3 44 0 0,0 0 0 0 0,-1 1 0 0 0,1 0 0 0 0,-1 1 0 0 0,1 0 0 0 0,0 0 0 0 0,-1 1 0 0 0,0 1 0 0 0,14 4 0 0 0,-18-5 50 0 0,0 0-1 0 0,0 1 0 0 0,-1 0 0 0 0,1 0 1 0 0,-1 1-1 0 0,1 0 0 0 0,-1 0 1 0 0,0 0-1 0 0,0 0 0 0 0,-1 1 0 0 0,0-1 1 0 0,1 1-1 0 0,-1 1 0 0 0,-1-1 1 0 0,1 0-1 0 0,3 10 0 0 0,-5-11 40 0 0,-1 1-1 0 0,1 0 0 0 0,-1 0 1 0 0,0 1-1 0 0,-1-1 0 0 0,1 0 1 0 0,-1 0-1 0 0,0 0 0 0 0,-1 0 1 0 0,1 1-1 0 0,-1-1 0 0 0,0 0 1 0 0,0 0-1 0 0,-3 6 0 0 0,1 0-1 0 0,-1-1 0 0 0,-1 0 0 0 0,0 0 0 0 0,0-1-1 0 0,-12 16 1 0 0,6-11-30 0 0,-1-1 1 0 0,-1 0-1 0 0,0-1 0 0 0,-20 14 1 0 0,-63 38-131 0 0,37-27-472 0 0,55-34 425 0 0,-1 0 0 0 0,1-1 1 0 0,-1 1-1 0 0,0-1 0 0 0,0 0 0 0 0,-6 1 1 0 0,9-2-3 0 0,0-1 0 0 0,1 1 0 0 0,-1-1 0 0 0,0 0 0 0 0,0 0 0 0 0,1 0 1 0 0,-1 0-1 0 0,0 0 0 0 0,0-1 0 0 0,0 1 0 0 0,1 0 0 0 0,-1-1 0 0 0,0 1 0 0 0,1-1 1 0 0,-1 0-1 0 0,0 1 0 0 0,1-1 0 0 0,-1 0 0 0 0,1 0 0 0 0,-1 0 0 0 0,1 0 0 0 0,-2-2 1 0 0,-5-7-1455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16 2759 0 0,'7'-13'126'0'0,"-6"10"406"0"0,-3 4 1622 0 0,-2 0-1248 0 0,-1 0 0 0 0,1 1 0 0 0,0-1-1 0 0,0 1 1 0 0,0 0 0 0 0,-5 4 0 0 0,2-1 11 0 0,0 0-1 0 0,-10 11 1 0 0,0 3-646 0 0,-18 24 0 0 0,32-38-252 0 0,-47 67 163 0 0,3 2-1 0 0,-45 98 0 0 0,-15 72-29 0 0,29-59-103 0 0,50-125 82 0 0,-38 56 1 0 0,37-73 11 0 0,17-28-563 0 0,1 0 0 0 0,-9 19 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3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154 181 1375 0 0,'0'0'12239'0'0,"2"-1"-10998"0"0,6-4-950 0 0,3-1 69 0 0,0 0 1 0 0,0 0 0 0 0,0 1-1 0 0,1 0 1 0 0,16-4 0 0 0,-24 9-350 0 0,9-2 88 0 0,0-1 0 0 0,-1 0-1 0 0,1-1 1 0 0,0 0 0 0 0,-1-1 0 0 0,0-1-1 0 0,20-11 1 0 0,-21 8-99 0 0,-1 0 0 0 0,2-3-15 0 0,-12 8-38 0 0,0 3-5 0 0,0 0 25 0 0,1 0 0 0 0,-1 0 0 0 0,0 0 1 0 0,0 0-1 0 0,0-1 0 0 0,0 1 1 0 0,-1 0-1 0 0,1 0 0 0 0,0 0 0 0 0,0 0 1 0 0,-1 0-1 0 0,1 0 0 0 0,0 0 1 0 0,-1 1-1 0 0,1-1 0 0 0,-1 0 0 0 0,0-1 1 0 0,-10-13-349 0 0,8 12 329 0 0,0 1-1 0 0,0 0 1 0 0,0 0-1 0 0,0-1 1 0 0,0 2-1 0 0,0-1 1 0 0,-1 0-1 0 0,1 1 1 0 0,-1-1-1 0 0,1 1 1 0 0,-1 0-1 0 0,1 0 1 0 0,-1 1-1 0 0,0-1 1 0 0,1 1-1 0 0,-1 0 1 0 0,0 0 0 0 0,0 0-1 0 0,1 0 1 0 0,-1 0-1 0 0,-5 2 1 0 0,-1 0 27 0 0,-1 1 1 0 0,1 0-1 0 0,0 0 1 0 0,0 1 0 0 0,0 1-1 0 0,-11 6 1 0 0,-1 2 184 0 0,2 1 1 0 0,0 1 0 0 0,0 1-1 0 0,2 1 1 0 0,0 0-1 0 0,-18 23 1 0 0,28-30-26 0 0,0 0 0 0 0,0 1 0 0 0,1 0 0 0 0,1 1 1 0 0,0-1-1 0 0,1 1 0 0 0,0 0 0 0 0,0 1 0 0 0,2-1 0 0 0,-1 1 0 0 0,2 0 1 0 0,0-1-1 0 0,-1 20 0 0 0,3-27-112 0 0,0 0 1 0 0,0-1-1 0 0,1 1 1 0 0,0 0-1 0 0,-1-1 1 0 0,2 1-1 0 0,-1-1 0 0 0,1 1 1 0 0,-1-1-1 0 0,1 0 1 0 0,0 0-1 0 0,1 0 1 0 0,-1 0-1 0 0,6 7 1 0 0,-4-7 5 0 0,1 1 0 0 0,0-1 0 0 0,0 0 1 0 0,0 0-1 0 0,0-1 0 0 0,1 0 0 0 0,-1 1 1 0 0,1-2-1 0 0,10 5 0 0 0,3-2 15 0 0,0-1-1 0 0,0 0 1 0 0,0-1-1 0 0,0-1 1 0 0,0-1 0 0 0,22-1-1 0 0,-17-1-468 0 0,0-1 0 0 0,-1 0-1 0 0,1-2 1 0 0,-1-1 0 0 0,0-1-1 0 0,32-12 1 0 0,-26 5-662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4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386 186 3223 0 0,'15'-19'947'0'0,"22"-40"0"0"0,-28 43 230 0 0,0 1-1 0 0,1 0 1 0 0,1 0 0 0 0,0 1-1 0 0,14-13 1 0 0,-24 26-1042 0 0,-1 1 0 0 0,0 0 0 0 0,1-1 0 0 0,-1 1 0 0 0,0 0 0 0 0,1-1 0 0 0,-1 1 0 0 0,0 0 0 0 0,1-1 0 0 0,-1 1 0 0 0,1 0 0 0 0,-1 0 0 0 0,1 0 0 0 0,-1-1 0 0 0,0 1 0 0 0,1 0 0 0 0,-1 0 0 0 0,1 0 1 0 0,-1 0-1 0 0,1 0 0 0 0,-1 0 0 0 0,1 0 0 0 0,-1 0 0 0 0,1 0 0 0 0,-1 0 0 0 0,1 0 0 0 0,-1 0 0 0 0,1 0 0 0 0,-1 0 0 0 0,0 1 0 0 0,2-1 0 0 0,-2 1-51 0 0,1 0 0 0 0,0 0 0 0 0,0 0 0 0 0,-1 0 0 0 0,1 0 0 0 0,-1 0 0 0 0,1 0 0 0 0,-1 0 0 0 0,1 0 0 0 0,-1 0 1 0 0,0 0-1 0 0,0 0 0 0 0,1 1 0 0 0,0 5 26 0 0,0 0 1 0 0,-1 0 0 0 0,0 13 0 0 0,-3-1 188 0 0,0 1 1 0 0,-1 0-1 0 0,-12 32 1 0 0,-27 55 330 0 0,25-65-482 0 0,-179 345 385 0 0,98-208-481 0 0,34-34-236 0 0,17-34-469 0 0,32-83 42 0 0,14-26 261 0 0,1-1-162 0 0,0-1 420 0 0,1 1 0 0 0,0-1 0 0 0,0 0 0 0 0,0 0 0 0 0,-1 1 0 0 0,1-1 0 0 0,0 0 0 0 0,0 0 0 0 0,-1 0 0 0 0,1 1 0 0 0,0-1 0 0 0,0 0 0 0 0,-1 0 0 0 0,1 0 0 0 0,0 0 0 0 0,-1 0 0 0 0,1 1 0 0 0,0-1 0 0 0,0 0 0 0 0,-1 0 0 0 0,1 0 0 0 0,0 0 0 0 0,-1 0 0 0 0,1 0 0 0 0,0 0 0 0 0,-1 0 0 0 0,1 0 0 0 0,0 0 0 0 0,-1-1 0 0 0,-6-9-1383 0 0,1-6 636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4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119 205 9439 0 0,'-12'3'201'0'0,"1"2"-1"0"0,-1-1 1 0 0,1 2 0 0 0,-16 9-1 0 0,23-13 8 0 0,1 0 0 0 0,-1 1 1 0 0,1-1-1 0 0,0 1 0 0 0,0 0 0 0 0,0 0 0 0 0,0 0 0 0 0,1 0 0 0 0,-1 1 1 0 0,1-1-1 0 0,0 1 0 0 0,0-1 0 0 0,0 1 0 0 0,0 0 0 0 0,1 0 0 0 0,-2 6 1 0 0,3-9-175 0 0,0-1 0 0 0,0 1 1 0 0,0-1-1 0 0,0 1 0 0 0,0-1 0 0 0,1 1 1 0 0,-1-1-1 0 0,0 0 0 0 0,0 1 1 0 0,1-1-1 0 0,-1 0 0 0 0,0 1 1 0 0,0-1-1 0 0,1 0 0 0 0,-1 1 0 0 0,1-1 1 0 0,-1 0-1 0 0,0 1 0 0 0,1-1 1 0 0,-1 0-1 0 0,0 0 0 0 0,1 0 1 0 0,-1 1-1 0 0,1-1 0 0 0,-1 0 0 0 0,1 0 1 0 0,0 0-1 0 0,11 3 247 0 0,-4-2-79 0 0,-1-1-1 0 0,1 0 1 0 0,-1-1 0 0 0,0 0 0 0 0,14-3 0 0 0,37-14 776 0 0,-43 13-748 0 0,440-169 3123 0 0,-368 138-2434 0 0,110-29 0 0 0,-192 64-947 0 0,-2-1-40 0 0,1 1 1 0 0,0 0-1 0 0,0 1 1 0 0,0-1-1 0 0,0 0 1 0 0,0 1-1 0 0,0 0 1 0 0,7 1-1 0 0,-10-1-114 0 0,0 1 0 0 0,1-1 0 0 0,-1 1 0 0 0,0-1 0 0 0,0 1 0 0 0,0-1 0 0 0,-1 1 0 0 0,1 0 0 0 0,0 0 0 0 0,1 0 0 0 0,6 7-4812 0 0,-7-5 3449 0 0,5 7-4359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4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32 6447 0 0,'5'-4'98'0'0,"-2"1"-10"0"0,0 0 1 0 0,0 0-1 0 0,0 0 1 0 0,0 1-1 0 0,1 0 0 0 0,-1-1 1 0 0,1 1-1 0 0,-1 0 0 0 0,9-2 1482 0 0,-7 3 1227 0 0,5 3 2872 0 0,-6 6-5411 0 0,-2 2-89 0 0,-1-1 0 0 0,0 1 0 0 0,-1 0 1 0 0,0 0-1 0 0,0 0 0 0 0,-3 13 0 0 0,-14 64 285 0 0,12-66-364 0 0,-16 64 0 0 0,-4 0-1 0 0,-40 88 1 0 0,42-120-46 0 0,-2-1-1 0 0,-3-1 0 0 0,-2-2 1 0 0,-2-1-1 0 0,-2-2 1 0 0,-49 53-1 0 0,64-82 112 0 0,0 0-1 0 0,-42 26 1 0 0,55-39-144 0 0,5-3 386 0 0,10-11-279 0 0,8-5-73 0 0,32-22 1 0 0,7-7-304 0 0,19-20-251 0 0,41-39-359 0 0,-107 95 863 0 0,0-1 0 0 0,1 1 0 0 0,0 0 0 0 0,0 1 1 0 0,15-8-1 0 0,-20 13 42 0 0,0-1 0 0 0,0 1 0 0 0,0 0 0 0 0,0 1 0 0 0,0-1 0 0 0,1 1 1 0 0,-1 0-1 0 0,1 1 0 0 0,-1-1 0 0 0,1 1 0 0 0,-1 0 0 0 0,1 0 0 0 0,9 2 0 0 0,-12-1-15 0 0,-1 1-1 0 0,1-1 1 0 0,-1 1-1 0 0,1-1 1 0 0,-1 1-1 0 0,1 0 1 0 0,-1 0-1 0 0,0 0 1 0 0,0 1-1 0 0,0-1 1 0 0,0 0-1 0 0,-1 1 1 0 0,1-1-1 0 0,-1 1 1 0 0,3 4-1 0 0,-2-1-8 0 0,1 0-1 0 0,-1 1 1 0 0,0-1-1 0 0,-1 1 1 0 0,0-1-1 0 0,0 1 1 0 0,0 0-1 0 0,-1 0 1 0 0,0-1 0 0 0,0 1-1 0 0,-1 0 1 0 0,1 0-1 0 0,-2-1 1 0 0,-1 9-1 0 0,-4 7 38 0 0,0 0-1 0 0,-19 37 0 0 0,-49 85-6147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4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25 2759 0 0,'8'-9'13703'0'0,"-27"-2"-12790"0"0,16 10-895 0 0,0 0 0 0 0,1 0 0 0 0,-1 1 0 0 0,0-1 0 0 0,0 1 0 0 0,0 0-1 0 0,0-1 1 0 0,-1 2 0 0 0,1-1 0 0 0,0 0 0 0 0,0 0 0 0 0,0 1 0 0 0,1 0 0 0 0,-7 2 0 0 0,1 0-11 0 0,0 0-1 0 0,0 1 1 0 0,-12 9 0 0 0,-85 63 121 0 0,63-47-84 0 0,-69 64-1 0 0,102-84 151 0 0,0-1 0 0 0,0 2 0 0 0,1-1 1 0 0,0 1-1 0 0,1 1 0 0 0,0-1 0 0 0,-10 24 0 0 0,17-34-167 0 0,-1 1 0 0 0,1-1-1 0 0,0 1 1 0 0,0-1 0 0 0,0 1-1 0 0,0 0 1 0 0,0-1-1 0 0,-1 1 1 0 0,1 0 0 0 0,0-1-1 0 0,0 1 1 0 0,1-1 0 0 0,-1 1-1 0 0,0 0 1 0 0,0-1 0 0 0,0 1-1 0 0,0-1 1 0 0,1 2 0 0 0,-1 0 50 0 0,1 0 103 0 0,1 0-41 0 0,2 0-96 0 0,0 0-1 0 0,0 0 1 0 0,0 0 0 0 0,0-1 0 0 0,1 1-1 0 0,-1-1 1 0 0,0 0 0 0 0,1 0-1 0 0,-1 0 1 0 0,10 0 0 0 0,-6-2 17 0 0,1 0 0 0 0,0 0 0 0 0,0 0 0 0 0,-1-1 0 0 0,10-3 1 0 0,5-2 17 0 0,0-1 0 0 0,0 0 1 0 0,-1-2-1 0 0,-1-1 0 0 0,1 0 1 0 0,-2-2-1 0 0,37-28 0 0 0,-53 40-96 0 0,-7 8-24 0 0,-11 12-53 0 0,12-16 82 0 0,-8 12 5 0 0,-15 30 0 0 0,25-45 8 0 0,-1 1 0 0 0,1-1 0 0 0,0 1 0 0 0,-1 0 0 0 0,1-1 0 0 0,0 1 0 0 0,0-1 0 0 0,0 1 0 0 0,0 0 0 0 0,-1-1 0 0 0,1 1 0 0 0,0 0 0 0 0,0-1 0 0 0,0 1 0 0 0,0 0 0 0 0,1 0 0 0 0,-1 0 1 0 0,1 0-1 0 0,0 0 0 0 0,-1-1 1 0 0,1 1-1 0 0,0 0 0 0 0,0-1 1 0 0,-1 1-1 0 0,1-1 0 0 0,0 1 1 0 0,0-1-1 0 0,0 1 0 0 0,0-1 1 0 0,0 0-1 0 0,0 1 0 0 0,0-1 1 0 0,0 0-1 0 0,0 0 0 0 0,0 0 1 0 0,0 0-1 0 0,0 0 0 0 0,0 0 1 0 0,0 0-1 0 0,0 0 0 0 0,0 0 1 0 0,0 0-1 0 0,1-1 1 0 0,29-7-157 0 0,-14 1-734 0 0,31-19 1 0 0,-11 2-178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48 4607 0 0,'42'-28'1363'0'0,"-15"9"8721"0"0,-28 20-9893 0 0,-91 88 726 0 0,-40 34-860 0 0,8-10-61 0 0,-1 29 4 0 0,99-106 0 0 0,0 0 0 0 0,-25 51 0 0 0,44-73 26 0 0,0 1 0 0 0,0 0-1 0 0,1 0 1 0 0,1 1 0 0 0,-4 22-1 0 0,8-32 36 0 0,0 1 0 0 0,1-1 0 0 0,0 1 0 0 0,0-1 0 0 0,0 0 0 0 0,1 1 0 0 0,0-1-1 0 0,0 0 1 0 0,1 1 0 0 0,-1-1 0 0 0,1 0 0 0 0,1 0 0 0 0,-1 0 0 0 0,1-1 0 0 0,0 1 0 0 0,7 9 0 0 0,-6-11-36 0 0,-1 0 0 0 0,1 0 0 0 0,0 0 0 0 0,1 0 0 0 0,-1-1 0 0 0,1 0 0 0 0,-1 0 0 0 0,1 0 1 0 0,0-1-1 0 0,0 1 0 0 0,0-1 0 0 0,0 0 0 0 0,1-1 0 0 0,-1 1 0 0 0,10 0 0 0 0,6 1 260 0 0,1-2 0 0 0,37-1 0 0 0,-22-1-19 0 0,-26 1-192 0 0,22 0 92 0 0,-25-1-75 0 0,-6 0-44 0 0,-2 3-202 0 0,0 0-60 0 0,0 1 0 0 0,-1 0 0 0 0,1-1-1 0 0,0 1 1 0 0,-1-1 0 0 0,0 1 0 0 0,0-1 0 0 0,1 0 0 0 0,-1 1 0 0 0,-1-1 0 0 0,-1 4 0 0 0,-3 2-1091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4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15807 0 0,'0'0'2087'0'0,"-2"2"-1684"0"0,-103 168 1910 0 0,66-103-1654 0 0,-49 114-1 0 0,31-19-534 0 0,-47 217 0 0 0,60-212-590 0 0,4-60-3077 0 0,38-102 2911 0 0,0 0-1 0 0,-1 0 1 0 0,0 0-1 0 0,0-1 1 0 0,0 1 0 0 0,-8 6-1 0 0,7-8-1051 0 0,-13 1-4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4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61 114 9215 0 0,'-7'-5'950'0'0,"-10"-3"-256"0"0,15 8-380 0 0,1-1-1 0 0,-1 1 0 0 0,1 0 1 0 0,-1 0-1 0 0,0 0 0 0 0,1 0 1 0 0,-1 0-1 0 0,1 0 0 0 0,-1 1 1 0 0,1-1-1 0 0,-1 0 0 0 0,1 1 1 0 0,-1-1-1 0 0,1 1 0 0 0,0-1 1 0 0,-1 1-1 0 0,1 0 0 0 0,0 0 1 0 0,-1 0-1 0 0,1-1 0 0 0,0 1 1 0 0,-2 2-1 0 0,3-2-197 0 0,-1 1 0 0 0,1-1 0 0 0,0 1 0 0 0,-1-1 0 0 0,1 0 0 0 0,0 1 0 0 0,0-1 0 0 0,0 1 0 0 0,0-1 0 0 0,1 0 0 0 0,-1 1 0 0 0,0-1 0 0 0,1 0 0 0 0,-1 1 0 0 0,1 1 0 0 0,1 0-28 0 0,-1 0 0 0 0,0-1 0 0 0,1 1 0 0 0,0-1 0 0 0,-1 0-1 0 0,1 0 1 0 0,0 1 0 0 0,0-1 0 0 0,0 0 0 0 0,1-1 0 0 0,-1 1 0 0 0,0 0 0 0 0,1-1 0 0 0,-1 1 0 0 0,1-1 0 0 0,3 2 0 0 0,3 0 117 0 0,1 1 1 0 0,0-1 0 0 0,12 2-1 0 0,6 0 41 0 0,0-2-1 0 0,0-1 1 0 0,-1-2-1 0 0,48-4 1 0 0,111-25 485 0 0,407-112-1453 0 0,-555 130-1405 0 0,-5 1-5647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22 8287 0 0,'4'-4'243'0'0,"6"-13"5721"0"0,-10 19-5867 0 0,-1-1-1 0 0,1 1 1 0 0,-1 0-1 0 0,0-1 1 0 0,1 1-1 0 0,-1 0 1 0 0,0-1 0 0 0,0 1-1 0 0,-2 1 1 0 0,1 1 42 0 0,-13 23 225 0 0,2 1 0 0 0,-12 33 0 0 0,-56 188 60 0 0,-43 122-460 0 0,-6-50 100 0 0,114-283-167 0 0,-34 55-1 0 0,29-57-106 0 0,20-33 50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41 104 9215 0 0,'-7'0'390'0'0,"5"-1"-346"0"0,0 1 0 0 0,1 0 1 0 0,-1 0-1 0 0,0 1 1 0 0,0-1-1 0 0,0 0 0 0 0,0 1 1 0 0,1-1-1 0 0,-1 1 1 0 0,0-1-1 0 0,0 1 0 0 0,1 0 1 0 0,-1 0-1 0 0,0 0 1 0 0,1 0-1 0 0,-5 3 3226 0 0,8-2-2154 0 0,3 0-951 0 0,-1 1 0 0 0,1-1 0 0 0,0 0 1 0 0,-1 0-1 0 0,1 0 0 0 0,0 0 0 0 0,0-1 1 0 0,0 0-1 0 0,0 0 0 0 0,1-1 1 0 0,-1 1-1 0 0,5-1 0 0 0,13-1 440 0 0,33-4 0 0 0,-33 2-57 0 0,37-6 336 0 0,0-2 0 0 0,74-25 0 0 0,-67 17-673 0 0,2 3 1 0 0,0 2-1 0 0,0 4 0 0 0,117-2 0 0 0,-178 12-400 0 0,-1 1-1 0 0,1 0 1 0 0,12 2 0 0 0,0 3-5706 0 0,-11-3-33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508 106 5527 0 0,'12'-16'14'0'0,"1"0"0"0"0,15-13 0 0 0,-20 22 625 0 0,-1 0-1 0 0,16-8 1 0 0,7 0 7950 0 0,-30 18-8244 0 0,-1 4-266 0 0,1 0-1 0 0,-2 0 1 0 0,1 0-1 0 0,-1 0 1 0 0,0 0-1 0 0,0-1 1 0 0,-5 11-1 0 0,-28 47 236 0 0,22-42-204 0 0,-172 338 1053 0 0,23 19-1022 0 0,128-290-114 0 0,-15 38 56 0 0,37-101-54 0 0,0-1 0 0 0,-29 42 1 0 0,37-61-16 0 0,0-1 0 0 0,-1 0 0 0 0,1 1 0 0 0,-1-2 1 0 0,-10 9-1 0 0,4-8 42 0 0,10-5-54 0 0,0 0 0 0 0,1 0 1 0 0,-1 0-1 0 0,0 0 0 0 0,0 0 1 0 0,1 0-1 0 0,-1 0 0 0 0,0 0 0 0 0,0 0 1 0 0,1-1-1 0 0,-1 1 0 0 0,0 0 0 0 0,1 0 1 0 0,-1-1-1 0 0,0 1 0 0 0,1 0 0 0 0,-1-1 1 0 0,0 1-1 0 0,1-1 0 0 0,-1 1 1 0 0,1-1-1 0 0,-1 1 0 0 0,1-1 0 0 0,-1 1 1 0 0,1-1-1 0 0,-1 1 0 0 0,1-1 0 0 0,-1 0 1 0 0,1 1-1 0 0,0-1 0 0 0,-1 0 1 0 0,1 1-1 0 0,0-1 0 0 0,0 0 0 0 0,0 1 1 0 0,-1-1-1 0 0,1 0 0 0 0,0 0 0 0 0,0 1 1 0 0,0-1-1 0 0,0 0 0 0 0,0 1 1 0 0,0-1-1 0 0,0 0 0 0 0,1 0 0 0 0,-1 1 1 0 0,0-1-1 0 0,1-1 0 0 0,1-6 25 0 0,0 0 1 0 0,1 0-1 0 0,5-12 0 0 0,-4 10-18 0 0,10-20-9 0 0,0 1 0 0 0,2 0 0 0 0,2 1 0 0 0,0 0 0 0 0,2 1 0 0 0,0 2 0 0 0,2 0 0 0 0,32-28 0 0 0,-42 43-10 0 0,0 0 1 0 0,0 0-1 0 0,1 2 0 0 0,15-9 1 0 0,-23 15 9 0 0,0-1 0 0 0,0 1 0 0 0,0 0 0 0 0,0 0 1 0 0,0 1-1 0 0,1 0 0 0 0,-1-1 0 0 0,0 2 1 0 0,1-1-1 0 0,-1 1 0 0 0,1 0 0 0 0,-1 0 0 0 0,1 0 1 0 0,6 2-1 0 0,-10-1 42 0 0,0 0 0 0 0,1 0 0 0 0,-1 1 0 0 0,0-1-1 0 0,-1 1 1 0 0,1-1 0 0 0,0 1 0 0 0,0 0 0 0 0,-1 0 0 0 0,1-1 0 0 0,-1 1 0 0 0,1 1 0 0 0,-1-1 0 0 0,0 0 0 0 0,0 0 0 0 0,0 0 0 0 0,0 0-1 0 0,1 3 1 0 0,-1-1 10 0 0,2 3 3 0 0,-1 0 0 0 0,1 1-1 0 0,-2-1 1 0 0,1 1 0 0 0,-1 0 0 0 0,0-1 0 0 0,0 1-1 0 0,-2 12 1 0 0,-1 4 96 0 0,-8 34 0 0 0,6-39-298 0 0,1 1-1 0 0,-1 28 0 0 0,4-46-508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116 144 8287 0 0,'0'0'756'0'0,"1"1"-622"0"0,14 12-314 0 0,-11-8 733 0 0,0-1-1 0 0,0-1 0 0 0,1 1 1 0 0,-1-1-1 0 0,1 0 0 0 0,0 0 1 0 0,0 0-1 0 0,0 0 0 0 0,6 1 1 0 0,-1-1-16 0 0,-1-1 0 0 0,1 0 0 0 0,0-1 1 0 0,-1-1-1 0 0,1 1 0 0 0,0-1 0 0 0,0-1 0 0 0,-1 0 1 0 0,1 0-1 0 0,15-5 0 0 0,-6 1-251 0 0,-1-2 0 0 0,0 0 0 0 0,0-1 0 0 0,23-14 1 0 0,-34 17-259 0 0,0 0 0 0 0,0 0 1 0 0,0-1-1 0 0,-1 0 1 0 0,0 0-1 0 0,10-13 1 0 0,-14 17-51 0 0,0-1 0 0 0,0 0 1 0 0,0 0-1 0 0,0 1 1 0 0,-1-1-1 0 0,1-1 1 0 0,-1 1-1 0 0,0 0 1 0 0,0 0-1 0 0,0 0 1 0 0,0-1-1 0 0,-1 1 1 0 0,1 0-1 0 0,-1-1 0 0 0,0 1 1 0 0,0 0-1 0 0,0-1 1 0 0,0 1-1 0 0,-1 0 1 0 0,-1-5-1 0 0,2 7-4 0 0,-1-1-1 0 0,1 1 0 0 0,-1 0 1 0 0,0-1-1 0 0,0 1 1 0 0,0 0-1 0 0,0 0 1 0 0,0 0-1 0 0,0 0 0 0 0,0 0 1 0 0,0 0-1 0 0,0 0 1 0 0,0 0-1 0 0,-1 0 0 0 0,1 0 1 0 0,0 1-1 0 0,-1-1 1 0 0,1 0-1 0 0,0 1 1 0 0,-1-1-1 0 0,1 1 0 0 0,-1 0 1 0 0,1-1-1 0 0,-1 1 1 0 0,1 0-1 0 0,-1 0 0 0 0,1 0 1 0 0,-1 0-1 0 0,1 0 1 0 0,-3 1-1 0 0,-5 0-60 0 0,1 1 0 0 0,-1 0 0 0 0,1 1 0 0 0,-9 3-1 0 0,13-4 76 0 0,-16 6-26 0 0,1 1 0 0 0,0 1 0 0 0,1 1 0 0 0,-27 21 0 0 0,-63 60-106 0 0,96-81 142 0 0,-16 14 39 0 0,-42 50 0 0 0,63-67-29 0 0,0 1 0 0 0,1 0 0 0 0,1 0 0 0 0,-1 1 0 0 0,1-1 0 0 0,1 1 0 0 0,0 0 0 0 0,0 0 1 0 0,1 1-1 0 0,-4 18 0 0 0,7-25-5 0 0,0 1 0 0 0,0-1 0 0 0,0 0 0 0 0,1 0 0 0 0,-1 1-1 0 0,1-1 1 0 0,0 0 0 0 0,0 0 0 0 0,0 0 0 0 0,1 0 0 0 0,0 0 0 0 0,-1 0 0 0 0,1 0 0 0 0,1 0 0 0 0,-1-1 0 0 0,0 1 0 0 0,1-1 0 0 0,0 0 0 0 0,0 0 0 0 0,0 0 0 0 0,0 0-1 0 0,0 0 1 0 0,1 0 0 0 0,-1-1 0 0 0,6 3 0 0 0,4 2-44 0 0,1 0 0 0 0,0-1 0 0 0,1 0 0 0 0,0-1-1 0 0,23 4 1 0 0,-15-3-15 0 0,-14-3-369 0 0,1-1-1 0 0,0 0 1 0 0,-1 0 0 0 0,1-1 0 0 0,0-1-1 0 0,18 0 1 0 0,-9-3-574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146 340 7367 0 0,'0'0'334'0'0,"-9"0"119"0"0,5 1-211 0 0,0-1 0 0 0,0 1-1 0 0,1 1 1 0 0,-1-1 0 0 0,0 0 0 0 0,0 1 0 0 0,1 0-1 0 0,-1 0 1 0 0,1 0 0 0 0,-7 5 0 0 0,-1 2 2276 0 0,-16 19 0 0 0,11-12-2490 0 0,12-10 173 0 0,-1-1-1 0 0,1 1 1 0 0,-5 9-1 0 0,-4 5 2162 0 0,22-31-2013 0 0,143-145 35 0 0,-150 154-384 0 0,66-56-13 0 0,-58 50 10 0 0,0 1 0 0 0,1 0 1 0 0,0 1-1 0 0,24-10 1 0 0,-33 15 15 0 0,0 0 0 0 0,0 1 0 0 0,0-1 0 0 0,0 1 0 0 0,0-1 0 0 0,1 1 1 0 0,-1 0-1 0 0,0 0 0 0 0,0 0 0 0 0,0 0 0 0 0,0 0 0 0 0,1 1 1 0 0,-1-1-1 0 0,0 0 0 0 0,0 1 0 0 0,0 0 0 0 0,0-1 0 0 0,0 1 0 0 0,0 0 1 0 0,0 0-1 0 0,3 3 0 0 0,-3-3 2 0 0,0 1 0 0 0,0 0 1 0 0,-1 0-1 0 0,1 0 0 0 0,-1 0 0 0 0,1 0 0 0 0,-1 0 1 0 0,0 1-1 0 0,0-1 0 0 0,0 0 0 0 0,0 1 1 0 0,0-1-1 0 0,-1 1 0 0 0,1-1 0 0 0,-1 1 1 0 0,1-1-1 0 0,-1 1 0 0 0,0 4 0 0 0,0 4-1 0 0,-1-1 1 0 0,-1 1-1 0 0,0 0 0 0 0,0-1 0 0 0,-1 0 0 0 0,0 1 0 0 0,-1-1 1 0 0,0 0-1 0 0,-1-1 0 0 0,-7 14 0 0 0,6-18 100 0 0,3-8 57 0 0,1-12-100 0 0,5 6-80 0 0,0 0 1 0 0,1 0-1 0 0,0 0 0 0 0,1 0 0 0 0,-1 1 1 0 0,2 0-1 0 0,8-12 0 0 0,-13 19 6 0 0,21-28-121 0 0,1 0 1 0 0,2 2 0 0 0,1 1-1 0 0,43-35 1 0 0,-50 47 68 0 0,0 0 1 0 0,1 2 0 0 0,1 0-1 0 0,0 1 1 0 0,0 1-1 0 0,1 1 1 0 0,0 1 0 0 0,27-6-1 0 0,-45 13 93 0 0,1 1 0 0 0,0-1 0 0 0,0 1-1 0 0,0 0 1 0 0,-1 0 0 0 0,1 0 0 0 0,0 0-1 0 0,0 1 1 0 0,0 0 0 0 0,0 0 0 0 0,-1 0 0 0 0,7 3-1 0 0,-8-2-14 0 0,0-1 0 0 0,0 1 0 0 0,-1-1 0 0 0,1 1 0 0 0,0 0-1 0 0,-1 0 1 0 0,0 0 0 0 0,1 1 0 0 0,-1-1 0 0 0,0 0 0 0 0,0 1-1 0 0,0 0 1 0 0,0-1 0 0 0,-1 1 0 0 0,1 0 0 0 0,-1 0 0 0 0,0 0-1 0 0,0 0 1 0 0,0 0 0 0 0,1 3 0 0 0,-1 4 22 0 0,1 0 1 0 0,-2 0 0 0 0,1 0-1 0 0,-1 0 1 0 0,-1 0-1 0 0,-2 11 1 0 0,-13 60 159 0 0,13-70-189 0 0,-10 42-213 0 0,-27 68-1 0 0,30-91-2664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28 107 919 0 0,'2'1'67'0'0,"18"13"8989"0"0,1-1-4641 0 0,-16-11-4140 0 0,0 0 0 0 0,0 0 0 0 0,0 0 0 0 0,0-1 0 0 0,1 1 0 0 0,-1-1 0 0 0,0-1 0 0 0,1 1 1 0 0,-1-1-1 0 0,1 0 0 0 0,9-1 0 0 0,145-29 2055 0 0,-136 24-2343 0 0,-1-1 0 0 0,0-2 0 0 0,-1 0 0 0 0,37-21 0 0 0,-55 27-60 0 0,-1 1 0 0 0,1 0 0 0 0,-1-1 0 0 0,5-5 0 0 0,-7 7 46 0 0,0 0-1 0 0,0 0 1 0 0,0 0 0 0 0,-1 0 0 0 0,1 0-1 0 0,-1 0 1 0 0,1 0 0 0 0,-1 0-1 0 0,1 0 1 0 0,-1-1 0 0 0,1 1 0 0 0,-1 0-1 0 0,0 0 1 0 0,0 0 0 0 0,1 0 0 0 0,-1-1-1 0 0,0 1 1 0 0,0 0 0 0 0,0 0-1 0 0,-1 0 1 0 0,1-2 0 0 0,-1 2 16 0 0,1 0 0 0 0,-1 0 0 0 0,1 1 0 0 0,-1-1 0 0 0,1 0 0 0 0,-1 1 0 0 0,0-1 0 0 0,1 0 0 0 0,-1 1 0 0 0,0-1 0 0 0,0 1 0 0 0,1-1 0 0 0,-1 1 0 0 0,0 0 0 0 0,0-1 0 0 0,0 1 1 0 0,1 0-1 0 0,-1-1 0 0 0,0 1 0 0 0,0 0 0 0 0,0 0 0 0 0,0 0 0 0 0,0 0 0 0 0,-1 0 0 0 0,-24 0-99 0 0,26 0 109 0 0,-20 3-40 0 0,0 0 1 0 0,1 2 0 0 0,0 0 0 0 0,-37 15 0 0 0,18-3 54 0 0,-48 29 1 0 0,64-33 67 0 0,0 2 0 0 0,1 0-1 0 0,-25 24 1 0 0,39-32-66 0 0,0-1-1 0 0,1 1 0 0 0,0 0 1 0 0,0 1-1 0 0,1 0 0 0 0,0-1 0 0 0,1 1 1 0 0,-1 1-1 0 0,1-1 0 0 0,1 1 1 0 0,0 0-1 0 0,-4 16 0 0 0,7-23-15 0 0,-1 1 0 0 0,1-1-1 0 0,0 1 1 0 0,0-1 0 0 0,0 1-1 0 0,0-1 1 0 0,1 1 0 0 0,-1-1-1 0 0,1 1 1 0 0,-1-1 0 0 0,1 1-1 0 0,0-1 1 0 0,0 1 0 0 0,0-1-1 0 0,0 0 1 0 0,0 1 0 0 0,1-1-1 0 0,-1 0 1 0 0,1 0 0 0 0,-1 0-1 0 0,1 0 1 0 0,0 0 0 0 0,0-1-1 0 0,0 1 1 0 0,0 0 0 0 0,2 1-1 0 0,2 0-272 0 0,0 0-1 0 0,0 0 0 0 0,1-1 0 0 0,-1 1 0 0 0,1-1 0 0 0,0-1 1 0 0,-1 1-1 0 0,12 0 0 0 0,6 0-1001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35 1839 0 0,'2'0'134'0'0,"35"-8"239"0"0,-12 0 11375 0 0,-26 6-10980 0 0,1 1-746 0 0,0 1 1 0 0,0 0-1 0 0,0-1 1 0 0,0 1-1 0 0,0 0 1 0 0,0-1-1 0 0,0 1 1 0 0,0-1-1 0 0,0 1 1 0 0,0 0-1 0 0,0-1 1 0 0,-1 1-1 0 0,1 0 1 0 0,0-1-1 0 0,0 1 1 0 0,0 0-1 0 0,0 0 1 0 0,-1-1-1 0 0,1 1 1 0 0,0 0-1 0 0,-1-1 1 0 0,-2 0 51 0 0,0-1 1 0 0,0 1-1 0 0,0 0 1 0 0,-1 0-1 0 0,1 0 1 0 0,0 1 0 0 0,-1-1-1 0 0,1 1 1 0 0,-1 0-1 0 0,1 0 1 0 0,0 0-1 0 0,-1 0 1 0 0,1 0-1 0 0,-1 1 1 0 0,1 0 0 0 0,0-1-1 0 0,0 1 1 0 0,-7 3-1 0 0,-4 2 151 0 0,1 0 0 0 0,-27 16-1 0 0,-1 6 226 0 0,2 0 0 0 0,-46 44 0 0 0,68-55-144 0 0,1 0 1 0 0,0 1 0 0 0,1 0 0 0 0,1 2 0 0 0,-17 29 0 0 0,29-46-268 0 0,1-1-1 0 0,0 0 1 0 0,0 1 0 0 0,0-1-1 0 0,0 1 1 0 0,0-1 0 0 0,0 1-1 0 0,1-1 1 0 0,-1 1 0 0 0,1 0-1 0 0,0-1 1 0 0,0 1 0 0 0,0 0-1 0 0,0-1 1 0 0,0 1 0 0 0,0 0-1 0 0,2 2 1 0 0,-2-4-28 0 0,0-1-1 0 0,1 1 1 0 0,0 0 0 0 0,-1-1-1 0 0,1 1 1 0 0,-1 0 0 0 0,1-1-1 0 0,0 1 1 0 0,-1-1-1 0 0,1 1 1 0 0,0-1 0 0 0,0 1-1 0 0,-1-1 1 0 0,1 0 0 0 0,0 1-1 0 0,0-1 1 0 0,0 0 0 0 0,-1 0-1 0 0,1 1 1 0 0,0-1 0 0 0,0 0-1 0 0,0 0 1 0 0,1 0 0 0 0,21-2 148 0 0,-23 2-149 0 0,15-2 49 0 0,-1-2-1 0 0,0 1 1 0 0,-1-2-1 0 0,1 0 0 0 0,-1 0 1 0 0,0-1-1 0 0,15-10 1 0 0,-7 2-301 0 0,-1 0 1 0 0,-1-2-1 0 0,25-24 1 0 0,-8 5-1373 0 0,-34 34 1214 0 0,3-6-2412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71 341 11519 0 0,'0'2'887'0'0,"-2"0"-845"0"0,0 1 1 0 0,0-1 0 0 0,1 0-1 0 0,-1 0 1 0 0,-1 0-1 0 0,-1 2 1 0 0,1-1 568 0 0,-1-1 0 0 0,1 0 0 0 0,0 0 0 0 0,-1 0 0 0 0,1 0 0 0 0,-1-1 0 0 0,0 1 0 0 0,0-1 0 0 0,1 0 0 0 0,-1 0 0 0 0,0-1 0 0 0,-7 1 1311 0 0,12-3-1458 0 0,10-12-125 0 0,1 1 1 0 0,0 0-1 0 0,19-16 0 0 0,48-34-178 0 0,-15 13-89 0 0,-34 26-61 0 0,87-71-85 0 0,-93 78-157 0 0,1 1 0 0 0,0 2 1 0 0,30-14-1 0 0,-54 28 224 0 0,-1-1 1 0 0,0 1-1 0 0,1 0 1 0 0,-1 0-1 0 0,1 0 1 0 0,-1 0-1 0 0,1 0 1 0 0,-1 0-1 0 0,0-1 1 0 0,1 1-1 0 0,-1 0 1 0 0,1 0-1 0 0,-1 0 1 0 0,1 0-1 0 0,-1 1 0 0 0,1-1 1 0 0,-1 0-1 0 0,0 0 1 0 0,1 0-1 0 0,-1 0 1 0 0,1 0-1 0 0,-1 0 1 0 0,1 1-1 0 0,-1-1 1 0 0,0 0-1 0 0,1 0 1 0 0,-1 1-1 0 0,0-1 1 0 0,1 0-1 0 0,-1 1 1 0 0,1-1-1 0 0,0 2 3 0 0,-1-1 0 0 0,1 0 0 0 0,0 1 0 0 0,-1-1 0 0 0,1 1 0 0 0,-1-1 0 0 0,0 1 0 0 0,1-1 1 0 0,-1 4-1 0 0,1 4 17 0 0,-1 0 0 0 0,-1 13 0 0 0,1-20-19 0 0,-10 72 181 0 0,5-44-27 0 0,2 0-1 0 0,0 46 0 0 0,3-70-286 0 0,0 0 0 0 0,0 0-1 0 0,1 1 1 0 0,0-1-1 0 0,1 0 1 0 0,-1-1 0 0 0,1 1-1 0 0,1 0 1 0 0,-1 0-1 0 0,1-1 1 0 0,-1 1 0 0 0,2-1-1 0 0,-1 0 1 0 0,0 0-1 0 0,1 0 1 0 0,0 0 0 0 0,6 5-1 0 0,3-1-1244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 8895 0 0,'0'0'1019'0'0,"-2"1"-659"0"0,-30 32 813 0 0,-45 59 1 0 0,62-71-1066 0 0,1 0 0 0 0,2 1 0 0 0,0 0 0 0 0,-15 40 0 0 0,24-53-75 0 0,-4 8 334 0 0,1 1 1 0 0,1-1-1 0 0,-4 32 0 0 0,8-44-206 0 0,1 0-1 0 0,-1 0 0 0 0,1 0 1 0 0,1 0-1 0 0,-1 0 0 0 0,1 0 1 0 0,0-1-1 0 0,0 1 0 0 0,0 0 1 0 0,1 0-1 0 0,-1-1 0 0 0,1 1 1 0 0,0-1-1 0 0,1 1 0 0 0,-1-1 1 0 0,1 0-1 0 0,0 0 0 0 0,0 0 1 0 0,3 3-1 0 0,-3-5-75 0 0,-1-1 1 0 0,0 1-1 0 0,0-1 1 0 0,0 0-1 0 0,1 0 0 0 0,-1 0 1 0 0,0 0-1 0 0,1-1 1 0 0,-1 1-1 0 0,1 0 0 0 0,-1-1 1 0 0,1 0-1 0 0,-1 0 1 0 0,1 0-1 0 0,-1 0 0 0 0,1 0 1 0 0,-1 0-1 0 0,1-1 1 0 0,-1 1-1 0 0,1-1 0 0 0,-1 1 1 0 0,3-2-1 0 0,4-1 72 0 0,-1 0 0 0 0,0 0 0 0 0,1-1 0 0 0,-1 0-1 0 0,7-6 1 0 0,12-11-65 0 0,-2-1 1 0 0,0-1-1 0 0,23-28 0 0 0,-35 36-77 0 0,8-8-283 0 0,-1-1 0 0 0,-1-1 0 0 0,29-52 0 0 0,-37 56-409 0 0,-2 0 0 0 0,0 0-1 0 0,-1-1 1 0 0,-2 0 0 0 0,9-44-1 0 0,-15 64 149 0 0,-1-1-498 0 0,-1-3 304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11831 0 0,'0'0'540'0'0,"2"1"-5"0"0,5 0-212 0 0,-5-1 374 0 0,-2 3-469 0 0,0 0 0 0 0,0-1 0 0 0,0 1 0 0 0,0 0 0 0 0,0 0 0 0 0,-1-1-1 0 0,1 1 1 0 0,-1 0 0 0 0,0-1 0 0 0,1 1 0 0 0,-1 0 0 0 0,-1-1 0 0 0,1 1 0 0 0,0-1 0 0 0,-1 1 0 0 0,1-1 0 0 0,-1 0 0 0 0,0 0 0 0 0,1 0 0 0 0,-5 3 0 0 0,-24 17 525 0 0,0-1 0 0 0,-35 17 0 0 0,40-25-594 0 0,0 1 0 0 0,1 2 0 0 0,0 0 0 0 0,-36 35 0 0 0,37-27 5 0 0,-30 41-1 0 0,46-56-135 0 0,0 1 0 0 0,1 1 0 0 0,0-1 0 0 0,1 1 0 0 0,0 0 0 0 0,1 0 0 0 0,-5 21 0 0 0,8-29-19 0 0,1 0 0 0 0,-1 0 0 0 0,1 0 1 0 0,0 0-1 0 0,0 0 0 0 0,0 0 0 0 0,0 0 0 0 0,1 0 0 0 0,-1 0 1 0 0,1 0-1 0 0,0 0 0 0 0,-1 0 0 0 0,2 0 0 0 0,-1 0 0 0 0,0 0 1 0 0,3 4-1 0 0,-2-4 2 0 0,1 0 0 0 0,-1-1-1 0 0,1 0 1 0 0,-1 1 0 0 0,1-1 0 0 0,0 0 0 0 0,0 0 0 0 0,0 0-1 0 0,0 0 1 0 0,0-1 0 0 0,0 0 0 0 0,1 1 0 0 0,-1-1 0 0 0,5 1-1 0 0,13 3-22 0 0,1-1 0 0 0,0-2 0 0 0,-1 0-1 0 0,39-1 1 0 0,-34-3-4096 0 0,45-8-1 0 0,-42 3-2098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13415 0 0,'0'0'1216'0'0,"-2"2"-1000"0"0,-6 8 109 0 0,0 0-1 0 0,0 1 1 0 0,1 0-1 0 0,-11 24 1 0 0,15-27-65 0 0,1-1 0 0 0,0 1 0 0 0,0 0 0 0 0,0 0 1 0 0,1 0-1 0 0,0 0 0 0 0,0 0 0 0 0,1 0 0 0 0,1 14 0 0 0,1-10-52 0 0,-1 1-1 0 0,2-1 0 0 0,0 0 1 0 0,0 0-1 0 0,1 0 1 0 0,1 0-1 0 0,8 15 1 0 0,-10-21-182 0 0,1-1 0 0 0,0 1 0 0 0,0-1 0 0 0,0 0 0 0 0,1 0 0 0 0,0-1 0 0 0,0 1 0 0 0,0-1 0 0 0,0 0 0 0 0,0 0 0 0 0,1-1 0 0 0,0 0 0 0 0,0 0 0 0 0,0 0 0 0 0,11 3 0 0 0,-3-2-172 0 0,-1-1 0 0 0,1-1 0 0 0,-1 0 0 0 0,1-1 0 0 0,0 0 0 0 0,0-1 0 0 0,0-1 1 0 0,20-3-1 0 0,-23 2-559 0 0,-1-1 1 0 0,1 0 0 0 0,-1 0-1 0 0,0-1 1 0 0,0 0 0 0 0,17-11-1 0 0,-5 0-1335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87 2303 0 0,'16'-58'398'0'0,"-9"29"12891"0"0,-11 35-13625 0 0,-36 65 2841 0 0,-95 127-1 0 0,49-89-1786 0 0,6 4 1 0 0,-74 135-1 0 0,90-119-662 0 0,53-103-57 0 0,0 1 0 0 0,-11 55 0 0 0,17-60-6 0 0,3-16-8 0 0,0 1-1 0 0,1 0 1 0 0,-1 0-1 0 0,1 0 1 0 0,1 0-1 0 0,0 0 1 0 0,0 0-1 0 0,1 9 0 0 0,-1-15-7 0 0,0 0-1 0 0,0 0 0 0 0,0-1 0 0 0,1 1 0 0 0,-1 0 0 0 0,0 0 0 0 0,1-1 0 0 0,-1 1 0 0 0,0 0 0 0 0,1-1 0 0 0,-1 1 0 0 0,1 0 0 0 0,-1-1 0 0 0,1 1 0 0 0,-1-1 1 0 0,1 1-1 0 0,0-1 0 0 0,-1 1 0 0 0,1-1 0 0 0,-1 1 0 0 0,1-1 0 0 0,0 0 0 0 0,0 1 0 0 0,-1-1 0 0 0,1 0 0 0 0,0 1 0 0 0,0-1 0 0 0,-1 0 0 0 0,1 0 0 0 0,0 0 0 0 0,1 0 1 0 0,1 0-313 0 0,1-1 1 0 0,-1 1-1 0 0,0-1 1 0 0,1 0-1 0 0,5-2 1 0 0,12-5-1068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56 13303 0 0,'24'-13'1049'0'0,"3"0"929"0"0,41-16 1971 0 0,-72 38-3885 0 0,-2-2-56 0 0,0 0 0 0 0,0 0 0 0 0,0 0 0 0 0,-1-1 0 0 0,0 0 0 0 0,0 0 0 0 0,-12 7 0 0 0,-2 2-8 0 0,-20 18 30 0 0,-60 60-1 0 0,85-76 46 0 0,1 1 0 0 0,1 0 0 0 0,0 1 0 0 0,2 0 0 0 0,0 1 0 0 0,-10 24 0 0 0,19-37-25 0 0,0-1-1 0 0,1 1 1 0 0,0 0-1 0 0,1 0 0 0 0,-1 0 1 0 0,1 0-1 0 0,0 12 1 0 0,1-16-30 0 0,0-1 1 0 0,1 1-1 0 0,-1 0 1 0 0,1-1 0 0 0,-1 1-1 0 0,1-1 1 0 0,0 1-1 0 0,0-1 1 0 0,0 0-1 0 0,0 1 1 0 0,0-1 0 0 0,0 0-1 0 0,1 0 1 0 0,-1 1-1 0 0,1-1 1 0 0,0 0-1 0 0,-1-1 1 0 0,1 1 0 0 0,0 0-1 0 0,0 0 1 0 0,0-1-1 0 0,1 1 1 0 0,3 1 0 0 0,3 1 36 0 0,0 0 0 0 0,0-1 0 0 0,0-1 0 0 0,1 0 0 0 0,-1 0 0 0 0,1 0 0 0 0,-1-1 0 0 0,13-1 0 0 0,28-2-1347 0 0,-2-5-4457 0 0,-14 0-859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0 6447 0 0,'0'2'9459'0'0,"-8"11"-8704"0"0,-1 0 1 0 0,0 0 0 0 0,-11 11-1 0 0,-8 11-76 0 0,-144 221 1815 0 0,90-131-1900 0 0,19-25-402 0 0,-75 160 0 0 0,135-253-260 0 0,-1 0-1 0 0,1 0 1 0 0,1 0 0 0 0,-1 1-1 0 0,1-1 1 0 0,0 1 0 0 0,0 11-1 0 0,2-19-149 0 0,0 1 0 0 0,0-1 0 0 0,0 1 0 0 0,0-1 0 0 0,1 0-1 0 0,-1 1 1 0 0,0-1 0 0 0,0 1 0 0 0,1-1 0 0 0,-1 0 0 0 0,0 1-1 0 0,1-1 1 0 0,-1 0 0 0 0,0 1 0 0 0,1-1 0 0 0,-1 0 0 0 0,0 1-1 0 0,1-1 1 0 0,-1 0 0 0 0,1 0 0 0 0,-1 0 0 0 0,1 1 0 0 0,-1-1-1 0 0,1 0 1 0 0,12 4-7717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85 13735 0 0,'0'0'1246'0'0,"-2"2"-1028"0"0,2-1-246 0 0,-5 5 289 0 0,1 1 0 0 0,0 0 0 0 0,1-1 0 0 0,-5 11 0 0 0,8-15-120 0 0,-1 1 1 0 0,0-1-1 0 0,1 1 1 0 0,0 0-1 0 0,-1-1 0 0 0,1 1 1 0 0,0 0-1 0 0,0 0 0 0 0,1-1 1 0 0,-1 1-1 0 0,0 0 0 0 0,1-1 1 0 0,0 1-1 0 0,-1-1 0 0 0,1 1 1 0 0,2 4-1 0 0,-1-3-15 0 0,1 0 0 0 0,-1 0 0 0 0,1 0 0 0 0,-1 0 0 0 0,1-1-1 0 0,0 1 1 0 0,1-1 0 0 0,-1 0 0 0 0,1 0 0 0 0,-1 0 0 0 0,1 0 0 0 0,0 0-1 0 0,0-1 1 0 0,0 0 0 0 0,0 1 0 0 0,1-2 0 0 0,-1 1 0 0 0,6 1 0 0 0,0-1 24 0 0,0 0 1 0 0,0-1-1 0 0,0-1 1 0 0,0 1-1 0 0,0-2 1 0 0,0 1 0 0 0,16-4-1 0 0,2-1-84 0 0,1-2-1 0 0,-1-1 1 0 0,-1-1 0 0 0,0-1-1 0 0,0-1 1 0 0,-1-2 0 0 0,35-22-1 0 0,-51 29-100 0 0,-1-1 0 0 0,0-1 0 0 0,0 0 0 0 0,0 0 0 0 0,-1 0 0 0 0,0-1 0 0 0,7-12 0 0 0,-14 19-3 0 0,0 0 0 0 0,0 1-1 0 0,0-1 1 0 0,0 0-1 0 0,0 0 1 0 0,-1 0 0 0 0,1 0-1 0 0,-1 0 1 0 0,1 0-1 0 0,-1 0 1 0 0,0 0 0 0 0,0 0-1 0 0,0 0 1 0 0,0-1-1 0 0,0 1 1 0 0,0 0 0 0 0,0 0-1 0 0,-1 0 1 0 0,1 0-1 0 0,-2-2 1 0 0,2 3-2 0 0,-1-1 0 0 0,0 1 1 0 0,0 0-1 0 0,0-1 0 0 0,0 1 0 0 0,0 0 0 0 0,0 0 1 0 0,0 0-1 0 0,-1-1 0 0 0,1 1 0 0 0,0 1 1 0 0,-1-1-1 0 0,1 0 0 0 0,-1 0 0 0 0,1 0 0 0 0,-1 1 1 0 0,1-1-1 0 0,-1 1 0 0 0,1-1 0 0 0,-1 1 0 0 0,1-1 1 0 0,-1 1-1 0 0,0 0 0 0 0,-2 0 0 0 0,-6 0-55 0 0,0 1 0 0 0,-1 0 0 0 0,1 0 0 0 0,0 1 0 0 0,-10 3 0 0 0,-50 19-61 0 0,68-23 150 0 0,-36 16 214 0 0,1 1 0 0 0,1 2 0 0 0,-47 36 0 0 0,56-38-60 0 0,-105 82 425 0 0,113-83-500 0 0,2 0-1 0 0,-1 1 1 0 0,2 1 0 0 0,-22 32-1 0 0,34-44-27 0 0,1-1-1 0 0,-1 1 1 0 0,1 0 0 0 0,0 0-1 0 0,0 0 1 0 0,1 0-1 0 0,0 0 1 0 0,1 1 0 0 0,-1-1-1 0 0,1 1 1 0 0,0 11 0 0 0,2-14 2 0 0,-1 0 0 0 0,1 0 0 0 0,0 0 0 0 0,0 0 0 0 0,0-1 1 0 0,1 1-1 0 0,0 0 0 0 0,0-1 0 0 0,0 1 0 0 0,0-1 1 0 0,1 1-1 0 0,-1-1 0 0 0,1 0 0 0 0,0 0 0 0 0,1 0 1 0 0,-1-1-1 0 0,1 1 0 0 0,3 2 0 0 0,6 5 71 0 0,0-1 0 0 0,0-1 1 0 0,1-1-1 0 0,0 0 0 0 0,1 0 0 0 0,-1-1 0 0 0,2-1 0 0 0,-1-1 0 0 0,25 6 0 0 0,-33-10-89 0 0,0-1-1 0 0,1 0 1 0 0,-1 0-1 0 0,0 0 1 0 0,0-1-1 0 0,1 0 1 0 0,-1-1-1 0 0,7-1 1 0 0,17-7-3776 0 0,-16 5-834 0 0,-4 2-2593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503 135 1839 0 0,'60'-69'1053'0'0,"3"4"12170"0"0,-64 68-12383 0 0,-4 24-111 0 0,-2-1-1 0 0,-18 50 0 0 0,-32 52-464 0 0,37-83 39 0 0,-72 170 572 0 0,-1 2-535 0 0,53-127-294 0 0,-93 182 109 0 0,-3-13-943 0 0,131-247 358 0 0,1 1 0 0 0,-3 13 0 0 0,6-23-128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31 124 15551 0 0,'0'0'712'0'0,"-3"1"-16"0"0,-9 4-450 0 0,3 3-125 0 0,8-7-47 0 0,0-1 0 0 0,1 1 0 0 0,-1 0 0 0 0,1 0 0 0 0,-1 0 0 0 0,1 0 0 0 0,-1 0 0 0 0,1 0 0 0 0,0 0 0 0 0,-1 0 0 0 0,1 0 0 0 0,0 1 0 0 0,0-1 0 0 0,0 0 0 0 0,0 0 0 0 0,0 0 0 0 0,0 0 0 0 0,0 0 0 0 0,0 0 0 0 0,0 0 0 0 0,1 0 0 0 0,-1 2 0 0 0,1-1 8 0 0,0 0 0 0 0,1-1 1 0 0,-1 1-1 0 0,0 0 1 0 0,0 0-1 0 0,1-1 0 0 0,-1 1 1 0 0,1-1-1 0 0,-1 0 1 0 0,1 1-1 0 0,2 0 0 0 0,2 2 69 0 0,0-1 0 0 0,0 0-1 0 0,0 0 1 0 0,1 0 0 0 0,-1-1-1 0 0,10 2 1 0 0,11 1 342 0 0,1-2-1 0 0,36-1 1 0 0,57-6 446 0 0,-93 2-819 0 0,34-4 75 0 0,108-22 0 0 0,57-32 262 0 0,-87 22-345 0 0,-39 7-1667 0 0,-60 17-868 0 0,1 3-1 0 0,52-9 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8751 0 0,'0'0'2991'0'0,"0"3"-688"0"0,2 5-1623 0 0,-1 0 0 0 0,-1 0 1 0 0,1 0-1 0 0,-2 0 0 0 0,1 0 1 0 0,-1 0-1 0 0,0 0 0 0 0,-2 9 0 0 0,-1-4-231 0 0,0-1-1 0 0,0 0 0 0 0,-1-1 1 0 0,-11 18-1 0 0,-5 4-413 0 0,-3-1 0 0 0,-37 41 0 0 0,37-46 335 0 0,-53 70-2912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6:5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201 184 8287 0 0,'-2'2'382'0'0,"-8"13"-96"0"0,-1-1 0 0 0,-1 1 0 0 0,0-2 0 0 0,-17 14 0 0 0,7-5 2241 0 0,10-11-1405 0 0,0 1 0 0 0,-1-2 1 0 0,-1 0-1 0 0,1-1 0 0 0,-20 11 0 0 0,31-20-90 0 0,-1-11-789 0 0,3 8-224 0 0,0-1 0 0 0,0 0 0 0 0,0 0 0 0 0,1 1 0 0 0,-1-1 0 0 0,1 1 0 0 0,0-1 0 0 0,0 0 0 0 0,0 1 0 0 0,0 0 0 0 0,1-1 0 0 0,2-3 0 0 0,3-5 24 0 0,17-21 0 0 0,-2 6-43 0 0,1 1 0 0 0,2 1 0 0 0,0 2 0 0 0,2 0 0 0 0,32-21 0 0 0,-52 40 27 0 0,-1 0 0 0 0,1 0 0 0 0,0 1 0 0 0,0 0 1 0 0,0 0-1 0 0,1 0 0 0 0,10-2 0 0 0,-14 5 13 0 0,0-1 1 0 0,-1 1-1 0 0,1 0 0 0 0,0 0 1 0 0,-1 0-1 0 0,1 0 1 0 0,0 1-1 0 0,-1 0 0 0 0,1-1 1 0 0,0 1-1 0 0,-1 0 1 0 0,1 1-1 0 0,-1-1 1 0 0,0 1-1 0 0,1-1 0 0 0,-1 1 1 0 0,4 3-1 0 0,9 7 138 0 0,-8-7-125 0 0,-1 1 0 0 0,0 0 0 0 0,0 0 0 0 0,-1 1 0 0 0,1-1-1 0 0,-1 1 1 0 0,-1 1 0 0 0,1-1 0 0 0,4 10 0 0 0,-1 1-37 0 0,-9-13-17 0 0,0-1-1 0 0,0 2 10 0 0,-1 0 0 0 0,1 0 0 0 0,-1 1 0 0 0,0-1 0 0 0,-1 0 0 0 0,1 0 0 0 0,-1 0 0 0 0,0 0 0 0 0,-1 0 0 0 0,1-1 0 0 0,-6 9 0 0 0,1-4 11 0 0,0 1 1 0 0,-1-1-1 0 0,0 0 0 0 0,-15 14 0 0 0,12-15-19 0 0,4 0 11 0 0,31-39 107 0 0,-6 6-92 0 0,25-23 0 0 0,-36 40-24 0 0,51-49 1 0 0,2 2 0 0 0,68-46 0 0 0,-119 93-17 0 0,1 1-1 0 0,0 1 1 0 0,0 0 0 0 0,13-4-1 0 0,-8 6 15 0 0,-14 3 0 0 0,0 0 0 0 0,0 0 0 0 0,0 0 0 0 0,0 0 0 0 0,0 0 0 0 0,0 1 0 0 0,0-1 0 0 0,0 0 0 0 0,0 1 0 0 0,0-1 0 0 0,1 2 0 0 0,1 0 7 0 0,-1 0 0 0 0,0 1-1 0 0,1-1 1 0 0,-1 1 0 0 0,0-1 0 0 0,-1 1-1 0 0,1 0 1 0 0,0-1 0 0 0,-1 1-1 0 0,0 0 1 0 0,1 0 0 0 0,-1 0 0 0 0,-1 0-1 0 0,1 1 1 0 0,0-1 0 0 0,0 6-1 0 0,0 1 32 0 0,0 1-1 0 0,-1 0 0 0 0,-2 19 0 0 0,-2 0 66 0 0,-2 0 1 0 0,-1-1 0 0 0,-16 41-1 0 0,22-65-49 0 0,-2 6-54 0 0,0 1-246 0 0,3-9-759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57 5983 0 0,'17'-20'514'0'0,"-12"15"409"0"0,0-1 1 0 0,0 1-1 0 0,1-1 0 0 0,0 2 0 0 0,8-7 3138 0 0,-15 13-3853 0 0,-6 7-183 0 0,-1 0 1 0 0,1-1-1 0 0,-1 1 0 0 0,-1-2 1 0 0,-11 9-1 0 0,-51 32 99 0 0,-20-1-69 0 0,46-25 7 0 0,41-20-49 0 0,0 0-1 0 0,0 0 0 0 0,0 0 1 0 0,0 1-1 0 0,0 0 0 0 0,1 0 1 0 0,-1 0-1 0 0,1 0 0 0 0,0 1 1 0 0,0-1-1 0 0,-4 7 0 0 0,7-8-8 0 0,0-1 0 0 0,0 0 0 0 0,0 1-1 0 0,0-1 1 0 0,1 0 0 0 0,-1 0 0 0 0,0 0 0 0 0,1 1 0 0 0,-1-1-1 0 0,1 0 1 0 0,0 0 0 0 0,-1 0 0 0 0,1 0 0 0 0,0 0-1 0 0,1 2 1 0 0,-1-2 6 0 0,4 5-6 0 0,0 0 1 0 0,0 0-1 0 0,0-1 0 0 0,1 0 1 0 0,0 0-1 0 0,0 0 0 0 0,9 4 1 0 0,48 24 13 0 0,-38-23-3 0 0,42 12 1 0 0,-43-16-5 0 0,-1 2 0 0 0,28 13 0 0 0,-50-21-11 0 0,1 1 0 0 0,-1 0 0 0 0,1 0 0 0 0,-1 0 0 0 0,1 0 0 0 0,-1 0 0 0 0,0 0 0 0 0,1 0 0 0 0,-1 0 0 0 0,0 0 0 0 0,1 3 0 0 0,-1-4 0 0 0,-1 1 0 0 0,0 0 0 0 0,1-1 0 0 0,-1 1 0 0 0,0-1 0 0 0,1 1 0 0 0,-1 0 0 0 0,0-1 0 0 0,0 1 0 0 0,0 0 0 0 0,0 0 0 0 0,1-1 0 0 0,-1 1 0 0 0,0 0 0 0 0,0 0 0 0 0,-3 3 0 0 0,2-4 0 0 0,-2 5 13 0 0,-1 0-1 0 0,0 0 1 0 0,0-1-1 0 0,0 0 1 0 0,-1 0 0 0 0,1 0-1 0 0,-1 0 1 0 0,0-1-1 0 0,0 0 1 0 0,0 0-1 0 0,-6 2 1 0 0,-8 3 46 0 0,-37 11-1 0 0,-2-4-4 0 0,-1-2 0 0 0,0-3-1 0 0,-73 4 1 0 0,126-14-49 0 0,1 0 1 0 0,-1 0-1 0 0,1 0 1 0 0,-1-1 0 0 0,1 0-1 0 0,-10-3 1 0 0,14 4-15 0 0,1 0 0 0 0,0 0 0 0 0,0 0 1 0 0,0-1-1 0 0,-1 1 0 0 0,1 0 0 0 0,0 0 1 0 0,0 0-1 0 0,0 0 0 0 0,0-1 1 0 0,-1 1-1 0 0,1 0 0 0 0,0 0 0 0 0,0-1 1 0 0,0 1-1 0 0,0 0 0 0 0,0 0 0 0 0,0-1 1 0 0,0 1-1 0 0,0 0 0 0 0,0 0 0 0 0,0-1 1 0 0,0 1-1 0 0,0 0 0 0 0,0 0 1 0 0,0-1-1 0 0,0 1 0 0 0,0 0 0 0 0,0 0 1 0 0,0-1-1 0 0,0 1 0 0 0,0 0 0 0 0,0 0 1 0 0,0 0-1 0 0,0-1 0 0 0,1 1 0 0 0,3-8-222 0 0,7-2-1048 0 0,4-1-4065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69 173 1375 0 0,'2'1'107'0'0,"22"8"7655"0"0,-2 4-3429 0 0,-18-10-3979 0 0,0 0 1 0 0,1-1 0 0 0,-1 1 0 0 0,0-1 0 0 0,1 0 0 0 0,0 0 0 0 0,0 0-1 0 0,-1-1 1 0 0,1 1 0 0 0,0-1 0 0 0,0-1 0 0 0,0 1 0 0 0,7 0 0 0 0,8-3 301 0 0,1-1 0 0 0,0 0 0 0 0,-1-2 0 0 0,34-12 1 0 0,-19 4-115 0 0,58-33 1 0 0,-81 39-496 0 0,0 0-1 0 0,19-16 1 0 0,-28 19-62 0 0,1 1-1 0 0,-1 0 1 0 0,1-1 0 0 0,-1 0 0 0 0,0 1 0 0 0,0-1 0 0 0,0-1 0 0 0,-1 1 0 0 0,0 0 0 0 0,1-1 0 0 0,1-5 0 0 0,-4 9-10 0 0,0 0 0 0 0,1 0 1 0 0,-1-1-1 0 0,0 1 0 0 0,0 0 1 0 0,0 0-1 0 0,0 0 0 0 0,0 0 1 0 0,0 0-1 0 0,0-1 0 0 0,-1 1 1 0 0,1 0-1 0 0,0 0 0 0 0,-1 0 1 0 0,1 0-1 0 0,0 0 0 0 0,-1 0 1 0 0,1 0-1 0 0,-1 0 0 0 0,-1-2 1 0 0,1 2-47 0 0,-1-1 0 0 0,1 1 0 0 0,-1 0 0 0 0,1 0 1 0 0,-1 0-1 0 0,0 0 0 0 0,0 0 0 0 0,1 0 0 0 0,-1 0 1 0 0,0 1-1 0 0,-2-2 0 0 0,-2 1-128 0 0,1 0 0 0 0,-1 0 0 0 0,0 1 0 0 0,1-1 0 0 0,-1 1 0 0 0,0 0 0 0 0,-8 2 0 0 0,-7 3-248 0 0,1 0-1 0 0,0 2 1 0 0,-19 9 0 0 0,-56 30 119 0 0,64-29 407 0 0,1 0 1 0 0,0 2-1 0 0,-44 38 1 0 0,64-49 3 0 0,1 1 1 0 0,0 0 0 0 0,0 1 0 0 0,1 0 0 0 0,0 0 0 0 0,1 1 0 0 0,0 0 0 0 0,0 1 0 0 0,2-1 0 0 0,-1 1 0 0 0,1 0 0 0 0,1 0 0 0 0,-3 15 0 0 0,6-21-40 0 0,0-1 1 0 0,0 1 0 0 0,1 0-1 0 0,0-1 1 0 0,0 1 0 0 0,1-1-1 0 0,0 1 1 0 0,0 0-1 0 0,0-1 1 0 0,0 0 0 0 0,1 1-1 0 0,0-1 1 0 0,0 0 0 0 0,1 0-1 0 0,-1 0 1 0 0,1 0-1 0 0,0 0 1 0 0,0 0 0 0 0,1-1-1 0 0,-1 0 1 0 0,1 1-1 0 0,0-1 1 0 0,0-1 0 0 0,1 1-1 0 0,-1-1 1 0 0,1 1 0 0 0,8 3-1 0 0,0 0 128 0 0,1-1-1 0 0,-1-1 0 0 0,1-1 1 0 0,0 0-1 0 0,27 4 1 0 0,-29-6-426 0 0,1-1 0 0 0,21-2-1 0 0,-25 0-843 0 0,0 0 0 0 0,0-1 0 0 0,0 0-1 0 0,10-3 1 0 0,1-4-5485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10135 0 0,'0'0'4130'0'0,"0"3"-2444"0"0,-1 3-1110 0 0,0 13 232 0 0,-2-1 0 0 0,0 0 0 0 0,0 0 0 0 0,-2 0 0 0 0,-13 33 0 0 0,-3-7-77 0 0,4-7-237 0 0,-34 50 0 0 0,26-49-704 0 0,0 0 1 0 0,3 2 0 0 0,-21 49-1 0 0,40-76-2201 0 0,3-10 1871 0 0,0 0-1192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16327 0 0,'0'0'1768'0'0,"16"9"-2208"0"0,-1 1-120 0 0,0 3-24 0 0,-1-1-6080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441 124 1375 0 0,'58'-53'1147'0'0,"2"4"9140"0"0,-57 47-9687 0 0,-1 1-177 0 0,-1 0-1 0 0,1-1 1 0 0,0 1 0 0 0,0-1-1 0 0,-1 1 1 0 0,1-1-1 0 0,-1 0 1 0 0,1 0 0 0 0,0-2-1 0 0,-15 3 734 0 0,4 2-943 0 0,-1 1-1 0 0,1 0 1 0 0,-1 0 0 0 0,1 1-1 0 0,0 1 1 0 0,-17 7-1 0 0,-5 3-69 0 0,-96 38 207 0 0,101-39-246 0 0,0 1 0 0 0,-40 28 1 0 0,61-38-99 0 0,0 0 0 0 0,0 0 1 0 0,1 1-1 0 0,-1-1 1 0 0,1 1-1 0 0,0 0 0 0 0,1 0 1 0 0,-1 0-1 0 0,-3 9 1 0 0,2-1 3 0 0,5-11-10 0 0,0-1 0 0 0,0 0 0 0 0,0 0 0 0 0,0 1 0 0 0,0-1 0 0 0,1 0 0 0 0,-1 0 0 0 0,0 1 0 0 0,0-1 0 0 0,2 2 0 0 0,0 2-1 0 0,2 0 0 0 0,-1 0 0 0 0,0 0 0 0 0,1-1 0 0 0,0 1 1 0 0,0-1-1 0 0,0 0 0 0 0,1 0 0 0 0,5 3 0 0 0,8 6-39 0 0,20 11 0 0 0,-10-11-215 0 0,0 0 1 0 0,0-2 0 0 0,33 8-1 0 0,28 11-465 0 0,-73-24 654 0 0,-1 1 0 0 0,-1 0-1 0 0,23 16 1 0 0,-26-14 54 0 0,-2 2 12 0 0,-9-9 12 0 0,1 0 0 0 0,0 0 0 0 0,0 0 1 0 0,-1-1-1 0 0,1 1 0 0 0,-1 0 0 0 0,1 0 0 0 0,-1 0 0 0 0,0 0 0 0 0,0 0 0 0 0,0 0 0 0 0,0 0 0 0 0,0 0 0 0 0,0 0 0 0 0,0 0 0 0 0,-1 0 1 0 0,1 0-1 0 0,-1 0 0 0 0,0 0 0 0 0,1 0 0 0 0,-1 0 0 0 0,0 0 0 0 0,0-1 0 0 0,0 1 0 0 0,0 0 0 0 0,-1-1 0 0 0,1 1 0 0 0,0-1 0 0 0,-1 1 1 0 0,1-1-1 0 0,-1 0 0 0 0,1 1 0 0 0,-1-1 0 0 0,1 0 0 0 0,-4 1 0 0 0,-5 4 129 0 0,-1 0 0 0 0,-1-1 0 0 0,1-1 0 0 0,-19 6-1 0 0,27-9-116 0 0,-122 31 681 0 0,-144 18-1 0 0,245-45-672 0 0,14-3 5 0 0,0 0-1 0 0,0-1 1 0 0,0 0-1 0 0,-20-1 1 0 0,28 0 16 0 0,-1-4-323 0 0,3 4 230 0 0,0 0 0 0 0,-1 0 0 0 0,1 0 0 0 0,0 0 0 0 0,0 0 0 0 0,0 0 0 0 0,-1-1 0 0 0,1 1 0 0 0,0 0 0 0 0,0 0 0 0 0,0 0 0 0 0,0 0 0 0 0,-1-1 0 0 0,1 1 0 0 0,0 0 0 0 0,0 0 0 0 0,0 0 0 0 0,0-1 0 0 0,0 1 0 0 0,0 0 0 0 0,-1 0 0 0 0,1-1 0 0 0,0 1 0 0 0,0 0 0 0 0,0 0 0 0 0,0-1 0 0 0,0 1 0 0 0,0 0 0 0 0,0 0 0 0 0,0 0 0 0 0,0-1 0 0 0,0 1 0 0 0,0 0 0 0 0,0 0 0 0 0,0-1 0 0 0,1 1 0 0 0,2-14-986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41 477 5983 0 0,'0'0'464'0'0,"-2"2"-305"0"0,-19 25 1863 0 0,9-6 3844 0 0,7-12-3851 0 0,4-14 549 0 0,5-17-943 0 0,5-19-1049 0 0,2 1 1 0 0,1 1-1 0 0,2 0 1 0 0,25-46-1 0 0,-29 70-526 0 0,1 0-1 0 0,1 0 0 0 0,0 2 1 0 0,23-21-1 0 0,-25 24-52 0 0,2 0-1 0 0,-1 2 1 0 0,1-1-1 0 0,1 1 1 0 0,0 1-1 0 0,0 0 1 0 0,21-7-1 0 0,7-3-51 0 0,-18 7-77 0 0,37-10-1 0 0,51-7-2292 0 0,0 6-4471 0 0,-85 17 4861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268 133 8287 0 0,'0'0'639'0'0,"0"3"-415"0"0,-1 1 189 0 0,1 0 1 0 0,0 0-1 0 0,0 0 1 0 0,0 0-1 0 0,1 0 1 0 0,-1-1-1 0 0,1 1 1 0 0,0 0-1 0 0,0 0 1 0 0,1 0-1 0 0,1 3 0 0 0,-2-5-145 0 0,0-1 0 0 0,-1 1 0 0 0,1-1 0 0 0,1 0 0 0 0,-1 1 0 0 0,0-1 0 0 0,0 0 0 0 0,0 0 0 0 0,1 0 0 0 0,-1 0 0 0 0,0 0 0 0 0,1 0 0 0 0,-1 0 0 0 0,1 0 1 0 0,2 0-1 0 0,-2 0-262 0 0,1 0 0 0 0,-1-1 0 0 0,0 0 0 0 0,0 0 0 0 0,1 1 0 0 0,-1-1 0 0 0,0-1 0 0 0,5 1 0 0 0,2-2 393 0 0,0-1 0 0 0,-1 0 0 0 0,1 0 0 0 0,-1 0 0 0 0,1-1 0 0 0,-1 0 1 0 0,12-9-1 0 0,50-43 862 0 0,-52 41-1010 0 0,-8 8-194 0 0,-1-1-1 0 0,-1 0 0 0 0,1-1 1 0 0,-1 0-1 0 0,9-13 1 0 0,-16 21-57 0 0,-1 0 0 0 0,0 1 0 0 0,1-1 0 0 0,-1 0 0 0 0,0 1 0 0 0,0-1 0 0 0,1 0 0 0 0,-1 1 0 0 0,0-1 0 0 0,0 0 0 0 0,0 0 0 0 0,0 1 0 0 0,0-1 0 0 0,0 0 0 0 0,0 0 0 0 0,0 0 0 0 0,0-2-18 0 0,0 1-80 0 0,-1 0-13 0 0,-1 0 80 0 0,1 1 0 0 0,0-1-1 0 0,-1 1 1 0 0,1 0 0 0 0,-1-1 0 0 0,0 1-1 0 0,1 0 1 0 0,-1 0 0 0 0,0 0 0 0 0,0 0-1 0 0,0 0 1 0 0,0 1 0 0 0,0-1 0 0 0,1 1 0 0 0,-1-1-1 0 0,0 1 1 0 0,0-1 0 0 0,0 1 0 0 0,0 0-1 0 0,-1 0 1 0 0,1 0 0 0 0,0 0 0 0 0,-3 1-1 0 0,-4 2-95 0 0,1-1 0 0 0,0 1 0 0 0,0 0 0 0 0,-12 7 0 0 0,4-2 26 0 0,-22 12-119 0 0,-52 36 1 0 0,25-13 147 0 0,37-27 72 0 0,-3 2-22 0 0,2 1-1 0 0,-42 35 0 0 0,63-47 27 0 0,0 0-1 0 0,1 1 1 0 0,0 0-1 0 0,1 0 1 0 0,-1 1-1 0 0,1 0 1 0 0,1 0 0 0 0,0 1-1 0 0,0-1 1 0 0,1 1-1 0 0,0 0 1 0 0,-4 18 0 0 0,6-17 25 0 0,0-1 0 0 0,1 0 0 0 0,0 0 0 0 0,1 0 0 0 0,0 1 0 0 0,1-1 1 0 0,0 0-1 0 0,1 0 0 0 0,0 1 0 0 0,3 9 0 0 0,-3-15-50 0 0,0-1-1 0 0,0 1 1 0 0,0-1 0 0 0,0 1-1 0 0,1-1 1 0 0,-1 0 0 0 0,1 0-1 0 0,0 0 1 0 0,1 0 0 0 0,-1 0-1 0 0,1-1 1 0 0,0 0-1 0 0,-1 0 1 0 0,1 0 0 0 0,1 0-1 0 0,-1 0 1 0 0,0-1 0 0 0,1 1-1 0 0,-1-1 1 0 0,1-1 0 0 0,0 1-1 0 0,8 1 1 0 0,-3-1-646 0 0,0-1 0 0 0,0 0 0 0 0,18-1 0 0 0,7-3-6060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63 12007 0 0,'41'-46'4066'0'0,"-42"45"-3941"0"0,0 0 1 0 0,0 0 0 0 0,1 0 0 0 0,-1 1-1 0 0,0-1 1 0 0,0 0 0 0 0,0 0-1 0 0,0 1 1 0 0,0-1 0 0 0,-2 0 0 0 0,2 0 20 0 0,-2 0-56 0 0,1 0-1 0 0,-1 0 1 0 0,0 0-1 0 0,1 0 1 0 0,-1 1 0 0 0,0-1-1 0 0,0 1 1 0 0,1-1-1 0 0,-1 1 1 0 0,0 0 0 0 0,0 0-1 0 0,-3 1 1 0 0,-37 7 555 0 0,33-5-555 0 0,-20 6 175 0 0,1 1 0 0 0,1 2-1 0 0,-42 22 1 0 0,36-16-52 0 0,24-13-159 0 0,-62 33 401 0 0,61-31-353 0 0,1 0-1 0 0,0 0 0 0 0,0 1 1 0 0,-12 12-1 0 0,20-18-67 0 0,1-1-25 0 0,1-1 0 0 0,-1 1 0 0 0,1-1 1 0 0,-1 1-1 0 0,1-1 0 0 0,-1 1 0 0 0,1-1 1 0 0,-1 1-1 0 0,1 0 0 0 0,-1-1 0 0 0,1 1 1 0 0,0-1-1 0 0,-1 1 0 0 0,1 0 0 0 0,0 0 1 0 0,0-1-1 0 0,0 1 0 0 0,0 0 0 0 0,-1 0 0 0 0,1 28 126 0 0,6-17-85 0 0,-2-8-12 0 0,-1 0-25 0 0,1 0 1 0 0,0 0-1 0 0,0-1 0 0 0,1 1 0 0 0,-1-1 1 0 0,1 0-1 0 0,-1 0 0 0 0,1 0 0 0 0,0-1 1 0 0,0 0-1 0 0,0 0 0 0 0,0 0 0 0 0,1-1 1 0 0,-1 1-1 0 0,0-1 0 0 0,7 0 0 0 0,9 3-83 0 0,-17-4 67 0 0,17-2-8 0 0,-18 2-17 0 0,0 0-1 0 0,0 0 1 0 0,0-1-1 0 0,-1 1 1 0 0,1-1-1 0 0,0 0 1 0 0,0 1-1 0 0,-1-1 1 0 0,1-1-1 0 0,-1 1 0 0 0,1 0 1 0 0,-1-1-1 0 0,1 1 1 0 0,-1-1-1 0 0,0 1 1 0 0,1-1-1 0 0,-1 0 1 0 0,0 0-1 0 0,0 0 0 0 0,-1 0 1 0 0,1-1-1 0 0,0 1 1 0 0,1-4-1 0 0,1 0 26 0 0,15-17-54 0 0,-13 16 47 0 0,-4 4 15 0 0,1 1 1 0 0,0-1 0 0 0,-1 0-1 0 0,1 1 1 0 0,0 0 0 0 0,0-1-1 0 0,0 1 1 0 0,0 0 0 0 0,1 1-1 0 0,5-4 1 0 0,4 0-6 0 0,-3 0-10 0 0,-10 5 9 0 0,0 0 0 0 0,0 0 1 0 0,0 1-1 0 0,0-1 0 0 0,0 0 1 0 0,0 0-1 0 0,0 0 0 0 0,0 0 1 0 0,0 0-1 0 0,0 0 0 0 0,0 0 1 0 0,0 0-1 0 0,0 0 0 0 0,0 0 1 0 0,0 0-1 0 0,0 0 0 0 0,0 0 1 0 0,0 0-1 0 0,0 0 0 0 0,0 1 1 0 0,0-1-1 0 0,0 0 0 0 0,0 0 1 0 0,0 0-1 0 0,0 0 0 0 0,0 0 1 0 0,0 0-1 0 0,0 0 0 0 0,0 0 1 0 0,0 0-1 0 0,0 0 1 0 0,0 0-1 0 0,0 0 0 0 0,0 0 1 0 0,0 0-1 0 0,0 0 0 0 0,0 0 1 0 0,0 0-1 0 0,0 0 0 0 0,1 0 1 0 0,-1 0-1 0 0,0 0 0 0 0,0 0 1 0 0,0 0-1 0 0,0 0 0 0 0,0 0 1 0 0,0 0-1 0 0,0 0 0 0 0,0 0 1 0 0,0 0-1 0 0,0 0 0 0 0,0 0 1 0 0,0 0-1 0 0,0 0 0 0 0,0 0 1 0 0,0 0-1 0 0,1 0 0 0 0,-1 0 1 0 0,0 0-1 0 0,0 0 0 0 0,0 0 1 0 0,0 0-1 0 0,0 0 1 0 0,0 0-1 0 0,0 5 2 0 0,-1 0 1 0 0,1 0-1 0 0,-1 0 1 0 0,0 0 0 0 0,-1 0-1 0 0,1-1 1 0 0,-5 10-1 0 0,-20 31 43 0 0,4-6-23 0 0,14-25-15 0 0,-19 46 72 0 0,24-47-30 0 0,3-12-58 0 0,-1 0 0 0 0,1-1 0 0 0,0 1 0 0 0,0 0 0 0 0,0 0-1 0 0,1-1 1 0 0,-1 1 0 0 0,0 0 0 0 0,0-1 0 0 0,0 1 0 0 0,0 0 0 0 0,1 0 0 0 0,-1-1 0 0 0,0 1-1 0 0,1-1 1 0 0,-1 1 0 0 0,1 0 0 0 0,-1-1 0 0 0,0 1 0 0 0,1-1 0 0 0,-1 1 0 0 0,1-1 0 0 0,0 1-1 0 0,-1-1 1 0 0,2 1 0 0 0,-1 0-78 0 0,1 0-1 0 0,0-1 1 0 0,-1 1 0 0 0,1-1-1 0 0,0 1 1 0 0,-1-1-1 0 0,1 0 1 0 0,0 0 0 0 0,0 0-1 0 0,2 0 1 0 0,4-1-577 0 0,-1 0-1 0 0,0-1 1 0 0,-1 1 0 0 0,12-5 0 0 0,7-7-3794 0 0,0-4-1085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89 11519 0 0,'13'-17'808'0'0,"0"-1"-4"0"0,15-26 0 0 0,-28 43-598 0 0,0 0-1 0 0,1 1 0 0 0,-1-1 1 0 0,0 0-1 0 0,1 1 1 0 0,-1-1-1 0 0,1 0 0 0 0,-1 1 1 0 0,1-1-1 0 0,-1 1 1 0 0,1-1-1 0 0,-1 1 0 0 0,1-1 1 0 0,0 0-1 0 0,0 1-116 0 0,-1 0 0 0 0,0 0 0 0 0,0 0 0 0 0,0 0 0 0 0,1 0 0 0 0,-1 0 0 0 0,0 0 0 0 0,0 0 0 0 0,0 1 0 0 0,0-1 0 0 0,1 0 0 0 0,-1 0 0 0 0,0 0 0 0 0,0 0 0 0 0,0 0 0 0 0,0 0 0 0 0,0 1-1 0 0,1-1 1 0 0,-1 0 0 0 0,0 0 0 0 0,0 0 0 0 0,0 0 0 0 0,0 1 0 0 0,0-1 0 0 0,0 0 0 0 0,0 0 0 0 0,0 0 0 0 0,0 0 0 0 0,0 1 0 0 0,0-1 0 0 0,1 0 0 0 0,-1 1 0 0 0,1 21 1102 0 0,-4-5-1065 0 0,-1 0 0 0 0,-1-1 0 0 0,0 0 0 0 0,-12 25 0 0 0,3-8 44 0 0,-244 534 1305 0 0,226-511-1446 0 0,-56 74-1 0 0,-50 44-960 0 0,55-71-2012 0 0,57-71 366 0 0,3-5-3828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22 199 9215 0 0,'-10'9'707'0'0,"1"1"-230"0"0,9-10-340 0 0,0 1 0 0 0,-1 0 0 0 0,1-1 1 0 0,0 1-1 0 0,0 0 0 0 0,-1-1 0 0 0,1 1 0 0 0,0 0 0 0 0,0-1 0 0 0,0 1 0 0 0,0 0 0 0 0,0 0 0 0 0,0-1 0 0 0,0 1 0 0 0,0 0 0 0 0,0 0 0 0 0,0-1 0 0 0,0 1 0 0 0,0 0 0 0 0,1 0 0 0 0,-1-1 0 0 0,0 1 0 0 0,0 0 0 0 0,1-1 0 0 0,-1 1 0 0 0,1 0 1 0 0,-1 0-1 0 0,2 0 42 0 0,-1 0 0 0 0,1 0 0 0 0,-1 0 0 0 0,1 0 0 0 0,-1 0 1 0 0,1 0-1 0 0,-1 0 0 0 0,1 0 0 0 0,0-1 0 0 0,-1 1 0 0 0,3 0 1 0 0,4 0 107 0 0,-1 1 0 0 0,1-2 1 0 0,0 1-1 0 0,12-1 0 0 0,17-4 343 0 0,0-1 0 0 0,58-16-1 0 0,68-33 866 0 0,-68 14-543 0 0,-29 12-45 0 0,115-32 1 0 0,-131 47-1037 0 0,-16 4-1883 0 0,38-6 1 0 0,-45 11-20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99 455 0 0,'-5'12'16047'0'0,"5"-11"-15915"0"0,1 0 1 0 0,0-1-1 0 0,0 1 0 0 0,0-1 1 0 0,0 1-1 0 0,0-1 0 0 0,0 1 0 0 0,0-1 1 0 0,0 0-1 0 0,0 1 0 0 0,0-1 1 0 0,2 0-1 0 0,-1 0 83 0 0,7 1 98 0 0,1 0 1 0 0,-1-1-1 0 0,1-1 0 0 0,-1 1 1 0 0,19-5-1 0 0,10 0 243 0 0,-32 4-498 0 0,84-7 721 0 0,-75 6-606 0 0,-1-1 1 0 0,1-1 0 0 0,25-9-1 0 0,-38 12-162 0 0,-1 0-1 0 0,1 1 1 0 0,-1-1-1 0 0,1 0 1 0 0,-1 0-1 0 0,1-1 0 0 0,-1 1 1 0 0,0 0-1 0 0,0 0 1 0 0,0 0-1 0 0,0-1 0 0 0,1 1 1 0 0,-2-1-1 0 0,1 1 1 0 0,0-1-1 0 0,0 1 0 0 0,0-1 1 0 0,-1 1-1 0 0,1-1 1 0 0,-1 0-1 0 0,1 1 0 0 0,-1-1 1 0 0,0 0-1 0 0,0 0 1 0 0,0 1-1 0 0,0-1 1 0 0,0 0-1 0 0,0 1 0 0 0,0-1 1 0 0,-1-3-1 0 0,0 3-7 0 0,0 0 0 0 0,-1 0 0 0 0,1 0 0 0 0,-1 0 0 0 0,1 0 0 0 0,-1 1 0 0 0,0-1 0 0 0,0 0 0 0 0,1 1 0 0 0,-1-1 0 0 0,0 1 0 0 0,-1 0 0 0 0,1 0 0 0 0,0 0 0 0 0,0 0 0 0 0,0 0-1 0 0,-1 0 1 0 0,1 0 0 0 0,0 1 0 0 0,-1-1 0 0 0,1 1 0 0 0,-1 0 0 0 0,1 0 0 0 0,-5 0 0 0 0,-6 0-15 0 0,0 1-1 0 0,0 1 1 0 0,-19 5 0 0 0,17-4-22 0 0,-8 3 66 0 0,-1 1 0 0 0,1 1 1 0 0,1 1-1 0 0,0 1 0 0 0,0 1 0 0 0,1 1 1 0 0,0 1-1 0 0,1 1 0 0 0,1 0 0 0 0,0 1 1 0 0,1 2-1 0 0,0 0 0 0 0,2 0 1 0 0,-28 38-1 0 0,39-48-5 0 0,0 1 0 0 0,1 0 1 0 0,0 0-1 0 0,0 1 0 0 0,1-1 0 0 0,0 1 0 0 0,0-1 1 0 0,1 1-1 0 0,0 0 0 0 0,1 0 0 0 0,0 0 1 0 0,0 0-1 0 0,2 16 0 0 0,-1-20-34 0 0,1 1 0 0 0,0-1 0 0 0,0 0 0 0 0,0 1 0 0 0,1-1 0 0 0,0 0 0 0 0,0 0 0 0 0,0 0 0 0 0,1 0 0 0 0,-1 0 0 0 0,1 0 0 0 0,0-1 0 0 0,1 1 0 0 0,-1-1 0 0 0,1 0 0 0 0,0 0 0 0 0,0 0 0 0 0,0-1 0 0 0,0 1 0 0 0,1-1 0 0 0,-1 0 0 0 0,1 0 0 0 0,9 3 0 0 0,-8-4-332 0 0,0 0-1 0 0,0 0 0 0 0,0 0 1 0 0,0-1-1 0 0,1 0 1 0 0,-1 0-1 0 0,0-1 1 0 0,1 0-1 0 0,-1 0 1 0 0,1-1-1 0 0,5 0 1 0 0,13-4-1083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96 167 11575 0 0,'0'0'1047'0'0,"-1"2"-859"0"0,0 4-81 0 0,2-4 10 0 0,-1-1 1 0 0,0 0-1 0 0,1 0 1 0 0,0 0 0 0 0,-1 1-1 0 0,1-1 1 0 0,0 0 0 0 0,-1 0-1 0 0,1 0 1 0 0,0 0-1 0 0,0 0 1 0 0,2 1 0 0 0,-3-1-11 0 0,2 0 6 0 0,-1 0 0 0 0,0 0 1 0 0,1 0-1 0 0,-1 0 1 0 0,1 0-1 0 0,0-1 0 0 0,-1 1 1 0 0,1 0-1 0 0,0-1 1 0 0,-1 1-1 0 0,1-1 0 0 0,0 0 1 0 0,0 1-1 0 0,2-1 1 0 0,28-2 1012 0 0,-20 1-715 0 0,46-4 784 0 0,57-11 0 0 0,-95 12-1218 0 0,-1-1-1 0 0,0 0 1 0 0,0-2-1 0 0,-1 0 1 0 0,0-1-1 0 0,31-19 1 0 0,-47 26-28 0 0,-1 0 0 0 0,1 0 0 0 0,0-1 0 0 0,-1 1 0 0 0,1 0 0 0 0,0-1 0 0 0,-1 0 0 0 0,0 1 0 0 0,1-1 0 0 0,-1 0 0 0 0,0 0 0 0 0,0 0 0 0 0,0 0 0 0 0,0 0 0 0 0,0 0 0 0 0,0-3 1 0 0,-1 3-16 0 0,1 1 1 0 0,-1-1-1 0 0,0 0 1 0 0,-1 0-1 0 0,1 0 1 0 0,0 1-1 0 0,0-1 1 0 0,-1 0-1 0 0,1 1 1 0 0,-1-1-1 0 0,0 0 1 0 0,1 1-1 0 0,-1-1 1 0 0,0 0-1 0 0,0 1 1 0 0,0-1-1 0 0,0 1 1 0 0,0 0-1 0 0,0-1 1 0 0,-3-1-1 0 0,-2-2 6 0 0,-1-1 0 0 0,0 2 0 0 0,-1-1-1 0 0,1 1 1 0 0,-1 0 0 0 0,1 0 0 0 0,-1 1 0 0 0,0 0 0 0 0,0 1-1 0 0,-1 0 1 0 0,1 0 0 0 0,-1 0 0 0 0,1 1 0 0 0,-1 1-1 0 0,1-1 1 0 0,-1 1 0 0 0,1 1 0 0 0,-1 0 0 0 0,1 0-1 0 0,-13 3 1 0 0,-1 4 121 0 0,1 0 0 0 0,-1 2 0 0 0,2 0 0 0 0,-1 2 0 0 0,1 0 0 0 0,1 1 0 0 0,0 1 0 0 0,1 1 0 0 0,1 0 0 0 0,0 1 0 0 0,1 1 0 0 0,1 1 0 0 0,0 0 0 0 0,1 1 0 0 0,2 1 0 0 0,0 0 0 0 0,-12 27 0 0 0,21-40 47 0 0,0 1 1 0 0,1-1 0 0 0,0 1-1 0 0,0 0 1 0 0,1 0 0 0 0,0 0-1 0 0,0 0 1 0 0,1-1 0 0 0,0 1-1 0 0,1 10 1 0 0,-1-14-51 0 0,1 0-1 0 0,0 0 1 0 0,0 0-1 0 0,0 0 1 0 0,0 0 0 0 0,1 0-1 0 0,0-1 1 0 0,0 1-1 0 0,0-1 1 0 0,0 1 0 0 0,0-1-1 0 0,0 0 1 0 0,1 0-1 0 0,0 0 1 0 0,-1 0 0 0 0,1 0-1 0 0,1 0 1 0 0,-1-1-1 0 0,0 1 1 0 0,0-1 0 0 0,7 3-1 0 0,3 0 116 0 0,1 0 0 0 0,0-1-1 0 0,0 0 1 0 0,0-2 0 0 0,0 1-1 0 0,27 0 1 0 0,89-9 628 0 0,-97 4-663 0 0,-18 1-128 0 0,0-1 0 0 0,0 0 0 0 0,28-8 0 0 0,-9-6-3591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1 624 6911 0 0,'0'0'12463'0'0,"2"-1"-11658"0"0,14-11-148 0 0,-1-1-1 0 0,0 0 0 0 0,0-2 1 0 0,-2 1-1 0 0,0-2 1 0 0,0 0-1 0 0,-2 0 0 0 0,0-1 1 0 0,12-25-1 0 0,-21 38-625 0 0,106-195 978 0 0,-94 179-1038 0 0,1 1 0 0 0,1 0 0 0 0,0 2 0 0 0,1 0-1 0 0,1 0 1 0 0,1 2 0 0 0,0 0 0 0 0,1 1 0 0 0,0 1 0 0 0,1 1 0 0 0,1 1-1 0 0,0 1 1 0 0,0 1 0 0 0,1 1 0 0 0,0 0 0 0 0,1 2 0 0 0,-1 1 0 0 0,1 1-1 0 0,0 1 1 0 0,34 0 0 0 0,-57 3 13 0 0,40 2-361 0 0,-38-1 49 0 0,0-1 0 0 0,0 1-1 0 0,0 0 1 0 0,0 0-1 0 0,0 0 1 0 0,0 1 0 0 0,0-1-1 0 0,-1 1 1 0 0,1-1-1 0 0,3 4 1 0 0,-5-4-855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59 8751 0 0,'21'-59'6820'0'0,"-22"64"-6675"0"0,0 0-1 0 0,0-1 1 0 0,0 1-1 0 0,0 0 0 0 0,-1-1 1 0 0,0 0-1 0 0,0 1 1 0 0,0-1-1 0 0,-1 0 1 0 0,-2 4-1 0 0,-3 6 119 0 0,-68 119 1437 0 0,25-47-626 0 0,-48 112 0 0 0,12 52-688 0 0,-7 16-265 0 0,75-224-120 0 0,-27 49 1 0 0,36-75-752 0 0,-24 29 0 0 0,26-36-607 0 0,-1 1 0 0 0,-1-1 0 0 0,-17 12 0 0 0,9-9-4313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88 11431 0 0,'-11'3'174'0'0,"-1"0"-1"0"0,1 1 1 0 0,-1 1-1 0 0,2 0 1 0 0,-1 0-1 0 0,0 1 1 0 0,1 1-1 0 0,0 0 1 0 0,0 0-1 0 0,1 1 1 0 0,0 0-1 0 0,1 0 0 0 0,-1 1 1 0 0,2 0-1 0 0,-1 1 1 0 0,1 0-1 0 0,1 0 1 0 0,-8 14-1 0 0,13-22-52 0 0,-1 1 0 0 0,1 0-1 0 0,0-1 1 0 0,0 1 0 0 0,0 0-1 0 0,1 0 1 0 0,-1-1-1 0 0,0 1 1 0 0,1 0 0 0 0,0 0-1 0 0,0 0 1 0 0,0 0 0 0 0,0 0-1 0 0,1 3 1 0 0,-1-4-46 0 0,1-1 1 0 0,0 1-1 0 0,0 0 0 0 0,-1-1 1 0 0,1 1-1 0 0,0-1 0 0 0,1 1 1 0 0,-1-1-1 0 0,0 1 0 0 0,0-1 0 0 0,1 0 1 0 0,-1 0-1 0 0,0 0 0 0 0,1 0 1 0 0,-1 0-1 0 0,1 0 0 0 0,0 0 1 0 0,-1 0-1 0 0,1 0 0 0 0,0-1 1 0 0,-1 1-1 0 0,1-1 0 0 0,2 1 1 0 0,8 2 277 0 0,0-1 1 0 0,-1 0-1 0 0,1-1 1 0 0,22-1-1 0 0,50-8 840 0 0,-40 3-579 0 0,16 0 52 0 0,147-22 649 0 0,-131 6-873 0 0,-2-2 0 0 0,0-4-1 0 0,92-47 1 0 0,-158 70-515 0 0,6-2-24 0 0,-1-1 0 0 0,1-1 0 0 0,17-13 0 0 0,-28 19-291 0 0,0-1 0 0 0,0 1 0 0 0,0-1 0 0 0,-1 0 0 0 0,1 0 0 0 0,-1 0 1 0 0,0 0-1 0 0,0 0 0 0 0,0-1 0 0 0,0 1 0 0 0,0-1 0 0 0,-1 1 0 0 0,1-1 0 0 0,-1 0 0 0 0,0 1 0 0 0,0-1 0 0 0,-1 0 0 0 0,1-7 0 0 0,-1 0-1696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387 239 3679 0 0,'38'-45'979'0'0,"53"-83"0"0"0,-82 112 920 0 0,-4 7 151 0 0,-1 1-1 0 0,1 1 0 0 0,11-14 1 0 0,-15 20-1981 0 0,-1 1 1 0 0,0 0-1 0 0,0-1 1 0 0,0 1-1 0 0,1 0 1 0 0,-1 0-1 0 0,0-1 1 0 0,1 1-1 0 0,-1 0 0 0 0,0 0 1 0 0,0 0-1 0 0,1-1 1 0 0,-1 1-1 0 0,0 0 1 0 0,1 0-1 0 0,-1 0 1 0 0,0 0-1 0 0,1 0 0 0 0,-1 0 1 0 0,0-1-1 0 0,1 1 1 0 0,-1 0-1 0 0,1 0 1 0 0,-1 0-1 0 0,0 0 1 0 0,1 0-1 0 0,-1 0 0 0 0,0 1 1 0 0,1-1-1 0 0,0 0 1 0 0,-1 0-45 0 0,1 1 0 0 0,-1 0 1 0 0,0-1-1 0 0,1 1 0 0 0,-1-1 0 0 0,1 1 1 0 0,-1 0-1 0 0,0-1 0 0 0,0 1 0 0 0,1 0 1 0 0,-1-1-1 0 0,0 1 0 0 0,0 0 0 0 0,0 1 1 0 0,1 27-173 0 0,-4-6 210 0 0,0 1 0 0 0,-12 39 1 0 0,-20 44 87 0 0,34-105-144 0 0,-52 130 355 0 0,-72 127 1 0 0,44-97-161 0 0,52-100-176 0 0,-63 124 104 0 0,63-133-8 0 0,-50 68 0 0 0,56-95-1 0 0,21-24 303 0 0,7-15-98 0 0,-4 11-272 0 0,6-11 44 0 0,1 0 0 0 0,1 0 0 0 0,0 1 0 0 0,0 1 0 0 0,18-17 0 0 0,-5 8-75 0 0,46-32 1 0 0,-34 30-365 0 0,1 1-1 0 0,1 2 1 0 0,1 2 0 0 0,66-22-1 0 0,-102 38 339 0 0,-1 1 0 0 0,1 0 0 0 0,0 0 0 0 0,0 0-1 0 0,0 0 1 0 0,-1 0 0 0 0,1 0 0 0 0,0 0 0 0 0,0 0 0 0 0,0 0 0 0 0,-1 0-1 0 0,1 1 1 0 0,0-1 0 0 0,0 0 0 0 0,0 0 0 0 0,-1 1 0 0 0,1-1 0 0 0,0 0-1 0 0,-1 1 1 0 0,1-1 0 0 0,0 1 0 0 0,-1-1 0 0 0,1 1 0 0 0,0 0 0 0 0,-1-1-1 0 0,1 1 1 0 0,-1-1 0 0 0,1 1 0 0 0,0 1 0 0 0,8 20 505 0 0,-8-17-389 0 0,0 1 0 0 0,0-1 0 0 0,-1 1 0 0 0,0-1 0 0 0,0 1 0 0 0,0-1 0 0 0,-2 11-1 0 0,-13 39 654 0 0,3-12-348 0 0,2-7-108 0 0,-1 11-123 0 0,10-45-203 0 0,6 10-978 0 0,-5-12 744 0 0,1 1 0 0 0,-1 0 0 0 0,0 0 0 0 0,1-1 0 0 0,0 1 0 0 0,-1-1 0 0 0,1 1 0 0 0,-1-1 0 0 0,1 1 0 0 0,0-1 0 0 0,-1 1 0 0 0,1-1 0 0 0,0 1 0 0 0,0-1 1 0 0,-1 0-1 0 0,1 1 0 0 0,0-1 0 0 0,0 0 0 0 0,0 0 0 0 0,0 0 0 0 0,2 1-979 0 0,14 4-5299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383 150 10623 0 0,'12'-16'689'0'0,"-2"1"-548"0"0,11-20 0 0 0,-19 30 94 0 0,0 1 0 0 0,0-1 0 0 0,0 0 0 0 0,-1 0 0 0 0,1 0 0 0 0,-1 0 0 0 0,0-1 0 0 0,0-8 0 0 0,-1 13-113 0 0,0 0-1 0 0,-1 0 1 0 0,1 0 0 0 0,0 1 0 0 0,0-1 0 0 0,-1 0 0 0 0,1 0 0 0 0,0 0 0 0 0,-1 0 0 0 0,1 0-1 0 0,-1 0 1 0 0,1 1 0 0 0,-1-1 0 0 0,0 0 0 0 0,1 0 0 0 0,-1 1 0 0 0,0-1 0 0 0,1 0 0 0 0,-1 1-1 0 0,0-1 1 0 0,-1 0 0 0 0,-19-7 710 0 0,15 6-705 0 0,-1 1 1 0 0,0 1-1 0 0,0-1 0 0 0,0 1 0 0 0,0 0 1 0 0,1 1-1 0 0,-1-1 0 0 0,0 1 1 0 0,0 1-1 0 0,1-1 0 0 0,-1 1 1 0 0,1 1-1 0 0,-1-1 0 0 0,1 1 1 0 0,0 0-1 0 0,0 0 0 0 0,-7 5 1 0 0,-10 9-40 0 0,0 0 1 0 0,-35 36 0 0 0,49-45-54 0 0,6-6-30 0 0,-82 84 56 0 0,72-71-42 0 0,1 0-1 0 0,1 0 0 0 0,0 1 0 0 0,-11 22 1 0 0,20-34-3 0 0,1 0 0 0 0,-1 0 0 0 0,0 1 0 0 0,1-1 0 0 0,0 0 0 0 0,0 1 0 0 0,0-1 0 0 0,1 0 1 0 0,0 1-1 0 0,0-1 0 0 0,0 1 0 0 0,0-1 0 0 0,0 0 0 0 0,2 8 0 0 0,-1-9 4 0 0,0 0 0 0 0,1 0 0 0 0,-1-1 0 0 0,0 1 0 0 0,1 0 0 0 0,0 0 0 0 0,0-1 0 0 0,0 1 0 0 0,0-1 0 0 0,0 0 0 0 0,0 1 0 0 0,0-1 0 0 0,1 0 0 0 0,-1 0 0 0 0,1 0 0 0 0,0-1 0 0 0,-1 1 0 0 0,1-1 0 0 0,0 1 0 0 0,5 1 0 0 0,1-1 18 0 0,-1 0-1 0 0,1-1 1 0 0,-1 0-1 0 0,1 0 1 0 0,-1 0 0 0 0,1-1-1 0 0,16-2 1 0 0,-11 0 58 0 0,1-1 0 0 0,-1 0 0 0 0,26-9 0 0 0,-31 8-77 0 0,-1 0 0 0 0,1-1 0 0 0,-1 0 0 0 0,0 0 0 0 0,0 0 0 0 0,-1-1 0 0 0,0 0 0 0 0,0-1 0 0 0,0 0 0 0 0,-1 0 0 0 0,0 0 0 0 0,0-1-1 0 0,0 0 1 0 0,-1 0 0 0 0,-1 0 0 0 0,1-1 0 0 0,-1 1 0 0 0,3-13 0 0 0,-7 17 56 0 0,-1-4-2 0 0,-1 5 7 0 0,-9 2-22 0 0,8 1-58 0 0,1 1 1 0 0,-1-1 0 0 0,0 1 0 0 0,1 0 0 0 0,-1 0 0 0 0,1 0 0 0 0,-1 1 0 0 0,1-1 0 0 0,0 0 0 0 0,0 1 0 0 0,-1 0 0 0 0,1-1 0 0 0,0 1 0 0 0,-2 3 0 0 0,0-1-7 0 0,1 0 1 0 0,-1 0 0 0 0,1 1 0 0 0,0-1-1 0 0,-4 10 1 0 0,6-10-63 0 0,0-1 1 0 0,0 0-1 0 0,0 1 0 0 0,1-1 0 0 0,0 1 1 0 0,0-1-1 0 0,0 1 0 0 0,0-1 0 0 0,0 1 0 0 0,1-1 1 0 0,0 5-1 0 0,2-4-1173 0 0,5 7-381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38 386 9215 0 0,'0'0'707'0'0,"-2"0"-464"0"0,-34 2 9294 0 0,37-4-8737 0 0,1-3-589 0 0,1 1 0 0 0,-1 0 0 0 0,1 0 0 0 0,-1 0 0 0 0,1 0 0 0 0,1 0 0 0 0,4-4 0 0 0,31-26 531 0 0,-15 13-315 0 0,43-39-100 0 0,2 3 0 0 0,2 3 0 0 0,79-45 0 0 0,-139 93-305 0 0,0 1 0 0 0,11-5-1 0 0,-21 10-20 0 0,0-1 0 0 0,0 1-1 0 0,0 0 1 0 0,-1-1 0 0 0,1 1-1 0 0,0 0 1 0 0,0 0-1 0 0,0 0 1 0 0,0 0 0 0 0,0 0-1 0 0,-1 0 1 0 0,1 0 0 0 0,0 0-1 0 0,0 0 1 0 0,0 0-1 0 0,0 1 1 0 0,0 0-1 0 0,0 0 0 0 0,0 0 0 0 0,0 0 0 0 0,0 0 0 0 0,0 0 0 0 0,0 0 0 0 0,-1 0 0 0 0,1 0 0 0 0,0 0 0 0 0,-1 1 0 0 0,1-1 0 0 0,-1 0 0 0 0,0 0 0 0 0,1 1 0 0 0,-1-1 0 0 0,0 0 0 0 0,0 1 0 0 0,0 0 0 0 0,1 29 0 0 0,-8 40 91 0 0,3-43 42 0 0,-1 46 0 0 0,6-66-119 0 0,-1 0 0 0 0,1 0 0 0 0,0 0 0 0 0,0 0 0 0 0,1 0 1 0 0,0-1-1 0 0,1 1 0 0 0,0 0 0 0 0,0-1 0 0 0,6 10 0 0 0,-6-12-60 0 0,1-1 0 0 0,0 0 0 0 0,0 0 1 0 0,0 0-1 0 0,0 0 0 0 0,1 0 0 0 0,-1-1 0 0 0,1 0 0 0 0,0 0 0 0 0,0 0 0 0 0,9 3 0 0 0,-6-3-95 0 0,1 0-1 0 0,-1-1 1 0 0,1 1-1 0 0,0-2 1 0 0,-1 1-1 0 0,15-1 1 0 0,-18-1-2138 0 0,9-1-5557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90 2759 0 0,'0'0'7018'0'0,"-1"2"-6724"0"0,-2 1 32 0 0,0 0 0 0 0,-1 0 1 0 0,1 0-1 0 0,-1 0 0 0 0,0-1 0 0 0,0 1 0 0 0,0-1 0 0 0,0 0 0 0 0,0 0 0 0 0,-6 2 0 0 0,-3 0 1236 0 0,0-1-1 0 0,-17 2 1 0 0,28-5-996 0 0,-3 0 148 0 0,-1 0 2133 0 0,16-10-2769 0 0,1 0 0 0 0,-1 1 0 0 0,1 0 1 0 0,1 1-1 0 0,-1 0 0 0 0,1 1 0 0 0,1 0 0 0 0,24-9 1 0 0,-8 6-1 0 0,-1 1 0 0 0,2 1 1 0 0,35-5-1 0 0,-32 9-61 0 0,0 1 0 0 0,1 1 1 0 0,-1 2-1 0 0,0 1 0 0 0,0 2 0 0 0,0 1 0 0 0,58 15 0 0 0,-87-18-3 0 0,-1 0 0 0 0,1 1 0 0 0,0-1 0 0 0,-1 1 0 0 0,1 0-1 0 0,-1 0 1 0 0,0 0 0 0 0,0 0 0 0 0,6 5 0 0 0,-8-6-11 0 0,-1 0 1 0 0,1 0 0 0 0,0 0-1 0 0,0 0 1 0 0,0 1 0 0 0,-1-1-1 0 0,1 0 1 0 0,-1 0 0 0 0,1 1-1 0 0,-1-1 1 0 0,0 0-1 0 0,1 0 1 0 0,-1 1 0 0 0,0-1-1 0 0,0 0 1 0 0,0 1 0 0 0,0-1-1 0 0,0 1 1 0 0,0-1-1 0 0,0 0 1 0 0,0 1 0 0 0,0-1-1 0 0,-1 0 1 0 0,1 0 0 0 0,-1 1-1 0 0,1-1 1 0 0,-1 0 0 0 0,1 0-1 0 0,-1 1 1 0 0,0-1-1 0 0,-1 2 1 0 0,0 0-1 0 0,-1 0-1 0 0,1 0 1 0 0,-1-1-1 0 0,0 1 1 0 0,0-1-1 0 0,0 1 1 0 0,0-1-1 0 0,0 0 0 0 0,-5 2 1 0 0,-35 14 36 0 0,22-10-31 0 0,-115 37-8 0 0,88-31 0 0 0,-48 21 0 0 0,32-8-96 0 0,-52 24-221 0 0,57-20-353 0 0,57-30 565 0 0,5-2-445 0 0,0 1 537 0 0,0-1 1 0 0,0 0-1 0 0,-1 0 0 0 0,1 0 0 0 0,4-1 0 0 0,7-4-17 0 0,7 0 31 0 0,0 2 0 0 0,0 0 0 0 0,0 1 1 0 0,1 1-1 0 0,0 1 0 0 0,-1 0 0 0 0,1 2 0 0 0,42 7 0 0 0,-31-2 37 0 0,-1 2-1 0 0,0 1 0 0 0,53 23 1 0 0,-71-23 4 0 0,-4 2-31 0 0,-9-9-11 0 0,0-1 0 0 0,-1 0 0 0 0,1 1 0 0 0,-1-1 0 0 0,0 1 0 0 0,1 0 0 0 0,-1-1 0 0 0,0 1 0 0 0,0-1 0 0 0,0 1 0 0 0,0 0 0 0 0,0-1 0 0 0,0 1 0 0 0,0-1 0 0 0,-1 1 0 0 0,0 2 0 0 0,0-1 0 0 0,0 1 0 0 0,-1-1 0 0 0,0 0 0 0 0,0 1 0 0 0,0-1 0 0 0,0 0 0 0 0,-3 2 0 0 0,-2 3 0 0 0,0-1 0 0 0,-1 0 0 0 0,0 0 0 0 0,-12 7 0 0 0,-12 4 218 0 0,-58 24 1 0 0,34-17 72 0 0,-133 46 141 0 0,140-55-363 0 0,0-3 1 0 0,-72 11-1 0 0,91-21-48 0 0,-1-1 1 0 0,-37-4-1 0 0,189-4-1392 0 0,-97 4-152 0 0,1-2-415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5527 0 0,'34'-24'14292'0'0,"-31"30"-13361"0"0,2 4-142 0 0,-4-5-612 0 0,-1-1 1 0 0,1 0-1 0 0,-1 0 0 0 0,0 0 0 0 0,0 1 0 0 0,0-1 1 0 0,-1 0-1 0 0,-1 7 0 0 0,-17 44 962 0 0,13-37-1178 0 0,5-16-445 0 0,1 10-844 0 0,0-10 529 0 0,14-2-3466 0 0,0-2 2738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64 9671 0 0,'4'-5'293'0'0,"11"-20"2012"0"0,-7 3 5376 0 0,-11 18-6818 0 0,3 3-811 0 0,0 1 1 0 0,0 0-1 0 0,1 0 0 0 0,-1-1 1 0 0,-1 1-1 0 0,1 0 0 0 0,0-1 1 0 0,0 1-1 0 0,0 0 0 0 0,0 0 1 0 0,0-1-1 0 0,0 1 0 0 0,0 0 1 0 0,0 0-1 0 0,0-1 0 0 0,0 1 0 0 0,-1 0 1 0 0,1 0-1 0 0,0-1 0 0 0,0 1 1 0 0,0 0-1 0 0,0 0 0 0 0,-1 0 1 0 0,1-1-1 0 0,0 1 0 0 0,0 0 1 0 0,-1 0-1 0 0,1 0 0 0 0,0 0 1 0 0,0-1-1 0 0,-1 1 0 0 0,1 0 1 0 0,0 0-1 0 0,0 0 0 0 0,-1 0 0 0 0,-4 0 25 0 0,0 1 0 0 0,0 0 0 0 0,1 0 0 0 0,-1 0 0 0 0,0 0 0 0 0,1 1 0 0 0,-1-1 0 0 0,1 1 0 0 0,-6 3 0 0 0,-41 28 109 0 0,7-3-124 0 0,-14 0-77 0 0,-1-2 1 0 0,-1-2 0 0 0,-1-4-1 0 0,-114 28 1 0 0,169-49-87 0 0,0 0 1 0 0,0-1-1 0 0,0 1 1 0 0,0-1 0 0 0,-9-1-1 0 0,14 1 71 0 0,0-1-1 0 0,0 1 0 0 0,0 0 1 0 0,0-1-1 0 0,1 1 1 0 0,-1-1-1 0 0,0 1 0 0 0,0-1 1 0 0,0 1-1 0 0,1-1 1 0 0,-1 0-1 0 0,0 1 1 0 0,0-1-1 0 0,1 0 0 0 0,-1 1 1 0 0,1-1-1 0 0,-1 0 1 0 0,1 0-1 0 0,-1 0 0 0 0,1 0 1 0 0,-1 1-1 0 0,1-1 1 0 0,0 0-1 0 0,-1-2 1 0 0,0 0-53 0 0,1 0 0 0 0,-1 0 0 0 0,1 0 0 0 0,0 0 0 0 0,-1-5 0 0 0,2 0-119 0 0,1 1 0 0 0,-1-1 0 0 0,1 1 0 0 0,0 0 1 0 0,1-1-1 0 0,-1 1 0 0 0,1 0 0 0 0,5-6 1 0 0,-7 10 30 0 0,1 1 1 0 0,0 0 0 0 0,-1 0-1 0 0,1 0 1 0 0,0 0 0 0 0,4-3-1 0 0,-3 3 76 0 0,-2 0-153 0 0,-2 4-578 0 0,-6 11 815 0 0,0 0 0 0 0,-1-1 0 0 0,-1-1 0 0 0,-14 16 0 0 0,-46 40 326 0 0,42-43 79 0 0,-32 39 0 0 0,25-21 158 0 0,32-40 184 0 0,4-1-648 0 0,3 1-57 0 0,0 0-1 0 0,0-1 1 0 0,0 0 0 0 0,0 0-1 0 0,0 0 1 0 0,0-1-1 0 0,11 0 1 0 0,39-6 96 0 0,-42 4-155 0 0,0 0 0 0 0,0 1 0 0 0,26 0 0 0 0,-28 2-23 0 0,0 1-1 0 0,-1-1 0 0 0,1 2 1 0 0,0-1-1 0 0,-1 2 1 0 0,0-1-1 0 0,0 1 0 0 0,0 1 1 0 0,18 11-1 0 0,-8-3 48 0 0,0 0 0 0 0,1-1 0 0 0,1-2 0 0 0,0 0 0 0 0,0-1 0 0 0,1-1 0 0 0,39 8 0 0 0,-60-15 49 0 0,0-1-1 0 0,0 1 1 0 0,0-1-1 0 0,-1 1 1 0 0,1 0-1 0 0,0 0 1 0 0,-1 0-1 0 0,1 0 1 0 0,0 0-1 0 0,-1 0 1 0 0,1 1-1 0 0,-1-1 1 0 0,0 0-1 0 0,1 1 1 0 0,-1-1-1 0 0,0 1 1 0 0,0 0-1 0 0,0-1 1 0 0,0 1-1 0 0,0 0 1 0 0,0 0-1 0 0,-1-1 1 0 0,1 1-1 0 0,0 0 1 0 0,-1 0-1 0 0,0 0 1 0 0,1 0-1 0 0,-1 0 1 0 0,0 0-1 0 0,0 0 1 0 0,0-1-1 0 0,0 1 1 0 0,-1 3-1 0 0,0 3 52 0 0,0-1 0 0 0,0 0 0 0 0,-1 0 0 0 0,0 0 0 0 0,0 0-1 0 0,-1 0 1 0 0,-5 9 0 0 0,-2-1-12 0 0,0-1 0 0 0,-1-1-1 0 0,-1 1 1 0 0,0-2 0 0 0,-1 0-1 0 0,-19 14 1 0 0,-8 9 58 0 0,22-19-72 0 0,-1 0-1 0 0,0-2 1 0 0,-1 0-1 0 0,-1-1 1 0 0,0-1-1 0 0,0-1 1 0 0,-27 10-1 0 0,36-17 45 0 0,0 0-1 0 0,0-1 0 0 0,0 0 0 0 0,0-1 1 0 0,-1-1-1 0 0,1 0 0 0 0,-1 0 0 0 0,0-1 0 0 0,1-1 1 0 0,-1 0-1 0 0,1-1 0 0 0,0 0 0 0 0,-1-1 1 0 0,1 0-1 0 0,-17-8 0 0 0,-116-61 1055 0 0,140 69-1134 0 0,3 2-29 0 0,1 0 1 0 0,-1 0-1 0 0,0 0 1 0 0,1 1-1 0 0,-1-1 1 0 0,0 1 0 0 0,0-1-1 0 0,0 1 1 0 0,0 0-1 0 0,0-1 1 0 0,1 1-1 0 0,-1 0 1 0 0,0 0-1 0 0,0 0 1 0 0,0 1 0 0 0,-3 0-1 0 0,4-1-152 0 0,-10 3-1830 0 0,10-3 1903 0 0,1 0 1 0 0,0 0 0 0 0,0 0-1 0 0,0 0 1 0 0,0 0-1 0 0,-1 0 1 0 0,1 0 0 0 0,0 0-1 0 0,0 0 1 0 0,0 0 0 0 0,0 0-1 0 0,0 0 1 0 0,-1 0-1 0 0,1 0 1 0 0,0 0 0 0 0,0 0-1 0 0,0 0 1 0 0,0 0 0 0 0,0 0-1 0 0,-1 1 1 0 0,1-1-1 0 0,0 0 1 0 0,0 0 0 0 0,0 0-1 0 0,0 0 1 0 0,0 0 0 0 0,0 0-1 0 0,-1 0 1 0 0,1 1-1 0 0,0-1 1 0 0,0 0 0 0 0,0 0-1 0 0,0 0 1 0 0,0 0 0 0 0,0 0-1 0 0,0 1 1 0 0,0-1-1 0 0,0 0 1 0 0,0 0 0 0 0,0 0-1 0 0,0 0 1 0 0,0 1-1 0 0,0-1 1 0 0,0 0 0 0 0,0 0-1 0 0,0 0 1 0 0,0 0 0 0 0,0 1-1 0 0,0-1 1 0 0,0 0 0 0 0,13 9-7541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66 9671 0 0,'1'-5'134'0'0,"-1"0"-1"0"0,1 0 0 0 0,0-1 1 0 0,0 1-1 0 0,1 0 0 0 0,0 0 1 0 0,0 0-1 0 0,5-9 0 0 0,-6 13 56 0 0,-1 1 0 0 0,1-1-1 0 0,0 0 1 0 0,0 0 0 0 0,0 0-1 0 0,0 1 1 0 0,0-1 0 0 0,1 1-1 0 0,-1-1 1 0 0,0 1 0 0 0,0-1-1 0 0,0 1 1 0 0,0-1 0 0 0,1 1-1 0 0,-1 0 1 0 0,2 0 0 0 0,19-1 1384 0 0,-19 1-1632 0 0,-2 0 82 0 0,0 0 1 0 0,1 0-1 0 0,-1 1 0 0 0,0-1 1 0 0,1 1-1 0 0,-1-1 1 0 0,0 1-1 0 0,0-1 1 0 0,0 1-1 0 0,1 0 1 0 0,-1-1-1 0 0,0 1 1 0 0,0 0-1 0 0,0 0 1 0 0,0 0-1 0 0,0 0 1 0 0,1 2-1 0 0,11 18 209 0 0,-10-15-153 0 0,-1 1 0 0 0,1 0 0 0 0,-2 0-1 0 0,1 0 1 0 0,-1 0 0 0 0,1 12 0 0 0,-3 44 567 0 0,0-52-540 0 0,0 12 88 0 0,-2-1-1 0 0,-1 0 1 0 0,-1 0-1 0 0,-11 30 1 0 0,-39 83 349 0 0,32-82-398 0 0,-51 106 143 0 0,-153 247 0 0 0,75-168-34 0 0,123-192-153 0 0,16-32-47 0 0,10-13-52 0 0,0 0 7 0 0,1 1 50 0 0,1-4 8 0 0,0-3-47 0 0,1 1 0 0 0,-1-1 0 0 0,1 1 1 0 0,0-1-1 0 0,0 1 0 0 0,1-1 0 0 0,-1 1 1 0 0,1-1-1 0 0,0 1 0 0 0,0 0 1 0 0,0-1-1 0 0,3-4 0 0 0,3-7 56 0 0,17-29 1 0 0,-8 18-15 0 0,8-16 122 0 0,57-75-1 0 0,-63 95-128 0 0,2 1-1 0 0,0 1 1 0 0,1 0 0 0 0,38-26-1 0 0,-47 39-70 0 0,1 0 0 0 0,1 1 0 0 0,-1 0 0 0 0,1 1 0 0 0,0 1 0 0 0,1 0 0 0 0,-1 1 0 0 0,1 1 0 0 0,0 0 0 0 0,29-2 0 0 0,-39 7-64 0 0,6 6 0 0 0,-9-4 81 0 0,0 0-1 0 0,1-1 0 0 0,-1 1 1 0 0,-1 0-1 0 0,1 0 0 0 0,0 0 1 0 0,-1 0-1 0 0,0 0 1 0 0,0 1-1 0 0,0-1 0 0 0,-1 0 1 0 0,1 0-1 0 0,-1 1 1 0 0,0 7-1 0 0,-2 2 95 0 0,1 0 0 0 0,-2 0 1 0 0,-4 16-1 0 0,-45 149 794 0 0,44-155-1334 0 0,8-21 57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55 6479 0 0,'-2'1'298'0'0,"-47"17"100"0"0,23-9 747 0 0,-45 13 0 0 0,0-1 563 0 0,62-18 4224 0 0,22-8-2729 0 0,-2 2-4129 0 0,160-46 2629 0 0,-108 30-1464 0 0,68-15-1 0 0,-92 27-199 0 0,76-5-1 0 0,-93 13-82 0 0,-18 0 14 0 0,0 2-4 0 0,7 0-43 0 0,15 3-346 0 0,-28-5 330 0 0,-81 47 72 0 0,50-30 22 0 0,-35 24 0 0 0,-166 137-1 0 0,-23 32 0 0 0,230-189-44 0 0,0-2 0 0 0,-2 0 0 0 0,-1-2 0 0 0,0-1 0 0 0,-42 16 0 0 0,50-24 44 0 0,-27 14 0 0 0,43-19 0 0 0,2 0 16 0 0,3-3 339 0 0,5 7-30 0 0,-3-6-291 0 0,1-1 0 0 0,-1 0 0 0 0,1 1 0 0 0,-1-1 0 0 0,1 0-1 0 0,0 0 1 0 0,0 0 0 0 0,-1 0 0 0 0,1 0 0 0 0,0 0 0 0 0,0-1 0 0 0,0 1 0 0 0,0 0-1 0 0,0-1 1 0 0,0 0 0 0 0,0 1 0 0 0,0-1 0 0 0,3 0 0 0 0,7 0 137 0 0,23-2-1 0 0,-25 1-100 0 0,32-5 215 0 0,69-19 1 0 0,-44 9-144 0 0,-9 3 96 0 0,121-9 0 0 0,-152 23-470 0 0,-25 0-87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0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96 5983 0 0,'3'-6'75'0'0,"1"0"81"0"0,0 0 0 0 0,1 0 0 0 0,-1 1 0 0 0,11-10 6553 0 0,-15 16-6661 0 0,-1-1-1 0 0,1 1 1 0 0,-1 0-1 0 0,1 0 1 0 0,-1 0-1 0 0,0-1 0 0 0,1 1 1 0 0,-1 0-1 0 0,0 0 1 0 0,1-1-1 0 0,-2 2 1 0 0,-1 0 54 0 0,-8 9 291 0 0,0 1 448 0 0,0 1 0 0 0,-18 25 0 0 0,5 8 163 0 0,2 0 0 0 0,-28 86 0 0 0,46-121-904 0 0,0 1 0 0 0,2 0 0 0 0,-1 0 0 0 0,2 0 0 0 0,-1 0 0 0 0,2 0 0 0 0,0 21 0 0 0,1-31-77 0 0,0-1-1 0 0,0 0 1 0 0,0 1-1 0 0,0-1 0 0 0,0 1 1 0 0,0-1-1 0 0,0 0 1 0 0,0 0-1 0 0,0 1 1 0 0,1-1-1 0 0,-1 0 0 0 0,0 0 1 0 0,3 1-1 0 0,-2-1 38 0 0,-1 0-41 0 0,0-1 0 0 0,-1 1 0 0 0,1-1 0 0 0,0 0 0 0 0,0 1 0 0 0,-1-1 1 0 0,1 0-1 0 0,0 1 0 0 0,0-1 0 0 0,0 0 0 0 0,0 0 0 0 0,-1 0 0 0 0,1 0 1 0 0,0 0-1 0 0,0 0 0 0 0,0 0 0 0 0,1 0 0 0 0,2-1 47 0 0,3 1 18 0 0,0 0-1 0 0,-1-1 1 0 0,1 0-1 0 0,0 0 1 0 0,0-1-1 0 0,0 0 1 0 0,-1 0-1 0 0,1-1 1 0 0,-1 1-1 0 0,0-1 1 0 0,0-1-1 0 0,0 1 1 0 0,0-1-1 0 0,0 0 1 0 0,8-9-1 0 0,0 0-1 0 0,-2 0-1 0 0,1-1 1 0 0,-2 0 0 0 0,17-28-1 0 0,10-27 71 0 0,-34 59-148 0 0,0 0 0 0 0,0 0 0 0 0,-1 0 0 0 0,0-1 0 0 0,1-12 0 0 0,-4 19-5 0 0,1 1 0 0 0,-1 0 0 0 0,0 0 0 0 0,0-1 0 0 0,-1 1-1 0 0,1 0 1 0 0,-1 0 0 0 0,1 0 0 0 0,-1-1 0 0 0,0 1 0 0 0,0 0 0 0 0,0 0 0 0 0,-1 0 0 0 0,1 0-1 0 0,-1 0 1 0 0,0 1 0 0 0,1-1 0 0 0,-4-2 0 0 0,1 1-29 0 0,0 0-1 0 0,-1 0 0 0 0,0 1 1 0 0,0-1-1 0 0,0 1 1 0 0,0 0-1 0 0,0 1 1 0 0,-11-5-1 0 0,4 4-84 0 0,1 0 0 0 0,-16-3 0 0 0,26 6 4 0 0,1-3-844 0 0,2 0 712 0 0,-1 1 1 0 0,0-1 0 0 0,0 0-1 0 0,1 1 1 0 0,0-1 0 0 0,-1 1-1 0 0,1 0 1 0 0,0-1 0 0 0,0 1-1 0 0,5-3 1 0 0,68-56-6985 0 0,-57 45 5667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1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3223 0 0,'0'0'480'0'0,"3"0"806"0"0,41 3 4956 0 0,-42-2-6013 0 0,0-1 0 0 0,0 1 0 0 0,0 0 0 0 0,0-1 0 0 0,0 1 0 0 0,0 0 0 0 0,0 0 0 0 0,-1 0 0 0 0,1 1 0 0 0,0-1 0 0 0,-1 0 0 0 0,1 1 0 0 0,-1-1 0 0 0,1 1 0 0 0,1 2 0 0 0,14 22 890 0 0,-16-22-1001 0 0,1 1 1 0 0,-1-1 0 0 0,0 0-1 0 0,0 0 1 0 0,0 0-1 0 0,-1 1 1 0 0,1-1-1 0 0,-1 0 1 0 0,0 0-1 0 0,0 1 1 0 0,-1-1-1 0 0,1 0 1 0 0,-2 6-1 0 0,-3 6 276 0 0,0 0-1 0 0,-7 16 0 0 0,10-26-279 0 0,-16 36 512 0 0,7-17-255 0 0,1 1 0 0 0,1-1 0 0 0,1 2-1 0 0,-5 30 1 0 0,13-55-299 0 0,0 0 1 0 0,0 0-1 0 0,0 0 0 0 0,0 0 0 0 0,1 0 1 0 0,-1 0-1 0 0,0 0 0 0 0,1 1 1 0 0,0-1-1 0 0,1 3 0 0 0,-1-3-75 0 0,-1-1 25 0 0,1-1 0 0 0,-1 1 0 0 0,0 0 0 0 0,1 0 0 0 0,-1-1 0 0 0,1 1 0 0 0,0 0 0 0 0,-1-1 0 0 0,1 1 0 0 0,-1-1 0 0 0,1 1 0 0 0,0-1 0 0 0,0 1 0 0 0,-1-1 0 0 0,1 1 0 0 0,0-1 0 0 0,0 0 0 0 0,-1 1 0 0 0,1-1 0 0 0,0 0 0 0 0,0 0 0 0 0,0 1 0 0 0,1-1 0 0 0,19-1 249 0 0,-19 1-254 0 0,5-1 40 0 0,0-1-1 0 0,0 0 1 0 0,0 0-1 0 0,0-1 1 0 0,0 1-1 0 0,-1-1 1 0 0,1-1-1 0 0,-1 0 1 0 0,0 1 0 0 0,0-2-1 0 0,0 1 1 0 0,-1-1-1 0 0,0 0 1 0 0,1 0-1 0 0,7-12 1 0 0,4-6 140 0 0,-1-1 0 0 0,21-44-1 0 0,-24 45-51 0 0,9-24 206 0 0,28-88 0 0 0,-48 127-341 0 0,4-12-39 0 0,-2 0 1 0 0,0 0-1 0 0,0-25 0 0 0,-2 25-421 0 0,0 1 0 0 0,1-1-1 0 0,10-30 1 0 0,-12 47 204 0 0,0 1 1 0 0,0 0-1 0 0,0-1 0 0 0,0 1 0 0 0,0 0 1 0 0,1 0-1 0 0,2-4 0 0 0,-4 6 65 0 0,1-1 0 0 0,0 0-1 0 0,0 1 1 0 0,-1-1 0 0 0,1 1-1 0 0,0-1 1 0 0,0 1 0 0 0,0-1 0 0 0,0 1-1 0 0,-1 0 1 0 0,1-1 0 0 0,0 1-1 0 0,0 0 1 0 0,0 0 0 0 0,0 0-1 0 0,0 0 1 0 0,0 0 0 0 0,0 0-1 0 0,0 0 1 0 0,1 0 0 0 0,11 3-1354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1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0 627 6447 0 0,'0'0'499'0'0,"1"3"-328"0"0,2 8 7643 0 0,8-12-5683 0 0,-9 0-1966 0 0,0 1 0 0 0,-1-1 0 0 0,1 0 0 0 0,-1 0 1 0 0,1 0-1 0 0,-1 0 0 0 0,0 0 0 0 0,1 0 0 0 0,-1 0 0 0 0,0 0 0 0 0,0-1 0 0 0,0 1 0 0 0,0 0 1 0 0,0-1-1 0 0,1-2 0 0 0,0 2 130 0 0,6-13 353 0 0,0 0 0 0 0,-1-1 0 0 0,0 1 0 0 0,-2-2 0 0 0,0 1 0 0 0,4-20 0 0 0,-3 12-324 0 0,0 1 0 0 0,12-25 0 0 0,3 2-188 0 0,43-67-1 0 0,-49 90-94 0 0,1 1 0 0 0,1 1 0 0 0,1 1 0 0 0,34-30 0 0 0,-46 45-42 0 0,18-16-61 0 0,31-19 0 0 0,-48 36 46 0 0,-1 0 0 0 0,1 0 0 0 0,0 0 0 0 0,0 1 0 0 0,0 1 0 0 0,0-1 1 0 0,0 1-1 0 0,1 0 0 0 0,-1 1 0 0 0,13-2 0 0 0,-13 4-192 0 0,0-1-1 0 0,-1 1 1 0 0,1 1 0 0 0,0-1-1 0 0,-1 1 1 0 0,1 0 0 0 0,-1 1-1 0 0,0-1 1 0 0,10 7 0 0 0,-5-3-2579 0 0,-1 1 0 0 0,11 9 0 0 0,-5-2-3797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1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39 11687 0 0,'0'0'1060'0'0,"0"-2"-869"0"0,0 1-160 0 0,0 0-1 0 0,0 0 1 0 0,0 0 0 0 0,0 0-1 0 0,0 0 1 0 0,0 0 0 0 0,0 0-1 0 0,0 0 1 0 0,0 0 0 0 0,-1 0 0 0 0,1 0-1 0 0,0 0 1 0 0,-1 0 0 0 0,1 0-1 0 0,0 0 1 0 0,-1 0 0 0 0,0 1-1 0 0,1-1 1 0 0,-1 0 0 0 0,1 0-1 0 0,-1 0 1 0 0,0 1 0 0 0,1-1-1 0 0,-1 0 1 0 0,0 1 0 0 0,0-1 0 0 0,0 1-1 0 0,0-1 1 0 0,-1 0 0 0 0,-1-1 153 0 0,0 1-27 0 0,0 0 0 0 0,0-1-1 0 0,0 1 1 0 0,0 0-1 0 0,-1 1 1 0 0,1-1 0 0 0,0 1-1 0 0,-1-1 1 0 0,1 1 0 0 0,0 0-1 0 0,-1 0 1 0 0,-3 1 0 0 0,-7 1 493 0 0,-23 6 0 0 0,12-2-87 0 0,-98 29 1416 0 0,110-31-1836 0 0,1 1 0 0 0,0 0 0 0 0,0 1 0 0 0,0 1 0 0 0,0 0-1 0 0,1 1 1 0 0,1 0 0 0 0,-1 0 0 0 0,-12 14 0 0 0,22-21-134 0 0,0 1 0 0 0,0-1 0 0 0,0 1 0 0 0,0-1 0 0 0,0 1 0 0 0,1-1 0 0 0,-1 1-1 0 0,0 0 1 0 0,1-1 0 0 0,-1 1 0 0 0,1 0 0 0 0,0 0 0 0 0,0-1 0 0 0,-1 1 0 0 0,1 0 0 0 0,0 0 0 0 0,0-1 0 0 0,1 1-1 0 0,-1 0 1 0 0,0 0 0 0 0,1-1 0 0 0,-1 1 0 0 0,1 0 0 0 0,-1-1 0 0 0,1 1 0 0 0,0 0 0 0 0,0-1 0 0 0,0 1 0 0 0,0-1-1 0 0,0 1 1 0 0,0-1 0 0 0,2 3 0 0 0,2 1-13 0 0,0 0 0 0 0,0 0 0 0 0,1 0 1 0 0,-1-1-1 0 0,1 1 0 0 0,9 4 0 0 0,28 10-348 0 0,3 2-299 0 0,-41-19 558 0 0,-1 1 1 0 0,0-1 0 0 0,0 1 0 0 0,-1 0-1 0 0,1 1 1 0 0,-1-1 0 0 0,1 1 0 0 0,3 5 0 0 0,-3-4 84 0 0,-1 1 0 0 0,1 1 1 0 0,-1-1-1 0 0,0 0 0 0 0,-1 1 1 0 0,1-1-1 0 0,-1 1 1 0 0,-1 0-1 0 0,2 6 0 0 0,-2 2 205 0 0,-1-1 0 0 0,0 0 0 0 0,-2 20 1 0 0,0-16-58 0 0,1 0 1 0 0,1 0 0 0 0,1 0-1 0 0,1 1 1 0 0,7 33 0 0 0,-8-47-133 0 0,3 23 112 0 0,-3-26-103 0 0,-1 1 1 0 0,0 0 0 0 0,0-1 0 0 0,0 1 0 0 0,0 0 0 0 0,-1-1 0 0 0,1 1 0 0 0,-1 0 0 0 0,1-1 0 0 0,-1 1 0 0 0,0-1-1 0 0,0 1 1 0 0,-2 2 0 0 0,1-1 6 0 0,-1-1 0 0 0,0 1 0 0 0,0-1 0 0 0,0 1 0 0 0,0-1 0 0 0,0 0 0 0 0,-6 4 0 0 0,0-1 6 0 0,-1 0 0 0 0,0 0-1 0 0,0-1 1 0 0,0 0 0 0 0,-14 4-1 0 0,-57 13 121 0 0,69-19-126 0 0,-23 5 29 0 0,-63 7 1 0 0,84-14-39 0 0,0 0 0 0 0,0-1 0 0 0,-1-1 0 0 0,1-1 1 0 0,0 0-1 0 0,0 0 0 0 0,-19-7 0 0 0,30 8-11 0 0,1 0 1 0 0,-1 0-1 0 0,1 0 0 0 0,0 0 1 0 0,0-1-1 0 0,-1 1 0 0 0,1 0 1 0 0,0-1-1 0 0,0 0 0 0 0,0 1 1 0 0,0-1-1 0 0,1 0 0 0 0,-1 0 1 0 0,0 0-1 0 0,-1-3 0 0 0,2 4-7 0 0,1-1-1 0 0,-1 0 1 0 0,1 0 0 0 0,-1 0-1 0 0,1 0 1 0 0,-1 0-1 0 0,1 0 1 0 0,0 0-1 0 0,0 0 1 0 0,0 1-1 0 0,0-1 1 0 0,0 0 0 0 0,1 0-1 0 0,-1 0 1 0 0,1 0-1 0 0,-1 0 1 0 0,1 0-1 0 0,0 0 1 0 0,-1 1-1 0 0,1-1 1 0 0,1-2-1 0 0,4-5-541 0 0,1 0-1 0 0,0 1 0 0 0,0 0 0 0 0,1 0 0 0 0,0 0 0 0 0,18-12 0 0 0,-13 10 73 0 0,19-17-1054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4T02:17:1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39 9671 0 0,'0'0'424'0'0,"-9"-10"96"0"0,0-3-416 0 0,0 5-104 0 0,-3 0 2912 0 0,0 12 4136 0 0,1 3-3448 0 0,0 0-3352 0 0,2 0-1232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4:5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709 222 1839 0 0,'0'0'8338'0'0,"1"2"-7709"0"0,2 3-817 0 0,4 15 9116 0 0,-6-21-8840 0 0,11-11-15 0 0,-11 6-76 0 0,-2 4 13 0 0,2-6-2 0 0,0 1-1 0 0,0 0 1 0 0,-1-1 0 0 0,0 1 0 0 0,-1-1-1 0 0,-2-12 1 0 0,0-11-9 0 0,4 14-157 0 0,1 0 0 0 0,0 0 0 0 0,9-30-1 0 0,-6 31-128 0 0,-5 16 265 0 0,0-1 0 0 0,0 1 0 0 0,0-1 1 0 0,1 1-1 0 0,-1-1 0 0 0,0 1 0 0 0,0-1 0 0 0,0 0 0 0 0,0 1 0 0 0,0-1 0 0 0,0 1 0 0 0,0-1 0 0 0,0 1 1 0 0,0-1-1 0 0,0 1 0 0 0,0-1 0 0 0,0 1 0 0 0,0-1 0 0 0,-1 1 0 0 0,1-1 0 0 0,0 1 0 0 0,0-1 0 0 0,-1 1 0 0 0,1-1 1 0 0,0 1-1 0 0,0-1 0 0 0,-1 1 0 0 0,1 0 0 0 0,-1-1 0 0 0,1 1 0 0 0,-1-1 0 0 0,0 1 11 0 0,0-1 0 0 0,-1 1 1 0 0,1 0-1 0 0,0 0 0 0 0,0 0 0 0 0,0 0 0 0 0,-1 0 0 0 0,1 0 0 0 0,0 0 0 0 0,0 1 1 0 0,0-1-1 0 0,0 0 0 0 0,-2 1 0 0 0,-5 2 25 0 0,1 1-1 0 0,1-1 1 0 0,-10 7 0 0 0,-143 86 662 0 0,85-54-482 0 0,67-38-194 0 0,1 1 0 0 0,-1 0 0 0 0,1 0 0 0 0,0 1 0 0 0,1 0 0 0 0,-1 0 0 0 0,1 0 0 0 0,1 0 0 0 0,-1 1 0 0 0,-5 10 0 0 0,-2 7 0 0 0,-15 46 0 0 0,20-48 0 0 0,1-4-16 0 0,2 1 0 0 0,0 0 0 0 0,-2 35 0 0 0,5-35 16 0 0,6-3 0 0 0,-4-15 2 0 0,0 0-1 0 0,0 1 1 0 0,0-1-1 0 0,0 0 0 0 0,0 0 1 0 0,0 0-1 0 0,0 0 1 0 0,0 0-1 0 0,0 0 1 0 0,2 1-1 0 0,0-1 15 0 0,0 0 0 0 0,0 0-1 0 0,0-1 1 0 0,0 1 0 0 0,0 0-1 0 0,1-1 1 0 0,-1 0 0 0 0,0 0 0 0 0,0 0-1 0 0,0 0 1 0 0,0 0 0 0 0,1-1-1 0 0,-1 0 1 0 0,0 1 0 0 0,5-3 0 0 0,6-2 185 0 0,26-12 1 0 0,-37 15-159 0 0,47-24 257 0 0,-1-3 1 0 0,-1-2 0 0 0,59-50-1 0 0,-91 69-272 0 0,-1-1-4 0 0,1 0 0 0 0,-2 0 0 0 0,26-31 0 0 0,-33 32-24 0 0,-7 11-1 0 0,0 1-1 0 0,0 0 1 0 0,1-1-1 0 0,-1 1 0 0 0,0 0 1 0 0,0-1-1 0 0,0 1 1 0 0,0 0-1 0 0,0-1 1 0 0,1 1-1 0 0,-1 0 1 0 0,0-1-1 0 0,0 1 0 0 0,0-1 1 0 0,0 1-1 0 0,0 0 1 0 0,0-1-1 0 0,0 1 1 0 0,0 0-1 0 0,0-1 1 0 0,0 1-1 0 0,-1 0 1 0 0,1-1-1 0 0,0 1 0 0 0,0-1 1 0 0,0 1-1 0 0,0 0 1 0 0,-1-1-1 0 0,-7 6-97 0 0,-12 15-45 0 0,6-3 135 0 0,2 1-1 0 0,0 1 1 0 0,1 0 0 0 0,-9 21-1 0 0,-29 85-69 0 0,34-84 61 0 0,-25 64-138 0 0,-38 107-384 0 0,40-101 376 0 0,-25 128 0 0 0,25 8-36 0 0,18-109-120 0 0,19-126 260 0 0,-1 0 0 0 0,-1-1 0 0 0,0 1 0 0 0,-8 21 0 0 0,9-29 102 0 0,0-1 1 0 0,0 0 0 0 0,0 0 0 0 0,0 0-1 0 0,-1 0 1 0 0,1 0 0 0 0,-1 0 0 0 0,1-1-1 0 0,-1 1 1 0 0,0-1 0 0 0,0 1 0 0 0,0-1-1 0 0,-1 0 1 0 0,1-1 0 0 0,0 1 0 0 0,-1 0 0 0 0,1-1-1 0 0,-1 0 1 0 0,-6 2 0 0 0,5-3 121 0 0,0 1-1 0 0,0-1 1 0 0,0 1 0 0 0,-1-1-1 0 0,1-1 1 0 0,0 1 0 0 0,0-1 0 0 0,0 0-1 0 0,0 0 1 0 0,0 0 0 0 0,0-1-1 0 0,0 0 1 0 0,0 0 0 0 0,1 0-1 0 0,-1-1 1 0 0,-6-4 0 0 0,-6-5 544 0 0,1 0-1 0 0,-27-29 1 0 0,21 19-417 0 0,-37-43 11 0 0,28 31-220 0 0,28 31-82 0 0,2 3 0 0 0,1-1 0 0 0,-1 0 0 0 0,0 0 0 0 0,0 0 0 0 0,0 0 0 0 0,1-1 0 0 0,-1 1 0 0 0,0 0 0 0 0,1 0 0 0 0,-1 0 0 0 0,1 0 0 0 0,-1-1 0 0 0,1-1 0 0 0,-3-9 0 0 0,4 1-15 0 0,5-1-57 0 0,-3 8 16 0 0,1 0 0 0 0,-1 1 0 0 0,1-1-1 0 0,0 1 1 0 0,0 0 0 0 0,0 1-1 0 0,0-1 1 0 0,7-3 0 0 0,-1 2-1109 0 0,0-1 0 0 0,19-4 0 0 0,-27 8-427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0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3223 0 0,'0'0'13406'0'0,"1"2"-13149"0"0,0 2-170 0 0,0-1 1 0 0,0 0-1 0 0,-1 1 1 0 0,1-1 0 0 0,-1 1-1 0 0,0-1 1 0 0,0 1-1 0 0,-1 5 1 0 0,-9 35 216 0 0,3-15-75 0 0,5-24-175 0 0,0 3-33 0 0,19-25 134 0 0,-9 7-102 0 0,3-9-59 0 0,-11 17-36 0 0,1 0-271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0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2759 0 0,'0'0'6035'0'0,"0"3"-5600"0"0,-3 23 4543 0 0,1-25-4918 0 0,-5 3-37 0 0,5-4 30 0 0,-23 8 3131 0 0,27-9-3106 0 0,6-3 8 0 0,-6 3 1654 0 0,-2-1-1674 0 0,0-6 4 0 0,0 6-35 0 0,1 4-10 0 0,6 17-11 0 0,-5-13-19 0 0,3 4-4 0 0,-4-8-49 0 0,2-2-270 0 0,0-1 160 0 0,0 1 1 0 0,0-1 0 0 0,-1 0-1 0 0,1 0 1 0 0,0 0 0 0 0,-1 0-1 0 0,1 0 1 0 0,-1-1 0 0 0,1 1-1 0 0,-1-1 1 0 0,1 1 0 0 0,-1-1-1 0 0,2-2 1 0 0,4-6-1428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0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44 11055 0 0,'0'-5'170'0'0,"1"4"-97"0"0,-1-1 1 0 0,0 1-1 0 0,1 0 0 0 0,-1 0 0 0 0,1 0 0 0 0,-1 0 1 0 0,1 0-1 0 0,0 0 0 0 0,-1 0 0 0 0,1 0 0 0 0,0 0 1 0 0,0 0-1 0 0,0 0 0 0 0,1-1 0 0 0,-1 0 999 0 0,0 4-444 0 0,0 2-531 0 0,0-1 0 0 0,0 1 0 0 0,-1-1 0 0 0,1 1 0 0 0,-1-1 0 0 0,0 1-1 0 0,0-1 1 0 0,0 1 0 0 0,-1 5 0 0 0,-9 36 60 0 0,8-39-100 0 0,-28 121 247 0 0,4 0 1 0 0,-10 169-1 0 0,35-266-304 0 0,0-6 0 0 0,-1 0 0 0 0,-5 24 0 0 0,4-33 0 0 0,-6 25 78 0 0,8-37 492 0 0,4-4-395 0 0,3-3-42 0 0,0 0 1 0 0,0-1-1 0 0,0 1 1 0 0,0-1-1 0 0,-1 0 1 0 0,1 0-1 0 0,-1-1 1 0 0,-1 0-1 0 0,8-11 1 0 0,4-9 179 0 0,13-31 0 0 0,-23 45-235 0 0,55-96 436 0 0,-17 32-186 0 0,25-34 171 0 0,-35 57-278 0 0,-32 49-161 0 0,2-3-60 0 0,-2 21-76 0 0,-2 58-4 0 0,-16 128 1 0 0,0-15 4 0 0,15-168 41 0 0,1 47 14 0 0,1-49 20 0 0,0-15 1 0 0,-1 1 0 0 0,0-1 0 0 0,0 1 0 0 0,0 0 0 0 0,0-1 0 0 0,0 1 0 0 0,0-1 0 0 0,1 1 1 0 0,-1-1-1 0 0,0 1 0 0 0,1-1 0 0 0,-1 1 0 0 0,0-1 0 0 0,1 1 0 0 0,-1-1 0 0 0,0 1 0 0 0,1-1 0 0 0,0 1 6 0 0,0-1-1 0 0,0 0 1 0 0,0 0-1 0 0,0 0 1 0 0,0-1 0 0 0,-1 1-1 0 0,1 0 1 0 0,0 0 0 0 0,0 0-1 0 0,0-1 1 0 0,0 1 0 0 0,-1 0-1 0 0,1-1 1 0 0,0 1 0 0 0,0-1-1 0 0,-1 1 1 0 0,1-1-1 0 0,0 1 1 0 0,0-1 0 0 0,-1 1-1 0 0,1-1 1 0 0,0 0 0 0 0,15-18 125 0 0,40-78 524 0 0,-11 18-305 0 0,163-194 90 0 0,-94 132-338 0 0,63-84 54 0 0,-171 217-144 0 0,0-1 1 0 0,0 0-1 0 0,8-19 0 0 0,-8 16-27 0 0,-5 10-88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0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 2759 0 0,'18'-6'18272'0'0,"-17"11"-18333"0"0,0-4-1426 0 0,0 4 1541 0 0,0 0 0 0 0,0 0 0 0 0,0 0 0 0 0,-1 0 0 0 0,1 0 0 0 0,-1 0 0 0 0,-1 0 0 0 0,1 0 0 0 0,-1 0 0 0 0,-2 9 0 0 0,-2 3 41 0 0,-13 28-1 0 0,2-4-17 0 0,1 6 47 0 0,-13 66 0 0 0,26-101-140 0 0,2-10-58 0 0,2-2-422 0 0,0-1 256 0 0,0 1 1 0 0,1-1-1 0 0,-1 0 1 0 0,0 0 0 0 0,0 0-1 0 0,0 0 1 0 0,0 0-1 0 0,4-3 1 0 0,5-5-6236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11575 0 0,'0'0'1047'0'0,"2"-1"-859"0"0,14-6 587 0 0,1 1 1 0 0,0 0-1 0 0,0 1 1 0 0,36-6-1 0 0,76-1 3376 0 0,-82 8-3416 0 0,93 2 1157 0 0,-7 0-1435 0 0,-110 0-1721 0 0,0-1 0 0 0,0 0 0 0 0,39-13 0 0 0,-46 10-603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0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431 121 11055 0 0,'86'-113'1459'0'0,"-85"112"-1290"0"0,-1 1 1 0 0,0-1-1 0 0,0 1 1 0 0,1 0-1 0 0,-1-1 0 0 0,0 1 1 0 0,1-1-1 0 0,-1 1 0 0 0,1 0 1 0 0,-1-1-1 0 0,0 1 1 0 0,1 0-1 0 0,-1-1 0 0 0,1 1 1 0 0,-1 0-1 0 0,1 0 0 0 0,-1-1 1 0 0,1 1-1 0 0,-1 0 1 0 0,1 0-1 0 0,0 0 0 0 0,0 0-19 0 0,-1 0 0 0 0,0 1 0 0 0,0-1 0 0 0,0 0-1 0 0,1 1 1 0 0,-1-1 0 0 0,0 0 0 0 0,0 1-1 0 0,0-1 1 0 0,0 1 0 0 0,0-1 0 0 0,0 0 0 0 0,0 1-1 0 0,1-1 1 0 0,-1 1 0 0 0,0-1 0 0 0,0 0 0 0 0,-1 1-1 0 0,1-1 1 0 0,0 1 0 0 0,-5 25 907 0 0,-14 26-926 0 0,-2-2-1 0 0,-38 67 0 0 0,20-42-82 0 0,-128 291 277 0 0,155-339-283 0 0,-103 234 50 0 0,92-209-180 0 0,13-26-876 0 0,-2-1-1 0 0,-23 38 0 0 0,23-48-491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0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9 142 10135 0 0,'-8'-7'8286'0'0,"11"7"-7962"0"0,19 5 211 0 0,1-2 1 0 0,46 0-1 0 0,2-6 485 0 0,125-22-1 0 0,51-27-709 0 0,-98 15-2201 0 0,-135 33 1225 0 0,17-7-4342 0 0,-4-3-1512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0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6 10591 0 0,'2'-1'488'0'0,"0"0"-216"0"0,-1 1 0 0 0,1-1 0 0 0,-1 1 0 0 0,1-1-1 0 0,-1 1 1 0 0,1-1 0 0 0,-1 1 0 0 0,1 0-1 0 0,0 0 1 0 0,-1 0 0 0 0,1 0 0 0 0,-1 0 0 0 0,1 0-1 0 0,0 1 1 0 0,-1-1 0 0 0,3 1 0 0 0,-3 0-136 0 0,0-1 1 0 0,0 1-1 0 0,-1 0 1 0 0,1 0 0 0 0,0-1-1 0 0,0 1 1 0 0,-1 0-1 0 0,1 0 1 0 0,0 0-1 0 0,-1 0 1 0 0,1 0-1 0 0,-1 0 1 0 0,1 0 0 0 0,-1 0-1 0 0,0 1 1 0 0,1-1-1 0 0,-1 0 1 0 0,0 0-1 0 0,0 0 1 0 0,0 0-1 0 0,0 0 1 0 0,0 2 0 0 0,-1 8 54 0 0,0 0 1 0 0,0-1-1 0 0,-1 1 1 0 0,-1-1-1 0 0,0 1 0 0 0,0-1 1 0 0,-6 11-1 0 0,2-2 28 0 0,-60 131 810 0 0,24-58-858 0 0,-117 246-15 0 0,138-292-152 0 0,-4 6-24 0 0,-2 0 0 0 0,-3-2 0 0 0,-65 82 0 0 0,89-123 4 0 0,7-10-57 0 0,-1 1 65 0 0,1-1 0 0 0,-1 0 1 0 0,1 1-1 0 0,-1-1 0 0 0,1 0 0 0 0,-1 1 0 0 0,1-1 0 0 0,0 0 0 0 0,-1 1 0 0 0,1-1 0 0 0,0 0 0 0 0,0 0 0 0 0,-1 0 0 0 0,1 1 0 0 0,0-1 0 0 0,0-1 0 0 0,1-6-25 0 0,-1 0-1 0 0,2 0 1 0 0,0 0 0 0 0,0 0-1 0 0,0 1 1 0 0,1-1-1 0 0,0 1 1 0 0,0-1 0 0 0,5-6-1 0 0,4-6-69 0 0,27-36-1 0 0,-28 42 83 0 0,1 0 0 0 0,1 1 1 0 0,-1 1-1 0 0,2 0 0 0 0,0 1 1 0 0,0 0-1 0 0,20-11 0 0 0,-27 18 59 0 0,0 1 0 0 0,0 0 0 0 0,1 0 0 0 0,-1 0 0 0 0,0 1 1 0 0,1 0-1 0 0,0 0 0 0 0,0 1 0 0 0,-1 0 0 0 0,1 1 0 0 0,0 0 0 0 0,0 0 0 0 0,0 0 0 0 0,-1 1 0 0 0,1 0 0 0 0,0 1 0 0 0,0-1 0 0 0,13 6 0 0 0,-7 2 42 0 0,-11-6-76 0 0,-1 0-1 0 0,1 0 1 0 0,-1 0-1 0 0,1 0 1 0 0,-1 1-1 0 0,0-1 0 0 0,-1 1 1 0 0,1-1-1 0 0,-1 1 1 0 0,1 0-1 0 0,-1-1 1 0 0,0 1-1 0 0,0 0 1 0 0,-1 0-1 0 0,1 0 1 0 0,-1 0-1 0 0,0 5 1 0 0,0 9 35 0 0,-2 0 1 0 0,-5 28 0 0 0,4-27-17 0 0,-16 69 78 0 0,13-66-73 0 0,2-6-16 0 0,3-8-10 0 0,2-1 47 0 0,0 3-53 0 0,0-8-65 0 0,6 1 3 0 0,-6-3 18 0 0,-1 0-1 0 0,1 1 0 0 0,-1-1 1 0 0,1 0-1 0 0,-1 1 0 0 0,1-1 1 0 0,-1 0-1 0 0,1 0 0 0 0,0 0 1 0 0,-1 1-1 0 0,1-1 0 0 0,0 0 1 0 0,-1 0-1 0 0,1 0 0 0 0,-1 0 1 0 0,1 0-1 0 0,0 0 0 0 0,0 0 1 0 0,4-1-573 0 0,-1 1 0 0 0,1-1 1 0 0,0 1-1 0 0,8-4 1 0 0,-1-1-6003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0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530 112 1839 0 0,'0'0'12963'0'0,"-2"-1"-12519"0"0,-6-4-97 0 0,0 0 1 0 0,0-1-1 0 0,0 0 0 0 0,1-1 1 0 0,0 0-1 0 0,0 0 0 0 0,0 0 1 0 0,1-1-1 0 0,-9-15 0 0 0,13 21-317 0 0,1-1-1 0 0,-1 1 1 0 0,0 0 0 0 0,0 0-1 0 0,0 0 1 0 0,0 1 0 0 0,0-1-1 0 0,0 0 1 0 0,0 1 0 0 0,-1-1-1 0 0,1 1 1 0 0,0 0-1 0 0,-1-1 1 0 0,1 1 0 0 0,-1 1-1 0 0,0-1 1 0 0,1 0 0 0 0,-1 1-1 0 0,0-1 1 0 0,1 1 0 0 0,-6 0-1 0 0,-2 0-89 0 0,0 0 0 0 0,1 1 0 0 0,-1 0 0 0 0,-15 5 0 0 0,1 1-23 0 0,0 2-1 0 0,0 0 1 0 0,1 2 0 0 0,1 0-1 0 0,-1 2 1 0 0,-31 23-1 0 0,41-25 116 0 0,0 0-1 0 0,1 0 0 0 0,1 1 1 0 0,0 0-1 0 0,-17 26 1 0 0,22-29-16 0 0,0 1 0 0 0,0 0 0 0 0,1 0 0 0 0,1 0-1 0 0,0 1 1 0 0,0 0 0 0 0,1 0 0 0 0,0 0 0 0 0,-1 14 0 0 0,4-21-7 0 0,-1-1 0 0 0,1 0 0 0 0,0 1 0 0 0,1-1 0 0 0,-1 1 0 0 0,0-1 0 0 0,1 0 0 0 0,0 1 0 0 0,0-1 0 0 0,0 0 0 0 0,0 0 0 0 0,0 0 0 0 0,1 0 0 0 0,-1 0 0 0 0,1 0-1 0 0,0 0 1 0 0,0 0 0 0 0,0 0 0 0 0,0-1 0 0 0,1 1 0 0 0,-1-1 0 0 0,1 0 0 0 0,-1 0 0 0 0,1 0 0 0 0,0 0 0 0 0,0 0 0 0 0,0 0 0 0 0,0-1 0 0 0,0 1 0 0 0,0-1 0 0 0,4 1 0 0 0,1 0 87 0 0,1 0 1 0 0,-1 0-1 0 0,1-1 1 0 0,0 0-1 0 0,-1-1 0 0 0,1 0 1 0 0,0 0-1 0 0,-1-1 1 0 0,1 0-1 0 0,0 0 1 0 0,9-4-1 0 0,3-1 107 0 0,-1-1 1 0 0,0-1-1 0 0,35-19 0 0 0,-45 21-185 0 0,-1 0 0 0 0,1-1 1 0 0,-2 0-1 0 0,1 0 0 0 0,-1-1 0 0 0,0 0 0 0 0,0 0 0 0 0,-1-1 1 0 0,6-10-1 0 0,-1-1 89 0 0,-9 26-106 0 0,-1-1 0 0 0,-1 1 0 0 0,1-1 1 0 0,-1 1-1 0 0,0 0 0 0 0,0 0 1 0 0,0 8-1 0 0,3 26-1 0 0,-4-35 0 0 0,0 0 0 0 0,9 13 0 0 0,0-6-14 0 0,-8-11-66 0 0,0-1 1 0 0,0 1 0 0 0,0 0 0 0 0,0 0 0 0 0,0 0 0 0 0,0-1 0 0 0,1 1 0 0 0,-1 0 0 0 0,0-1 0 0 0,0 1 0 0 0,1-1-1 0 0,-1 0 1 0 0,0 1 0 0 0,0-1 0 0 0,1 0 0 0 0,-1 0 0 0 0,0 0 0 0 0,1 0 0 0 0,-1 0 0 0 0,0 0 0 0 0,2 0 0 0 0,15-3-6967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1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72 9007 0 0,'77'-71'7451'0'0,"-79"73"-7063"0"0,-13 14 182 0 0,2 1 0 0 0,-22 36 0 0 0,15-21-152 0 0,-24 41-145 0 0,-36 80-1 0 0,65-125-316 0 0,-1-1 0 0 0,-1-1-1 0 0,-41 47 1 0 0,9-21-153 0 0,29-32 99 0 0,1 1-1 0 0,-22 30 1 0 0,40-49-50 0 0,4-4-433 0 0,39-28-542 0 0,-14 4 484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1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137 458 9703 0 0,'0'0'875'0'0,"-2"2"-719"0"0,-7 7 4672 0 0,8-7-4440 0 0,-1 1-239 0 0,1-1 0 0 0,-1 1 1 0 0,0-1-1 0 0,0 1 0 0 0,0-1 0 0 0,-1 0 0 0 0,1 0 1 0 0,0 0-1 0 0,-1 0 0 0 0,0 0 0 0 0,1 0 1 0 0,-1-1-1 0 0,-4 3 0 0 0,2-2 47 0 0,-1 0-1 0 0,1-1 1 0 0,-1 1 0 0 0,1-1-1 0 0,-1 0 1 0 0,0 0 0 0 0,-8 0 0 0 0,13-1-160 0 0,-1 0 0 0 0,1 0 0 0 0,-1 0 0 0 0,1-1 0 0 0,0 1 0 0 0,-1 0 0 0 0,1 0 1 0 0,0-1-1 0 0,-1 1 0 0 0,1-1 0 0 0,0 1 0 0 0,-1-1 0 0 0,1 0 0 0 0,0 1 0 0 0,0-1 1 0 0,0 0-1 0 0,0 0 0 0 0,-1 0 0 0 0,1 0 0 0 0,1 0 0 0 0,-1 0 0 0 0,0 0 0 0 0,0 0 1 0 0,0 0-1 0 0,0-1 0 0 0,1 1 0 0 0,-2-2 0 0 0,2 1-3 0 0,-1-1-1 0 0,0 0 1 0 0,1 0-1 0 0,-1 0 1 0 0,1 0-1 0 0,0 1 1 0 0,0-1-1 0 0,0 0 1 0 0,1 0-1 0 0,-1 0 1 0 0,1 0-1 0 0,-1 0 1 0 0,3-4-1 0 0,1-4 12 0 0,1 0-1 0 0,0 1 0 0 0,0 0 1 0 0,13-17-1 0 0,31-35-11 0 0,-35 46-33 0 0,5-5-41 0 0,1 1-1 0 0,0 1 0 0 0,35-24 1 0 0,73-41-235 0 0,-118 77 263 0 0,21-10-22 0 0,0 2 1 0 0,0 1-1 0 0,1 2 1 0 0,1 0-1 0 0,43-8 1 0 0,-35 13 8 0 0,45-4 0 0 0,-76 11 27 0 0,-1 0 0 0 0,0 1 0 0 0,1 0 0 0 0,-1 0 0 0 0,1 1 0 0 0,-1 0 0 0 0,0 0 0 0 0,0 1 0 0 0,0 0 0 0 0,0 1 0 0 0,-1 0 0 0 0,10 6 0 0 0,-15-8 0 0 0,0 1 0 0 0,0 0 0 0 0,1 0 0 0 0,-1 0 0 0 0,-1 0 0 0 0,1 0 0 0 0,0 0 0 0 0,-1 1 0 0 0,0-1 0 0 0,0 1 0 0 0,0 0 0 0 0,0 0 0 0 0,2 6 0 0 0,-2 4-10 0 0,-4 2-33 0 0,2-13 42 0 0,0 0-1 0 0,-1 0 1 0 0,1 0 0 0 0,-1 0-1 0 0,0 0 1 0 0,0 0 0 0 0,-1 0-1 0 0,-1 4 1 0 0,2-6 1 0 0,0 1 1 0 0,0-1-1 0 0,0 0 1 0 0,0 1-1 0 0,-1-1 1 0 0,1 0-1 0 0,-4 2 1 0 0,-2 3 7 0 0,-169 163 792 0 0,172-165-787 0 0,-123 107 373 0 0,106-94-336 0 0,0 0 3 0 0,-1-1 0 0 0,-31 18 0 0 0,44-30-37 0 0,0 1-1 0 0,0-1 0 0 0,-1 0 0 0 0,1-1 0 0 0,-1 0 0 0 0,0-1 0 0 0,0 0 1 0 0,0-1-1 0 0,-14 1 0 0 0,19-2-14 0 0,1 0 16 0 0,0 1 1 0 0,0-1 0 0 0,0-1 0 0 0,0 1 0 0 0,0-1 0 0 0,0 1 0 0 0,0-1 0 0 0,0 0-1 0 0,0-1 1 0 0,-4-1 0 0 0,7 2-16 0 0,0 0-1 0 0,1 1 1 0 0,-1-1-1 0 0,1 0 1 0 0,-1 0-1 0 0,1 0 1 0 0,0 0-1 0 0,-1 0 1 0 0,1 0 0 0 0,0 0-1 0 0,-1 0 1 0 0,1 0-1 0 0,0 0 1 0 0,0 0-1 0 0,0 0 1 0 0,0 0-1 0 0,0 1 1 0 0,0-1-1 0 0,0 0 1 0 0,0 0-1 0 0,1-2 1 0 0,4-21-204 0 0,-5 23 202 0 0,5-12-137 0 0,1-8-3094 0 0,-3 6 1431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1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5063 0 0,'0'0'12036'0'0,"2"0"-11493"0"0,8 2 2 0 0,0-1 0 0 0,0-1 1 0 0,0 0-1 0 0,0 0 0 0 0,0-1 1 0 0,0-1-1 0 0,15-3 0 0 0,-9 2-359 0 0,1 1-1 0 0,18-1 0 0 0,49-1-2856 0 0,-68 3 565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1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11975 0 0,'0'0'3646'0'0,"3"1"-2346"0"0,1-1-1198 0 0,0 1-1 0 0,1 0 1 0 0,-1 0 0 0 0,0 1 0 0 0,0-1 0 0 0,0 1 0 0 0,0 0 0 0 0,0 0 0 0 0,-1 0 0 0 0,1 1 0 0 0,-1-1 0 0 0,1 1 0 0 0,-1 0 0 0 0,0 0 0 0 0,0 0 0 0 0,0 0 0 0 0,0 0 0 0 0,-1 1-1 0 0,1-1 1 0 0,-1 1 0 0 0,0 0 0 0 0,0 0 0 0 0,3 7 0 0 0,-3 0-48 0 0,1 0-1 0 0,-2 0 1 0 0,0 0-1 0 0,0 0 1 0 0,-1 1 0 0 0,0-1-1 0 0,-1 0 1 0 0,-2 13-1 0 0,-4 14 334 0 0,-14 38 0 0 0,7-26-211 0 0,9-31-26 0 0,-1 7 144 0 0,-14 36 0 0 0,12-40 567 0 0,10-19 344 0 0,6-8-656 0 0,2-5-456 0 0,0 0 0 0 0,-1-1-1 0 0,-1 0 1 0 0,0 0-1 0 0,12-23 1 0 0,11-16-45 0 0,167-216-37 0 0,-173 235-40 0 0,1 1-1 0 0,51-47 1 0 0,-57 60 12 0 0,2 1-1 0 0,0 0 0 0 0,0 2 1 0 0,48-22-1 0 0,99-23 18 0 0,-164 57-6 0 0,18-2-61 0 0,-20 4-44 0 0,-41 16-6081 0 0,15-9 4368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1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34 2759 0 0,'2'-1'8958'0'0,"-2"0"-8834"0"0,1 1 1 0 0,-1 0 0 0 0,0-1 0 0 0,1 1-1 0 0,-1-1 1 0 0,0 1 0 0 0,1-1 0 0 0,-1 1 0 0 0,0 0-1 0 0,0-1 1 0 0,0 1 0 0 0,1-1 0 0 0,-1 1-1 0 0,0-1 1 0 0,0 1 0 0 0,0-1 0 0 0,0 1-1 0 0,0-1 1 0 0,0 1 0 0 0,0-1 0 0 0,0 1-1 0 0,0-1 1 0 0,0 1 0 0 0,0-1 0 0 0,0 1 0 0 0,0-1-1 0 0,-1 1 1 0 0,1-1 0 0 0,0 1 0 0 0,0-1-1 0 0,-1 0 1 0 0,0 0-33 0 0,0 0 1 0 0,0 0-1 0 0,0 1 0 0 0,0-1 0 0 0,0 0 0 0 0,-1 0 1 0 0,1 0-1 0 0,0 1 0 0 0,0-1 0 0 0,-1 1 0 0 0,-1-1 1 0 0,-3-1 9 0 0,-1 0 0 0 0,0 1 0 0 0,0 0 0 0 0,-9 0 0 0 0,4 1-31 0 0,1 2 0 0 0,0-1 0 0 0,0 1 1 0 0,0 1-1 0 0,-21 7 0 0 0,11-1 32 0 0,-39 21 0 0 0,37-16 18 0 0,1 0-1 0 0,1 2 1 0 0,0 1-1 0 0,-32 33 1 0 0,43-40-34 0 0,1 1 1 0 0,0 0-1 0 0,1 1 1 0 0,0 0-1 0 0,1 0 1 0 0,0 1-1 0 0,1 0 1 0 0,1 0-1 0 0,0 0 1 0 0,-5 20 0 0 0,9-29-72 0 0,0-1 1 0 0,1 1 0 0 0,-1-1-1 0 0,1 0 1 0 0,0 1 0 0 0,0-1 0 0 0,0 1-1 0 0,0-1 1 0 0,1 1 0 0 0,0-1-1 0 0,-1 0 1 0 0,1 1 0 0 0,0-1-1 0 0,2 3 1 0 0,7 6 57 0 0,-6-10-59 0 0,0 0 1 0 0,0 0 0 0 0,0 0-1 0 0,0-1 1 0 0,1 0 0 0 0,-1 0 0 0 0,0 0-1 0 0,1 0 1 0 0,-1 0 0 0 0,1-1-1 0 0,-1 0 1 0 0,1 0 0 0 0,0 0 0 0 0,-1-1-1 0 0,1 1 1 0 0,-1-1 0 0 0,8-2-1 0 0,-2 0 38 0 0,0 0-1 0 0,0-1 0 0 0,-1 0 0 0 0,0-1 0 0 0,1 1 0 0 0,15-13 1 0 0,-14 8 2 0 0,0-1 1 0 0,0-1 0 0 0,-1 0 0 0 0,0 0-1 0 0,12-19 1 0 0,-15 17-56 0 0,-2 1 0 0 0,-4 7 0 0 0,-4 6 0 0 0,-5 5 0 0 0,1 2-37 0 0,0 0 1 0 0,1 1-1 0 0,0 0 0 0 0,0 0 0 0 0,1 0 1 0 0,0 1-1 0 0,1 0 0 0 0,0-1 0 0 0,0 2 0 0 0,1-1 1 0 0,-3 18-1 0 0,6-27-197 0 0,0-1 0 0 0,0 1 0 0 0,0 0 0 0 0,0-1 0 0 0,0 1 0 0 0,0 0 0 0 0,0-1 0 0 0,0 1 0 0 0,1 0 0 0 0,-1-1 0 0 0,0 1 0 0 0,0 0 0 0 0,0-1 0 0 0,1 1 0 0 0,-1-1 0 0 0,0 1 0 0 0,1 0 0 0 0,0 0 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1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553 148 5983 0 0,'36'-48'-793'0'0,"2"6"4536"0"0,-31 35-2739 0 0,0 1 0 0 0,1 0 0 0 0,-1 0-1 0 0,1 1 1 0 0,0 0 0 0 0,0 1-1 0 0,1-1 1 0 0,0 2 0 0 0,-1-1-1 0 0,11-2 1 0 0,-16 6-379 0 0,-3 1-603 0 0,1 0 0 0 0,-1 0-1 0 0,1 0 1 0 0,-1 0 0 0 0,1 0 0 0 0,-1 0-1 0 0,0 0 1 0 0,0 1 0 0 0,1-1 0 0 0,-1 0-1 0 0,0 0 1 0 0,0 2 0 0 0,0 2 22 0 0,1 3-2 0 0,-1 1 0 0 0,-1 0 1 0 0,1-1-1 0 0,-1 1 0 0 0,-1 0 1 0 0,1-1-1 0 0,-2 1 0 0 0,-2 8 0 0 0,-32 66 269 0 0,25-57-207 0 0,-194 368 610 0 0,-27-14-678 0 0,34-33-36 0 0,192-332 18 0 0,1 0 0 0 0,-9 29 0 0 0,10-10-3185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0 13015 0 0,'0'0'1179'0'0,"-8"4"-764"0"0,0 0-320 0 0,0 1 1 0 0,-1 0-1 0 0,2 1 1 0 0,-1 0-1 0 0,1 0 1 0 0,0 1 0 0 0,-8 8-1 0 0,-1 4 211 0 0,-21 34 0 0 0,4 1-81 0 0,-31 70 1 0 0,-16 64 592 0 0,-7 13 42 0 0,61-148-665 0 0,-56 84-1 0 0,57-103-204 0 0,-3-1 0 0 0,0-1-1 0 0,-54 46 1 0 0,77-75-2075 0 0,5-10-2258 0 0,3-3-844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1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78 2303 0 0,'0'3'10275'0'0,"-7"19"-5088"0"0,-3 1-3593 0 0,-7 21-611 0 0,13-30-665 0 0,1-7-228 0 0,1 0 1 0 0,0 0-1 0 0,1 0 1 0 0,-1 0-1 0 0,1 0 0 0 0,1 0 1 0 0,-1 11-1 0 0,5-4-26 0 0,3 8 28 0 0,-4-17-74 0 0,1-2 7 0 0,-1 0 58 0 0,0 0-1 0 0,0-1 1 0 0,1 1 0 0 0,-1-1 0 0 0,1 0 0 0 0,0 1 0 0 0,-1-2-1 0 0,5 3 1 0 0,-5-3 77 0 0,-1-2-5 0 0,2 1-96 0 0,0-1-1 0 0,-1 0 1 0 0,1 0 0 0 0,-1 0 0 0 0,1 0 0 0 0,-1 0-1 0 0,1-1 1 0 0,-1 0 0 0 0,5-3 0 0 0,100-89 270 0 0,-76 63-411 0 0,-23 21-346 0 0,18-15 1 0 0,-5 1-1644 0 0,-18 19 1511 0 0,-3 3-189 0 0,3-2-21 0 0,-4 4 722 0 0,0-1 0 0 0,0 1-1 0 0,1 0 1 0 0,-1 0 0 0 0,0 0-1 0 0,0 0 1 0 0,0 0 0 0 0,1-1-1 0 0,-1 1 1 0 0,0 0-1 0 0,0 0 1 0 0,0-1 0 0 0,0 1-1 0 0,1 0 1 0 0,-1 0 0 0 0,0 0-1 0 0,0-1 1 0 0,0 1 0 0 0,0 0-1 0 0,0 0 1 0 0,0-1 0 0 0,0 1-1 0 0,0 0 1 0 0,0-1 0 0 0,0 1-1 0 0,0 0 1 0 0,0 0 0 0 0,0-1-1 0 0,0 1 1 0 0,0 0 0 0 0,0 0-1 0 0,0-1 1 0 0,0 1 0 0 0,-6-11 464 0 0,4 0-406 0 0,2 7-10 0 0,1 1 0 0 0,-1 0 0 0 0,1-1 0 0 0,0 1 0 0 0,1 0 0 0 0,-1 0 0 0 0,0 0 0 0 0,1 0 0 0 0,0 0 0 0 0,-1 0 0 0 0,5-5 0 0 0,-5 6-34 0 0,1 0-1 0 0,-1 0 0 0 0,1 0 1 0 0,0 0-1 0 0,0 0 0 0 0,-1 0 1 0 0,1 0-1 0 0,0 0 0 0 0,1 1 1 0 0,-1-1-1 0 0,0 1 0 0 0,3-2 1 0 0,2 0-978 0 0,5-3-4654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159 123 13447 0 0,'0'0'614'0'0,"-3"0"-12"0"0,-9 3-386 0 0,-10 5 960 0 0,21-6 149 0 0,5-1 143 0 0,22-1 635 0 0,-25 0-2480 0 0,15-2 449 0 0,-1 0 0 0 0,1 0 0 0 0,-1-2 0 0 0,20-6 0 0 0,59-27-109 0 0,-85 33 51 0 0,10-4-14 0 0,-2-1 0 0 0,1-1 0 0 0,31-22 0 0 0,-42 24 0 0 0,-8 4 0 0 0,-6 2 0 0 0,2 1-1 0 0,0 0-1 0 0,-1 1 1 0 0,1-1-1 0 0,0 1 1 0 0,-1 1-1 0 0,1-1 1 0 0,0 1 0 0 0,-7 1-1 0 0,-43 13-103 0 0,39-10 66 0 0,-17 6 9 0 0,0 1 0 0 0,-48 25 1 0 0,62-26 14 0 0,-1 1 0 0 0,1 1 1 0 0,1 1-1 0 0,-33 31 0 0 0,45-39 29 0 0,0 1 0 0 0,1 0 0 0 0,0 0 0 0 0,0 0 0 0 0,0 1 0 0 0,1 0 0 0 0,0 0 0 0 0,-5 15 0 0 0,7-19-3 0 0,1 0-1 0 0,0 1 1 0 0,1-1-1 0 0,-1 1 1 0 0,1-1-1 0 0,0 0 1 0 0,0 1-1 0 0,0-1 1 0 0,0 1-1 0 0,1-1 1 0 0,0 1-1 0 0,0-1 1 0 0,0 0-1 0 0,0 1 1 0 0,1-1-1 0 0,0 0 1 0 0,0 0-1 0 0,0 0 1 0 0,3 5-1 0 0,7 6 235 0 0,1 1 0 0 0,1-2 0 0 0,0 0 1 0 0,0-1-1 0 0,1 0 0 0 0,1-1 0 0 0,0-1 0 0 0,1 0 0 0 0,0-1 0 0 0,1-1 0 0 0,0-1 0 0 0,0 0 0 0 0,1-2 0 0 0,0 0 0 0 0,39 7 0 0 0,-39-11-88 0 0,1-1-1 0 0,0-1 0 0 0,22-2 1 0 0,-35 0-259 0 0,-1 1 1 0 0,1-1 0 0 0,-1 0-1 0 0,0 0 1 0 0,0-1 0 0 0,8-4-1 0 0,15-11-7583 0 0,-16 9 325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1:1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1375 0 0,'0'0'2855'0'0,"-1"3"-1347"0"0,-11 22 1081 0 0,11-22-2038 0 0,1-1-464 0 0,-2 9-21 0 0,2-8 1582 0 0,1 0-1469 0 0,1 2-68 0 0,1 6 196 0 0,-6 22-136 0 0,0-19-171 0 0,-2 1 0 0 0,-9 25 894 0 0,13-32-828 0 0,2-5-64 0 0,-5 17 87 0 0,-2-5-46 0 0,1-2-22 0 0,0 1 22 0 0,1 0-33 0 0,8-2 8 0 0,-3-9 292 0 0,1-1-199 0 0,2 8-6 0 0,-2-8-1 0 0,-1 0 0 0 0,4 5-6 0 0,-3-3-38 0 0,3 4-39 0 0,-3-3 22 0 0,1 4-21 0 0,-2-6 1734 0 0,0-3-1730 0 0,-1 1-1 0 0,0 0 1 0 0,1-1 0 0 0,-1 1-1 0 0,1-1 1 0 0,-1 1-1 0 0,1-1 1 0 0,-1 1-1 0 0,1-1 1 0 0,0 1-1 0 0,-1-1 1 0 0,1 1 0 0 0,-1-1-1 0 0,1 0 1 0 0,0 1-1 0 0,-1-1 1 0 0,1 0-1 0 0,0 0 1 0 0,-1 0-1 0 0,2 1 1 0 0,10 2 129 0 0,-10-3-125 0 0,0 0 0 0 0,0 0 0 0 0,0 1 0 0 0,0-1 0 0 0,0-1 0 0 0,0 1 0 0 0,0 0 0 0 0,0 0 0 0 0,0-1 0 0 0,0 1 0 0 0,0-1 0 0 0,2-1 0 0 0,-2 2-58 0 0,1-1 93 0 0,-1 0-4 0 0,26-7 23 0 0,-11 2-84 0 0,-1 1 0 0 0,-10 3 20 0 0,0 0-1 0 0,0-1 1 0 0,0 0 0 0 0,0 0-1 0 0,5-4 1 0 0,20-12 70 0 0,-23 14-18 0 0,-6 4-1 0 0,-1-1-16 0 0,3-8-34 0 0,-4 6 34 0 0,-3-17 27 0 0,3 19 50 0 0,0 0-60 0 0,0-7 160 0 0,1 1 0 0 0,2-15-1 0 0,2-13 68 0 0,2-2-297 0 0,-5 17-75 0 0,-2 19 9 0 0,-3 1-66 0 0,3 0 128 0 0,0 1-1 0 0,0-1 1 0 0,0 1-1 0 0,-1-1 1 0 0,1 1 0 0 0,0-1-1 0 0,0 1 1 0 0,-1-1-1 0 0,1 1 1 0 0,0-1 0 0 0,-1 1-1 0 0,1-1 1 0 0,0 1-1 0 0,-1 0 1 0 0,1-1 0 0 0,-1 1-1 0 0,1 0 1 0 0,0-1-1 0 0,-1 1 1 0 0,1 0 0 0 0,-1 0-1 0 0,1-1 1 0 0,-1 1-1 0 0,1 0 1 0 0,-1 0 0 0 0,0-1-1 0 0,-8-1 3 0 0,0-2 0 0 0,-2 1 0 0 0,1 1 0 0 0,-1 0 0 0 0,2 1 11 0 0,6 0 32 0 0,-3-1-22 0 0,4 1 32 0 0,1 1 1 0 0,-1 0-54 0 0,1 0 0 0 0,0 0 1 0 0,0 0-1 0 0,0 1 1 0 0,0-1-1 0 0,-1 0 1 0 0,1 0-1 0 0,0 1 1 0 0,0-1-1 0 0,0 1 1 0 0,0-1-1 0 0,0 1 1 0 0,0-1-1 0 0,-1 2 0 0 0,-2 0-6 0 0,2-1 1 0 0,-1 0 0 0 0,1 0 0 0 0,-1 1 0 0 0,1-1 0 0 0,-1 1 0 0 0,1-1 1 0 0,0 1-1 0 0,0 0 0 0 0,0 0 0 0 0,-3 2 0 0 0,-3 4 5 0 0,-16 8 0 0 0,14-9 0 0 0,-29 24 0 0 0,27-22 12 0 0,0-2 36 0 0,0-3-25 0 0,7-4 20 0 0,-12-8-32 0 0,13 5-12 0 0,2 0 1 0 0,-6-8 0 0 0,1-3 0 0 0,4 3-12 0 0,2 9-46 0 0,14 7-1314 0 0,-1 1-4682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4:1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15951 0 0,'0'0'1446'0'0,"1"3"-1192"0"0,4 9 343 0 0,0 1 1 0 0,-1 0-1 0 0,4 23 0 0 0,0-2 1852 0 0,-6-30-2132 0 0,1 0 0 0 0,0 0 0 0 0,0 0 0 0 0,0 0 1 0 0,0-1-1 0 0,4 4 0 0 0,-6-6-331 0 0,7 8 81 0 0,-1-1-71 0 0,-7-7-45 0 0,1-1 0 0 0,-1 1 0 0 0,1 0 0 0 0,-1-1 0 0 0,0 1 0 0 0,1 0 1 0 0,-1-1-1 0 0,0 1 0 0 0,1 0 0 0 0,-1-1 0 0 0,0 1 0 0 0,0 0 0 0 0,0 0 0 0 0,0-1 0 0 0,0 1 1 0 0,0 0-1 0 0,0 0 0 0 0,0 0 0 0 0,0-1 0 0 0,0 1 0 0 0,0 0 0 0 0,0 0 0 0 0,-1 6-2950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4:1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123 164 12871 0 0,'0'0'588'0'0,"0"2"-12"0"0,0-1-561 0 0,-1 1-1 0 0,1 0 0 0 0,-1-1 1 0 0,1 1-1 0 0,-1 0 1 0 0,0-1-1 0 0,1 1 0 0 0,-1-1 1 0 0,0 1-1 0 0,0-1 1 0 0,0 1-1 0 0,0-1 0 0 0,0 0 1 0 0,-1 0-1 0 0,0 2 0 0 0,-4 2 96 0 0,2 1 449 0 0,-1-1-1 0 0,1-1 0 0 0,-1 1 0 0 0,-7 5 0 0 0,-3 0-579 0 0,-22 13 0 0 0,25-17-344 0 0,4-3 375 0 0,7-6 891 0 0,8-9 226 0 0,-6 11-1325 0 0,24-36 1047 0 0,2 1 0 0 0,2 1-1 0 0,58-55 1 0 0,-80 84-742 0 0,1-1 0 0 0,0 1 0 0 0,0 1 1 0 0,1-1-1 0 0,0 1 0 0 0,16-6 0 0 0,-21 9-87 0 0,0 1 0 0 0,-1 0-1 0 0,1 0 1 0 0,0 0 0 0 0,0 1-1 0 0,0-1 1 0 0,0 1 0 0 0,-1 0-1 0 0,1 0 1 0 0,0 0 0 0 0,0 0-1 0 0,0 1 1 0 0,0 0 0 0 0,-1 0-1 0 0,1 0 1 0 0,0 0 0 0 0,-1 0-1 0 0,1 1 1 0 0,6 3 0 0 0,-9-3-55 0 0,1-1 0 0 0,0 1-1 0 0,-1-1 1 0 0,1 1 0 0 0,-1 0 0 0 0,1 0 0 0 0,-1 0 0 0 0,0 0-1 0 0,0 0 1 0 0,0 0 0 0 0,0 0 0 0 0,0 0 0 0 0,0 0 0 0 0,-1 0 0 0 0,1 1-1 0 0,0 2 1 0 0,0 4-217 0 0,0-1 0 0 0,-1 16-1 0 0,-1-3-202 0 0,-1 1-1 0 0,-1-1 1 0 0,-1 0-1 0 0,0 0 1 0 0,-2 0-1 0 0,0-1 1 0 0,-2 0-1 0 0,0 0 1 0 0,-17 30 0 0 0,-2-8 606 0 0,-50 61 1 0 0,67-91-10 0 0,3-3-47 0 0,-30 36 26 0 0,-52 85 0 0 0,77-106-213 0 0,7-15 45 0 0,4-5 27 0 0,-1-1-1 0 0,0 1 1 0 0,1 0-1 0 0,0 0 1 0 0,0 0-1 0 0,0 0 1 0 0,0 8 0 0 0,1-11 17 0 0,1 0 0 0 0,-1 0 0 0 0,1 0 0 0 0,0 0 0 0 0,0 0 0 0 0,-1 0 0 0 0,1 0 0 0 0,0 0 0 0 0,0 0 0 0 0,0 0 0 0 0,0-1 0 0 0,0 1 0 0 0,0 0 0 0 0,0-1 0 0 0,0 1 0 0 0,0 0 0 0 0,1-1 1 0 0,1 1-1 0 0,0 0 32 0 0,0 0 1 0 0,0-1 0 0 0,1 1-1 0 0,-1-1 1 0 0,0 0 0 0 0,0 0-1 0 0,0 0 1 0 0,0 0 0 0 0,1-1 0 0 0,-1 1-1 0 0,0-1 1 0 0,5-1 0 0 0,4-3 208 0 0,-1 0 0 0 0,12-6 0 0 0,18-8 618 0 0,-18 12-464 0 0,0 2 1 0 0,0 1 0 0 0,1 0 0 0 0,0 2 0 0 0,-1 1 0 0 0,1 0 0 0 0,0 2 0 0 0,0 1 0 0 0,38 7 0 0 0,-53-7-495 0 0,0 0 1 0 0,-1 0 0 0 0,1 1-1 0 0,0 0 1 0 0,-1 0 0 0 0,0 1-1 0 0,0 0 1 0 0,0 1 0 0 0,0 0 0 0 0,0 0-1 0 0,-1 0 1 0 0,0 1 0 0 0,7 7-1 0 0,-10-8-76 0 0,-1 0 0 0 0,0 0-1 0 0,0 1 1 0 0,0-1 0 0 0,3 7-1 0 0,-5-9 40 0 0,-1-1-128 0 0,0-1-1 0 0,0 0 1 0 0,0 1 0 0 0,0-1-1 0 0,0 0 1 0 0,0 1 0 0 0,0-1-1 0 0,0 1 1 0 0,-1-1 0 0 0,1 0-1 0 0,0 1 1 0 0,-1-1 0 0 0,1 0-1 0 0,-1 0 1 0 0,0 1 0 0 0,1-1-1 0 0,-1 0 1 0 0,0 0 0 0 0,0 0-1 0 0,0 0 1 0 0,-1 1 0 0 0,-6 5-1547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4:1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6 3679 0 0,'0'0'19429'0'0,"-9"-6"-18874"0"0,4 6-636 0 0,0 0-1 0 0,1 0 1 0 0,-1 1-1 0 0,0-1 1 0 0,1 1-1 0 0,-1 0 1 0 0,1 0-1 0 0,-1 1 0 0 0,-5 2 1 0 0,-44 23-1395 0 0,23-11 518 0 0,-11 5-772 0 0,6-2 620 0 0,0-2-1 0 0,-1-2 1 0 0,-50 14-1 0 0,82-28 1283 0 0,0 0-1 0 0,1-1 1 0 0,-1 1-1 0 0,0-1 1 0 0,0 0-1 0 0,0 0 1 0 0,0-1 0 0 0,-9-2-1 0 0,11 3-51 0 0,0-1 0 0 0,1 0-1 0 0,-1 0 1 0 0,0 0-1 0 0,1-1 1 0 0,-1 1 0 0 0,1 0-1 0 0,0-1 1 0 0,-1 0 0 0 0,1 0-1 0 0,0 1 1 0 0,0-1 0 0 0,0-1-1 0 0,0 1 1 0 0,-3-4 0 0 0,4 3-101 0 0,1 1 1 0 0,-1-1 0 0 0,0 0 0 0 0,1 0 0 0 0,0 0 0 0 0,-1 1 0 0 0,1-1 0 0 0,0 0 0 0 0,1 0 0 0 0,-1 0 0 0 0,0 0 0 0 0,1 1-1 0 0,-1-1 1 0 0,2-4 0 0 0,-1 7-22 0 0,-1-1-1 0 0,1 1 0 0 0,-1-1 1 0 0,1 1-1 0 0,-1-1 0 0 0,1 1 1 0 0,0 0-1 0 0,-1-1 0 0 0,1 1 1 0 0,0 0-1 0 0,-1-1 0 0 0,1 1 1 0 0,0 0-1 0 0,-1 0 0 0 0,1-1 1 0 0,0 1-1 0 0,-1 0 0 0 0,1 0 1 0 0,1 0-1 0 0,0 0 40 0 0,0 0 0 0 0,0 0 1 0 0,0 0-1 0 0,0 0 0 0 0,0 0 0 0 0,0 0 1 0 0,0 1-1 0 0,0-1 0 0 0,0 1 0 0 0,-1-1 0 0 0,1 1 1 0 0,0 0-1 0 0,0 0 0 0 0,3 2 0 0 0,-4-3 5 0 0,4 4 22 0 0,0-1 1 0 0,-1 1-1 0 0,0-1 0 0 0,0 1 1 0 0,0 1-1 0 0,0-1 1 0 0,0 1-1 0 0,-1-1 0 0 0,0 1 1 0 0,0 0-1 0 0,3 6 1 0 0,0 1 91 0 0,-1 1 0 0 0,0-1 0 0 0,5 24 0 0 0,-8-23-184 0 0,-1 1-1 0 0,0-1 0 0 0,-1 1 1 0 0,-1-1-1 0 0,-2 18 1 0 0,-2 27-49 0 0,3-22 1076 0 0,1-31-964 0 0,1-3 859 0 0,3 0-1425 0 0,0-1 479 0 0,1 0-1 0 0,-1-1 1 0 0,0 1-1 0 0,1-1 1 0 0,-1 1-1 0 0,1-1 1 0 0,-1 0-1 0 0,6-1 1 0 0,-4 1 37 0 0,25 2 1 0 0,83-4 294 0 0,0 1 64 0 0,-101 2-275 0 0,0 1 0 0 0,14 3 0 0 0,-23-4-65 0 0,1-1-1 0 0,-1 1 1 0 0,1 0 0 0 0,-1 0-1 0 0,0 1 1 0 0,0-1 0 0 0,1 0-1 0 0,-1 1 1 0 0,0 0 0 0 0,0 0-1 0 0,0 0 1 0 0,-1 0 0 0 0,5 4-1 0 0,3 3-47 0 0,-8-8 24 0 0,1 1-5 0 0,0 1 0 0 0,0-1 0 0 0,0 1 1 0 0,-1-1-1 0 0,5 7 0 0 0,-2-1-4 0 0,-1 0 0 0 0,0 1-1 0 0,3 9 1 0 0,-3-4 29 0 0,0 6 0 0 0,-5-14 0 0 0,0-2 0 0 0,0 2 8 0 0,0-1-1 0 0,-1 1 1 0 0,0 0 0 0 0,0-1-1 0 0,0 0 1 0 0,-1 1 0 0 0,1-1-1 0 0,-1 0 1 0 0,0 0 0 0 0,-8 8-1 0 0,-2 2 35 0 0,-29 25 0 0 0,17-21-53 0 0,0-1-1 0 0,-2 0 1 0 0,0-2-1 0 0,-1-2 1 0 0,-1 0 0 0 0,-33 11-1 0 0,54-22 12 0 0,6-2 0 0 0,0 1 0 0 0,-1-2 0 0 0,1 1 0 0 0,-1 0 0 0 0,1 0 0 0 0,-1-1 0 0 0,0 1 0 0 0,1-1 0 0 0,-1 0 0 0 0,1 0 0 0 0,-6 0 0 0 0,0-1-99 0 0,1-1-1 0 0,-1 1 1 0 0,1-1-1 0 0,0 0 1 0 0,0-1-1 0 0,0 1 1 0 0,0-2-1 0 0,-8-3 1 0 0,15 6 82 0 0,-2 1-67 0 0,1-1 0 0 0,0 0-1 0 0,0 0 1 0 0,0 0 0 0 0,0 0-1 0 0,0 0 1 0 0,0 0 0 0 0,0 0 0 0 0,0-1-1 0 0,0 1 1 0 0,0 0 0 0 0,1-1-1 0 0,-1 1 1 0 0,0 0 0 0 0,1-1-1 0 0,-1 1 1 0 0,1 0 0 0 0,-1-3 0 0 0,1 1-296 0 0,-1 0 0 0 0,1-1 0 0 0,0 1 0 0 0,0 0 0 0 0,0 0 0 0 0,0-4 0 0 0,1 5-1007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4:1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5063 0 0,'0'0'390'0'0,"-12"2"5399"0"0,4-1-3936 0 0,6-1-769 0 0,0 0-336 0 0,-3 0-319 0 0,1 1 0 0 0,-1-1 0 0 0,1 1 0 0 0,-1 0 0 0 0,1 0 0 0 0,0 1 0 0 0,-6 2 0 0 0,8-4-341 0 0,-5 10 130 0 0,4-7-172 0 0,-64 102 100 0 0,51-76-837 0 0,-2-1 0 0 0,-1 0 0 0 0,-1-2 0 0 0,-31 33 0 0 0,-6-12 647 0 0,37-32 591 0 0,-28 29 1298 0 0,36-36-1676 0 0,10-7-130 0 0,5 0-494 0 0,1 0 601 0 0,0-1 0 0 0,1 0 0 0 0,-1 0 0 0 0,0 0 0 0 0,0 0 0 0 0,1-1 0 0 0,4 0 0 0 0,-4 0 46 0 0,0 0 0 0 0,-1 1 0 0 0,1 0-1 0 0,0 0 1 0 0,-1 0 0 0 0,6 2 0 0 0,0-2 23 0 0,-2 1-40 0 0,1 0 1 0 0,-1 0 0 0 0,0 1-1 0 0,8 2 1 0 0,1 0 35 0 0,70 19 470 0 0,-72-20-574 0 0,0 0 0 0 0,0-1 0 0 0,0-1 0 0 0,0 0 0 0 0,1-2 0 0 0,-1 1 0 0 0,29-6 0 0 0,-30 4-54 0 0,5 0-41 0 0,-15 2-12 0 0,13 3-14 0 0,-12-2-101 0 0,1 0 0 0 0,-1 1 1 0 0,0 0-1 0 0,-1 0 0 0 0,10 6 0 0 0,-13-8 108 0 0,1 1-289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4:1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6 7367 0 0,'0'0'568'0'0,"1"1"-373"0"0,18 18 7272 0 0,-16-19-6847 0 0,4-2-599 0 0,0 0 0 0 0,1 0 1 0 0,6-3-1 0 0,-12 4-236 0 0,-1 1-257 0 0,4-1 165 0 0,8-12 1633 0 0,-15 16-575 0 0,-56 99 4603 0 0,21-39-4728 0 0,-42 100 0 0 0,21 15-632 0 0,51-155-3 0 0,-59 287-468 0 0,57-261 296 0 0,2-17-283 0 0,-11 36 1 0 0,17-67 196 0 0,-11-6-3466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4:1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151 489 6911 0 0,'0'0'528'0'0,"-2"2"-153"0"0,-21 22 4614 0 0,22-23-5294 0 0,-9 1 7825 0 0,20-27-7452 0 0,0-1 1 0 0,9-38-1 0 0,-10 30-152 0 0,15-35 0 0 0,-11 39-15 0 0,1 0-1 0 0,2 1 1 0 0,31-44-1 0 0,-37 60 176 0 0,1 0 0 0 0,0 1 0 0 0,0 1-1 0 0,1 0 1 0 0,0 0 0 0 0,1 1 0 0 0,1 0 0 0 0,-1 2-1 0 0,22-11 1 0 0,-25 15 17 0 0,1 0 1 0 0,0 1-1 0 0,0 0 0 0 0,0 1 0 0 0,0 0 0 0 0,1 1 1 0 0,-1 1-1 0 0,0-1 0 0 0,0 2 0 0 0,1 0 1 0 0,-1 0-1 0 0,18 4 0 0 0,-12 0-112 0 0,1 0 1 0 0,-1 1 0 0 0,0 0-1 0 0,-1 2 1 0 0,0 0-1 0 0,0 0 1 0 0,15 12-1 0 0,-28-17 18 0 0,0-1-1 0 0,0 1 1 0 0,0 0-1 0 0,-1 0 1 0 0,1 0-1 0 0,-1 0 1 0 0,0 0-1 0 0,0 1 1 0 0,0-1-1 0 0,0 1 1 0 0,-1-1 0 0 0,1 1-1 0 0,-1 0 1 0 0,0 0-1 0 0,0 0 1 0 0,0-1-1 0 0,-1 1 1 0 0,1 0-1 0 0,-1 0 1 0 0,0 0-1 0 0,0 0 1 0 0,-1 0-1 0 0,0 5 1 0 0,-1 5 58 0 0,-1 0 1 0 0,-1 0-1 0 0,0-1 1 0 0,-1 1-1 0 0,-7 13 1 0 0,-16 33-192 0 0,-64 103 0 0 0,78-143 113 0 0,-1 0-1 0 0,0-1 1 0 0,-2 0-1 0 0,0-1 0 0 0,-1-1 1 0 0,-1-1-1 0 0,-1 0 1 0 0,-25 14-1 0 0,14-13-42 0 0,-1-1 0 0 0,0-2 0 0 0,-1-2 0 0 0,0-1 0 0 0,-46 10 0 0 0,69-19 24 0 0,1-1 0 0 0,-1 0-1 0 0,0 0 1 0 0,0 0 0 0 0,0-2-1 0 0,0 1 1 0 0,0-1 0 0 0,0 0-1 0 0,0-1 1 0 0,0-1 0 0 0,1 1-1 0 0,-1-1 1 0 0,1-1 0 0 0,0 0-1 0 0,-14-8 1 0 0,22 12-514 0 0,-1-1 0 0 0,0 0-1 0 0,1-1 1 0 0,-1 1 0 0 0,1 0 0 0 0,-1 0 0 0 0,1-1-1 0 0,0 1 1 0 0,0 0 0 0 0,-2-3 0 0 0,-3-5-5553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4:1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29 7831 0 0,'0'0'8155'0'0,"0"-2"-7584"0"0,12-25 3769 0 0,-5 35-3773 0 0,-6-7-552 0 0,0-1 0 0 0,0 1-1 0 0,-1 0 1 0 0,1 0 0 0 0,0-1-1 0 0,-1 1 1 0 0,1 0 0 0 0,0 0-1 0 0,-1-1 1 0 0,1 1 0 0 0,-1 0-1 0 0,1 1 1 0 0,0 2 7 0 0,-1 0-1 0 0,1-1 0 0 0,-1 1 1 0 0,1 0-1 0 0,-1 0 1 0 0,-1-1-1 0 0,1 1 1 0 0,0 0-1 0 0,-2 5 1 0 0,-11 34-137 0 0,13-40 114 0 0,-9 20-233 0 0,-1 0 0 0 0,0-1 0 0 0,-2 0 0 0 0,-19 29 0 0 0,5-17-46 0 0,-49 54-1 0 0,-3-6 156 0 0,-7 3 39 0 0,38-37-1453 0 0,46-47 1899 0 0,16-2-69 0 0,0-1 1 0 0,0-1 0 0 0,-1 0 0 0 0,1-1 0 0 0,-1 0 0 0 0,20-10 0 0 0,31-9 127 0 0,-26 14-221 0 0,0 1-1 0 0,1 2 0 0 0,0 2 0 0 0,0 1 1 0 0,49 4-1 0 0,-50 0-41 0 0,-24-1-135 0 0,0 0 0 0 0,0 1 0 0 0,-1 0 0 0 0,1 2 0 0 0,0 0 0 0 0,28 9 0 0 0,-42-11-77 0 0,1-1 1 0 0,0 1 0 0 0,-1 0-1 0 0,1 0 1 0 0,-1 0 0 0 0,1 0-1 0 0,-1 0 1 0 0,0 1-1 0 0,1-1 1 0 0,-1 0 0 0 0,0 1-1 0 0,0-1 1 0 0,0 1 0 0 0,1 1-1 0 0,0-1-265 0 0,-4 1-42 0 0,1 1 139 0 0,-1-1 0 0 0,1 1 0 0 0,-1-1 0 0 0,0 1 0 0 0,-1-1 0 0 0,1 0 0 0 0,-6 6 0 0 0,-7 1-5086 0 0,3-4-712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13591 0 0,'0'0'1538'0'0,"3"1"-1056"0"0,6 2-121 0 0,0-1 1 0 0,1 0-1 0 0,-1-1 0 0 0,1 1 0 0 0,0-2 0 0 0,-1 1 1 0 0,18-3-1 0 0,73-13 891 0 0,-67 9-832 0 0,166-36 1273 0 0,15-3-860 0 0,-69 28-3085 0 0,-123 17-4533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4:2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9671 0 0,'0'0'748'0'0,"0"3"-492"0"0,0 29 13144 0 0,1-30-12320 0 0,3 8-929 0 0,-3-7-382 0 0,2 3-5146 0 0,-2-6 5324 0 0,-1 1 0 0 0,0-1-1 0 0,1 0 1 0 0,-1 1 0 0 0,0-1-1 0 0,1 0 1 0 0,-1 1 0 0 0,0-1-1 0 0,0 0 1 0 0,0 1 0 0 0,1-1-1 0 0,-1 0 1 0 0,0 1-1 0 0,0-1 1 0 0,0 1 0 0 0,0-1-1 0 0,0 0 1 0 0,0 1 0 0 0,0-1-1 0 0,1 1 1 0 0,-1-1 0 0 0,-1 1-1 0 0,1-1 1 0 0,0 0 0 0 0,0 1-1 0 0,0 0 1 0 0,-1 5-329 0 0,0 1 0 0 0,0-1 1 0 0,-1 1-1 0 0,0-1 0 0 0,0 0 0 0 0,-1 0 0 0 0,0 0 1 0 0,0 0-1 0 0,0 0 0 0 0,0-1 0 0 0,-10 12 1626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4:2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4607 0 0,'3'1'7044'0'0,"1"-1"-6124"0"0,-2 0-344 0 0,-1 1-1 0 0,1-1 0 0 0,-1 0 1 0 0,0 0-1 0 0,1 0 0 0 0,-1 0 1 0 0,1-1-1 0 0,-1 1 1 0 0,1 0-1 0 0,2-2 0 0 0,35-7 852 0 0,-34 8-977 0 0,0 1-1 0 0,0 0 1 0 0,0-1-1 0 0,0 1 1 0 0,7 1-1 0 0,-10 0 110 0 0,12 8 502 0 0,-11-6-1024 0 0,0 0 0 0 0,0 1 0 0 0,0 0 0 0 0,0-1 0 0 0,-1 1 0 0 0,0 0 0 0 0,0 1 0 0 0,0-1 0 0 0,0 0 0 0 0,2 9 0 0 0,-3-5-128 0 0,0-1 0 0 0,0 1 0 0 0,-1 0 0 0 0,0 0 1 0 0,0-1-1 0 0,-1 10 0 0 0,-6 24-1177 0 0,-16 56 0 0 0,19-80 1126 0 0,3-12 215 0 0,0 0 0 0 0,0 1 0 0 0,-1-1 0 0 0,0 0 0 0 0,0 0 0 0 0,-5 9 1 0 0,-4 7-237 0 0,10-21 150 0 0,1 1 1 0 0,-1 0-1 0 0,1 0 1 0 0,-1-1-1 0 0,1 1 0 0 0,0 0 1 0 0,0 0-1 0 0,-1-1 0 0 0,1 1 1 0 0,0 0-1 0 0,0 0 0 0 0,0-1 1 0 0,0 1-1 0 0,0 0 1 0 0,0 0-1 0 0,0 1 0 0 0,0-1 3 0 0,0 0 26 0 0,0 0 1 0 0,0 0 0 0 0,1 0 0 0 0,-1 1-1 0 0,0-1 1 0 0,1 0 0 0 0,-1 0 0 0 0,1 0 0 0 0,-1 0-1 0 0,1 0 1 0 0,0 1 0 0 0,-1-1 0 0 0,1 0 0 0 0,0-1-1 0 0,0 1 1 0 0,0 0 0 0 0,0 0 0 0 0,0 0-1 0 0,0 0 1 0 0,0-1 0 0 0,0 1 0 0 0,0 0 0 0 0,0-1-1 0 0,0 1 1 0 0,0-1 0 0 0,0 1 0 0 0,0-1 0 0 0,1 0-1 0 0,-1 1 1 0 0,0-1 0 0 0,0 0 0 0 0,3 0 0 0 0,0 1-9 0 0,6 1 132 0 0,1-1 1 0 0,0 0-1 0 0,0 0 0 0 0,-1-1 1 0 0,21-3-1 0 0,12 0 226 0 0,-4 1 69 0 0,0-2-1 0 0,57-13 1 0 0,-85 14-446 0 0,-6 1 3 0 0,0 1 0 0 0,0-1 0 0 0,0 1-1 0 0,0 0 1 0 0,6 0 0 0 0,-10 1-120 0 0,1 0-1 0 0,-1 0 0 0 0,0 0 1 0 0,0 0-1 0 0,1 1 0 0 0,-1-1 1 0 0,0 0-1 0 0,0 0 1 0 0,1 1-1 0 0,-1-1 0 0 0,0 1 1 0 0,0-1-1 0 0,0 1 0 0 0,0-1 1 0 0,0 1-1 0 0,0 0 1 0 0,0-1-1 0 0,0 1 0 0 0,0 0 1 0 0,0 0-1 0 0,0 0 0 0 0,0 0 1 0 0,0 0-1 0 0,-1 0 1 0 0,1 0-1 0 0,0 0 0 0 0,-1 0 1 0 0,1 0-1 0 0,0 2 1 0 0,-1-2-301 0 0,3 9-2746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4:2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6911 0 0,'0'0'14035'0'0,"0"2"-13235"0"0,-1 11-454 0 0,0 0 0 0 0,-2-1 0 0 0,1 1 0 0 0,-9 23 0 0 0,-5 19-359 0 0,2 14 80 0 0,-20 102 250 0 0,20-83-278 0 0,-40 315 154 0 0,53-377-234 0 0,1-1 0 0 0,1 1 0 0 0,2-1 0 0 0,0 0-1 0 0,1 1 1 0 0,11 31 0 0 0,-11-46-348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52 919 0 0,'72'-35'400'0'0,"-42"18"15816"0"0,-38 30-15356 0 0,-5 0-568 0 0,0-1 0 0 0,-1 0 0 0 0,-16 10 0 0 0,-18 16-157 0 0,-18 21-108 0 0,-133 90-1 0 0,177-135-26 0 0,-65 47 0 0 0,79-55 0 0 0,1 1 0 0 0,-1 0 0 0 0,1 1 0 0 0,0 0 0 0 0,1 0 0 0 0,0 1 0 0 0,-10 17 0 0 0,9-9 0 0 0,4-1-18 0 0,3-14 6 0 0,0 0 1 0 0,1 1 0 0 0,-1-1 0 0 0,0 0 0 0 0,1 0 0 0 0,-1 0 0 0 0,1 1 0 0 0,0-1 0 0 0,0 0 0 0 0,0 0 0 0 0,0 0-1 0 0,0 0 1 0 0,0 0 0 0 0,1 0 0 0 0,1 2 0 0 0,0-1-7 0 0,0 0 0 0 0,1-1 0 0 0,-1 1 0 0 0,0-1 0 0 0,1 0 0 0 0,-1 0 0 0 0,9 4 0 0 0,2-2-45 0 0,1 1-1 0 0,0-2 1 0 0,24 4 0 0 0,-33-6 40 0 0,107 9-1518 0 0,-72-10 746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 5983 0 0,'0'0'992'0'0,"-3"-1"943"0"0,-4 1-873 0 0,-1 0-1 0 0,0 0 1 0 0,0 1-1 0 0,0 0 1 0 0,1 0-1 0 0,-1 1 1 0 0,-10 3-1 0 0,-57 25 146 0 0,33-12-489 0 0,18-8-323 0 0,0 1 0 0 0,1 1 0 0 0,-33 23 0 0 0,42-25-327 0 0,2-1-1 0 0,0 2 1 0 0,0 0-1 0 0,1 0 1 0 0,0 1-1 0 0,1 1 1 0 0,-9 13-1 0 0,16-23-67 0 0,0 2 0 0 0,-3 16 0 0 0,5-5 0 0 0,1-15 0 0 0,0 1 0 0 0,0-1 0 0 0,1 0 0 0 0,-1 1 0 0 0,1-1 0 0 0,-1 1 0 0 0,1-1 0 0 0,0 0 0 0 0,0 2 0 0 0,1-1-1 0 0,-1 0-1 0 0,1 0 0 0 0,-1 0 1 0 0,1-1-1 0 0,0 1 1 0 0,0-1-1 0 0,0 1 1 0 0,0-1-1 0 0,0 0 1 0 0,0 1-1 0 0,0-1 0 0 0,0 0 1 0 0,0 0-1 0 0,0-1 1 0 0,4 2-1 0 0,-2-1-5 0 0,0-1 0 0 0,1 1 1 0 0,0-1-1 0 0,-1 0 0 0 0,1 0 0 0 0,-1-1 0 0 0,7 0 0 0 0,5-3-13 0 0,-1-1 0 0 0,-1 0 0 0 0,24-11 0 0 0,-14 4 20 0 0,0 0 0 0 0,0-2 0 0 0,-2-1 0 0 0,0 0 0 0 0,0-2 0 0 0,26-26 0 0 0,-45 40-8 0 0,0-1-1 0 0,-1 1 1 0 0,1 0 0 0 0,0-1-1 0 0,-1 1 1 0 0,0-1-1 0 0,0 0 1 0 0,0 0 0 0 0,-1 0-1 0 0,1 0 1 0 0,-1 0-1 0 0,0 0 1 0 0,0 0 0 0 0,0 0-1 0 0,-1 0 1 0 0,1-1-1 0 0,-1 1 1 0 0,0 0 0 0 0,-1-6-1 0 0,1 8-63 0 0,0-1-52 0 0,-5-21-649 0 0,5 22 325 0 0,9-10-4479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105 264 5527 0 0,'0'0'250'0'0,"-2"2"-2"0"0,-34 28 110 0 0,10-11 2772 0 0,24-18-1241 0 0,2-1-1811 0 0,-1 0-1 0 0,1 0 1 0 0,0 0 0 0 0,0 0-1 0 0,-1 0 1 0 0,1 0 0 0 0,0 0-1 0 0,0 0 1 0 0,-1-1 0 0 0,1 1-1 0 0,0 0 1 0 0,0 0 0 0 0,-1 0-1 0 0,1 1 1 0 0,0-1 0 0 0,0 0-1 0 0,-1 0 1 0 0,1 0 0 0 0,0 0-1 0 0,0 0 1 0 0,0 0 0 0 0,-1 0-1 0 0,1 0 1 0 0,0 0 0 0 0,0 1-1 0 0,-1-1 1 0 0,1 0 0 0 0,0 0-1 0 0,0 1 1 0 0,-1-1 14 0 0,1 0 0 0 0,0 0 0 0 0,-1 1-1 0 0,1-1 1 0 0,0 0 0 0 0,-1 0 0 0 0,1 0 0 0 0,0 0 0 0 0,-1 1-1 0 0,1-1 1 0 0,0 0 0 0 0,-1 0 0 0 0,1 0 0 0 0,-1 0 0 0 0,1 0-1 0 0,0 0 1 0 0,-1 0 0 0 0,1 0 0 0 0,-1 0 0 0 0,1 0 0 0 0,0 0-1 0 0,-1 0 1 0 0,1 0 0 0 0,0 0 0 0 0,-1 0 0 0 0,1-1 0 0 0,-1 1-1 0 0,1 0 1 0 0,-2 0-12 0 0,1-1 0 0 0,0 1 0 0 0,0-1 0 0 0,0 0 0 0 0,0 1 0 0 0,0-1 0 0 0,0 0 0 0 0,0 0 0 0 0,0 1 0 0 0,0-1 0 0 0,0 0 0 0 0,0 0 0 0 0,0 0 0 0 0,0 0 0 0 0,1 0 0 0 0,-1 0 0 0 0,1 0 0 0 0,-1-1 0 0 0,0 1 0 0 0,1 0 0 0 0,0 0 0 0 0,-1 0 0 0 0,1-1 0 0 0,0 1 0 0 0,-1 0 0 0 0,1-3 0 0 0,1 0-71 0 0,0 0-1 0 0,0 0 1 0 0,0 0-1 0 0,0 0 1 0 0,1 0-1 0 0,0 0 1 0 0,-1 1 0 0 0,1-1-1 0 0,1 1 1 0 0,-1-1-1 0 0,0 1 1 0 0,5-5-1 0 0,1-1 13 0 0,1 0-1 0 0,17-13 0 0 0,-9 10-74 0 0,0 0 0 0 0,33-17 0 0 0,-43 26 40 0 0,0-1 1 0 0,0 2 0 0 0,1-1-1 0 0,-1 1 1 0 0,1 0 0 0 0,-1 0-1 0 0,1 1 1 0 0,0 0 0 0 0,0 1-1 0 0,11 0 1 0 0,-16 0 58 0 0,1 0-1 0 0,-1 1 1 0 0,0 0 0 0 0,0 0 0 0 0,1 0-1 0 0,-1 0 1 0 0,0 0 0 0 0,0 0-1 0 0,0 1 1 0 0,0 0 0 0 0,0 0 0 0 0,-1-1-1 0 0,1 1 1 0 0,0 1 0 0 0,-1-1-1 0 0,0 0 1 0 0,3 3 0 0 0,-2-1 48 0 0,-1 0 0 0 0,1 1 1 0 0,-1-1-1 0 0,0 0 0 0 0,0 1 0 0 0,-1-1 0 0 0,1 1 1 0 0,-1-1-1 0 0,0 1 0 0 0,1 9 0 0 0,-2-4 21 0 0,0 1 0 0 0,0-1 1 0 0,-1 0-1 0 0,0 1 0 0 0,-1-1 0 0 0,0 0 0 0 0,-1 0 0 0 0,0 0 0 0 0,0 0 0 0 0,-7 13 0 0 0,-3-5 113 0 0,12-18-223 0 0,0-1 1 0 0,1 0 0 0 0,-1 1-1 0 0,1-1 1 0 0,-1 1 0 0 0,1-1-1 0 0,0 0 1 0 0,-1 0-1 0 0,1 1 1 0 0,0-1 0 0 0,-1 0-1 0 0,1 0 1 0 0,0 1 0 0 0,0-2-1 0 0,-1-2-34 0 0,1 0 0 0 0,0 0-1 0 0,0 0 1 0 0,0 0 0 0 0,1 0-1 0 0,-1 0 1 0 0,1 0 0 0 0,0 0-1 0 0,0 1 1 0 0,1-1 0 0 0,2-5 0 0 0,3-7-249 0 0,13-18 1 0 0,-14 25 205 0 0,10-15-151 0 0,1 0 0 0 0,2 2 1 0 0,0 0-1 0 0,1 1 0 0 0,25-20 0 0 0,-29 28 51 0 0,0 0 1 0 0,19-10-1 0 0,-28 19 130 0 0,1 0 0 0 0,-1 0-1 0 0,1 0 1 0 0,0 1 0 0 0,0 1 0 0 0,0-1-1 0 0,14-1 1 0 0,-18 4 58 0 0,-1 0 0 0 0,1 0-1 0 0,-1 0 1 0 0,1 0 0 0 0,-1 1-1 0 0,1 0 1 0 0,-1 0 0 0 0,0 0-1 0 0,1 0 1 0 0,-1 0 0 0 0,0 0-1 0 0,0 1 1 0 0,0 0 0 0 0,0 0-1 0 0,0 0 1 0 0,0 0 0 0 0,-1 0 0 0 0,1 0-1 0 0,0 1 1 0 0,-1-1 0 0 0,0 1-1 0 0,3 4 1 0 0,4 5 221 0 0,-1 1 1 0 0,-1 0-1 0 0,10 27 1 0 0,-12-29-105 0 0,-1 1-18 0 0,0 0 0 0 0,0 1 1 0 0,-1-1-1 0 0,-1 1 0 0 0,0 0 0 0 0,-1 0 0 0 0,0 0 0 0 0,-1 0 0 0 0,-1 0 1 0 0,0 0-1 0 0,-1 0 0 0 0,0 0 0 0 0,-1-1 0 0 0,-5 18 0 0 0,-3-1-21 0 0,-1-2-66 0 0,-20 36-2976 0 0,31-62 1514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48 10591 0 0,'0'0'819'0'0,"-1"2"-372"0"0,-5 8 1169 0 0,2 1 0 0 0,-6 14 1 0 0,9-23-288 0 0,2 1-885 0 0,0 8 4 0 0,-1-9 766 0 0,2 0-909 0 0,2 0-253 0 0,-1 0 0 0 0,0 0 0 0 0,1 0 0 0 0,0-1 0 0 0,-1 0 0 0 0,1 1 0 0 0,0-1 0 0 0,0-1 1 0 0,0 1-1 0 0,0 0 0 0 0,0-1 0 0 0,0 0 0 0 0,-1 0 0 0 0,1 0 0 0 0,0 0 0 0 0,0-1 0 0 0,0 0 0 0 0,0 0 0 0 0,5-1 0 0 0,0-1-19 0 0,0 0-1 0 0,0 0 0 0 0,0-1 1 0 0,0 0-1 0 0,0-1 0 0 0,-1 1 1 0 0,10-9-1 0 0,-14 11-12 0 0,0-1 3 0 0,8-15-13 0 0,-2 0-24 0 0,-9 13-24 0 0,0-3-32 0 0,-1 7 46 0 0,0 0 1 0 0,0 0 0 0 0,0 0 0 0 0,0 0 0 0 0,1 0 0 0 0,-1 0 0 0 0,-1 0-1 0 0,1 0 1 0 0,0 0 0 0 0,0 0 0 0 0,0 0 0 0 0,0 0 0 0 0,-1-1 0 0 0,1 1-1 0 0,-1 1 1 0 0,1-1 0 0 0,-1 0 0 0 0,1 0 0 0 0,-1 0 0 0 0,1 0 0 0 0,-1 0-1 0 0,0 0 1 0 0,1 0 0 0 0,-1 1 0 0 0,0-1 0 0 0,0 0 0 0 0,0 1 0 0 0,1-1-1 0 0,-1 1 1 0 0,-2-2 0 0 0,0 1-38 0 0,0 0-1 0 0,0 1 1 0 0,0-1 0 0 0,-1 1-1 0 0,1 0 1 0 0,0-1-1 0 0,0 1 1 0 0,-1 1 0 0 0,1-1-1 0 0,0 0 1 0 0,0 1-1 0 0,-6 1 1 0 0,-3 2-148 0 0,-22 9 0 0 0,12-1 247 0 0,1 1 1 0 0,0 0-1 0 0,1 2 0 0 0,0 0 0 0 0,-19 21 1 0 0,30-27-14 0 0,1-1 0 0 0,1 1 0 0 0,-1 0 0 0 0,1 1 1 0 0,-7 13-1 0 0,10-16-12 0 0,1 0 1 0 0,0 0-1 0 0,0 1 1 0 0,0-1-1 0 0,1 0 1 0 0,0 1 0 0 0,1-1-1 0 0,-1 1 1 0 0,1 9-1 0 0,1-13 0 0 0,1 0-1 0 0,-1 1 0 0 0,1-1 1 0 0,0 0-1 0 0,0 0 0 0 0,1 0 1 0 0,-1 0-1 0 0,1 0 0 0 0,0 0 1 0 0,0 0-1 0 0,0 0 0 0 0,1-1 1 0 0,-1 1-1 0 0,6 4 0 0 0,-3-2 64 0 0,1 0 0 0 0,0 0-1 0 0,1-1 1 0 0,0 0 0 0 0,-1-1-1 0 0,12 6 1 0 0,-11-6-40 0 0,1-2 0 0 0,-1 1 0 0 0,1-1 1 0 0,0 0-1 0 0,-1-1 0 0 0,1 0 0 0 0,0 0 0 0 0,0 0 1 0 0,0-1-1 0 0,8-1 0 0 0,5-1-11 0 0,1-2 0 0 0,27-6 0 0 0,78-31-1404 0 0,-63 19-1416 0 0,-19 8-3599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718 184 10591 0 0,'26'-151'2480'0'0,"-25"130"326"0"0,-1 19-2186 0 0,-3-5 10 0 0,3 5 560 0 0,-3 2-644 0 0,1 0-472 0 0,-1 1 0 0 0,0-1 0 0 0,1 1 0 0 0,-1 0-1 0 0,1 0 1 0 0,-1 0 0 0 0,1 0 0 0 0,-1 1 0 0 0,1-1 0 0 0,-1 1-1 0 0,1-1 1 0 0,0 1 0 0 0,0 0 0 0 0,0 0 0 0 0,0 0 0 0 0,0 0 0 0 0,-2 3-1 0 0,-5 8 9 0 0,-15 24-1 0 0,19-30-14 0 0,-26 49 252 0 0,-28 69 1 0 0,-16 65 178 0 0,25-58-274 0 0,-7 19-70 0 0,25-59-135 0 0,-66 128 0 0 0,49-137-19 0 0,-77 102 0 0 0,108-161-8 0 0,7-11-13 0 0,1 1 0 0 0,1 0 1 0 0,0 0-1 0 0,-13 30 0 0 0,21-42-552 0 0,14-9-3147 0 0,3-5 2197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58 10135 0 0,'-7'-2'553'0'0,"-20"0"161"0"0,25 2 250 0 0,0 1 316 0 0,1-1-1180 0 0,1 0 1 0 0,-1 1-1 0 0,1-1 1 0 0,-1 0-1 0 0,1 0 1 0 0,-1 0-1 0 0,1 1 0 0 0,-1-1 1 0 0,1 0-1 0 0,0 1 1 0 0,-1-1-1 0 0,1 0 1 0 0,-1 1-1 0 0,1-1 0 0 0,0 1 1 0 0,-1-1-1 0 0,1 1 1 0 0,0-1-1 0 0,-1 1 1 0 0,1-1-1 0 0,0 1 1 0 0,0-1-1 0 0,0 1 0 0 0,-1-1 1 0 0,1 1-1 0 0,0-1 1 0 0,0 1-1 0 0,0-1 1 0 0,0 1-1 0 0,0-1 0 0 0,0 1 1 0 0,0 0-1 0 0,0-1 1 0 0,0 1-1 0 0,0-1 1 0 0,0 1-1 0 0,1-1 0 0 0,-1 1 1 0 0,0-1-1 0 0,0 1 1 0 0,0-1-1 0 0,1 1 1 0 0,-1-1-1 0 0,0 1 1 0 0,1-1-1 0 0,-1 1 0 0 0,0-1 1 0 0,1 1-1 0 0,-1-1 1 0 0,0 0-1 0 0,2 1 1 0 0,5 5 116 0 0,0 0 1 0 0,0-1-1 0 0,1 0 1 0 0,0 0-1 0 0,0-1 1 0 0,1 0 0 0 0,-1 0-1 0 0,1-1 1 0 0,0 0-1 0 0,0 0 1 0 0,10 1-1 0 0,13 1 307 0 0,61 2-1 0 0,-42-6-267 0 0,0-3 0 0 0,0-2 1 0 0,-1-2-1 0 0,57-15 0 0 0,54-12-106 0 0,9-1-711 0 0,-60 2-2628 0 0,-79 21 1501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 4607 0 0,'-2'-1'5575'0'0,"-2"1"-4893"0"0,1 0-1 0 0,-1 0 1 0 0,1 0 0 0 0,-1 0 0 0 0,1 0-1 0 0,-1 1 1 0 0,1-1 0 0 0,-1 1-1 0 0,-3 1 1 0 0,1 1-348 0 0,0-1 1 0 0,0 1-1 0 0,0 0 1 0 0,-8 6-1 0 0,3-1-358 0 0,1 0 0 0 0,0 1 0 0 0,1 1 0 0 0,-12 13 0 0 0,6-4 108 0 0,1 1-1 0 0,-19 34 0 0 0,27-42-48 0 0,1-1-1 0 0,0 1 0 0 0,1 0 1 0 0,0 0-1 0 0,1 1 1 0 0,-3 20-1 0 0,6-29-23 0 0,0 0-1 0 0,0 0 1 0 0,0-1 0 0 0,0 1-1 0 0,1 0 1 0 0,-1 0 0 0 0,2 3-1 0 0,5 6 70 0 0,-4-10-53 0 0,0-1 0 0 0,0 0 0 0 0,0 0 0 0 0,0 0-1 0 0,0 0 1 0 0,0-1 0 0 0,1 1 0 0 0,-1-1 0 0 0,0 0 0 0 0,1 0-1 0 0,0 0 1 0 0,-1 0 0 0 0,1 0 0 0 0,-1-1 0 0 0,1 0 0 0 0,0 0-1 0 0,-1 0 1 0 0,7-1 0 0 0,6-1 104 0 0,0 0 1 0 0,28-10-1 0 0,-16 4 26 0 0,0-2 0 0 0,38-20 0 0 0,-50 22-124 0 0,-1-1-1 0 0,0-1 0 0 0,0 0 1 0 0,-1-1-1 0 0,17-18 1 0 0,-26 24-11 0 0,-1-1 1 0 0,1 1 0 0 0,-1-1 0 0 0,-1 0-1 0 0,1 0 1 0 0,-1 0 0 0 0,0-1 0 0 0,0 1-1 0 0,-1-1 1 0 0,0 0 0 0 0,2-7 0 0 0,-4 11-13 0 0,1 1 0 0 0,-1-1 0 0 0,0 0 0 0 0,1 0 0 0 0,-1 0 0 0 0,-1 0 0 0 0,1 0 0 0 0,0 1 0 0 0,-1-1 0 0 0,1 0 0 0 0,-1 0 0 0 0,0 0 0 0 0,0 1 0 0 0,0-1 0 0 0,0 1 0 0 0,-1-1 1 0 0,1 1-1 0 0,-1-1 0 0 0,1 1 0 0 0,-1 0 0 0 0,0-1 0 0 0,0 1 0 0 0,0 0 0 0 0,0 0 0 0 0,0 0 0 0 0,0 1 0 0 0,-1-1 0 0 0,1 0 0 0 0,-4-1 0 0 0,-2 0-18 0 0,0 0-1 0 0,0 0 1 0 0,0 1 0 0 0,0 0-1 0 0,0 0 1 0 0,-1 1 0 0 0,-11 0-1 0 0,-63 3-325 0 0,47 0 142 0 0,-17 4-2356 0 0,56-8 1093 0 0,10-9-325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1:06:1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11055 0 0,'0'0'2047'0'0,"-6"13"784"0"0,-51 95-178 0 0,45-85-2358 0 0,-14 19-94 0 0,-37 45 0 0 0,36-52-157 0 0,19-24-22 0 0,-21 28 673 0 0,-35 60 0 0 0,51-75-617 0 0,13-24-158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81 5983 0 0,'-3'8'542'0'0,"-11"42"4806"0"0,14-49-5164 0 0,-1 0 1 0 0,1 0-1 0 0,0-1 1 0 0,0 1-1 0 0,0 0 1 0 0,0 0-1 0 0,0 0 1 0 0,0 0 0 0 0,0 0-1 0 0,0 0 1 0 0,0 0-1 0 0,0-1 1 0 0,0 1-1 0 0,1 0 1 0 0,-1 0-1 0 0,0 0 1 0 0,1 0-1 0 0,-1 0 1 0 0,0-1 0 0 0,1 1-1 0 0,-1 0 1 0 0,1 0-1 0 0,-1-1 1 0 0,1 1-1 0 0,0 0 1 0 0,0 0-1 0 0,1 0-32 0 0,0 0 0 0 0,0-1 0 0 0,0 1 0 0 0,0-1 0 0 0,0 1 0 0 0,0-1 0 0 0,0 0 0 0 0,0 0 0 0 0,0 0 0 0 0,1 0 0 0 0,-1 0 0 0 0,2-1 0 0 0,15-3 102 0 0,-1 0 0 0 0,1-2 0 0 0,-1 0 0 0 0,0-1 0 0 0,19-11 0 0 0,-36 18-250 0 0,22-11-13 0 0,-2 0-1 0 0,0-2 1 0 0,0 0-1 0 0,-1-1 0 0 0,28-26 1 0 0,-48 40-4 0 0,1-1 1 0 0,-1 1-1 0 0,1 0 1 0 0,-1-1-1 0 0,1 1 1 0 0,-1-1-1 0 0,0 1 0 0 0,1 0 1 0 0,-1-1-1 0 0,1 1 1 0 0,-1-1-1 0 0,0 1 1 0 0,0-1-1 0 0,1 1 0 0 0,-1-1 1 0 0,0 0-1 0 0,0 1 1 0 0,1-1-1 0 0,-1 1 1 0 0,0-1-1 0 0,0 1 1 0 0,0-1-1 0 0,0 0 0 0 0,0 1 1 0 0,0-2-1 0 0,-1 2-14 0 0,1-1 0 0 0,-1 1 0 0 0,1-1 0 0 0,-1 1-1 0 0,0 0 1 0 0,1 0 0 0 0,-1-1 0 0 0,1 1 0 0 0,-1 0 0 0 0,0 0-1 0 0,1 0 1 0 0,-1-1 0 0 0,0 1 0 0 0,1 0 0 0 0,-1 0 0 0 0,0 0-1 0 0,1 0 1 0 0,-2 1 0 0 0,-36 5-602 0 0,36-6 645 0 0,-31 9-55 0 0,1 1 0 0 0,0 2 0 0 0,1 1 0 0 0,0 1 0 0 0,1 2 0 0 0,-32 21 0 0 0,37-21 139 0 0,-42 28 157 0 0,59-38-189 0 0,1 0-1 0 0,0 1 1 0 0,0 0-1 0 0,0 0 1 0 0,-10 15-1 0 0,16-21-47 0 0,0 1-1 0 0,0-1 0 0 0,0 1 1 0 0,0 0-1 0 0,0-1 0 0 0,1 1 0 0 0,-1-1 1 0 0,1 1-1 0 0,-1 0 0 0 0,1-1 1 0 0,0 1-1 0 0,0 0 0 0 0,-1 0 1 0 0,1-1-1 0 0,0 1 0 0 0,1 0 1 0 0,-1 0-1 0 0,0-1 0 0 0,0 1 1 0 0,1 0-1 0 0,-1-1 0 0 0,1 1 1 0 0,0 0-1 0 0,-1-1 0 0 0,1 1 1 0 0,0-1-1 0 0,0 1 0 0 0,0-1 1 0 0,0 0-1 0 0,0 1 0 0 0,0-1 1 0 0,0 0-1 0 0,0 1 0 0 0,1-1 1 0 0,-1 0-1 0 0,1 0 0 0 0,1 1 1 0 0,5 3-12 0 0,0 0 1 0 0,1-1 0 0 0,-1 0 0 0 0,1 0 0 0 0,15 3 0 0 0,31 6-1826 0 0,-24-8 702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3223 0 0,'0'0'288'0'0,"7"-15"184"0"0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38 3223 0 0,'1'-3'240'0'0,"-1"-5"-1344"0"0,1-19 19199 0 0,-2 30-17646 0 0,-19 59 314 0 0,-54 109 0 0 0,40-98-641 0 0,-18 39-53 0 0,-5-3 1 0 0,-139 201-1 0 0,-39 11-321 0 0,219-300-96 0 0,2 0 0 0 0,0 1 0 0 0,2 1 0 0 0,-13 28 0 0 0,25-48-310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61 13359 0 0,'-13'3'382'0'0,"1"0"-1"0"0,-1 1 0 0 0,-15 7 0 0 0,22-9-58 0 0,0 1 1 0 0,1 1-1 0 0,-1-1 0 0 0,1 1 0 0 0,0 0 0 0 0,0 0 0 0 0,0 0 0 0 0,-5 6 1 0 0,9-8 648 0 0,4 12-44 0 0,-3-13-897 0 0,1 0 0 0 0,0 0 0 0 0,-1 0 0 0 0,1 0 1 0 0,0 0-1 0 0,0 0 0 0 0,0-1 0 0 0,0 1 1 0 0,0 0-1 0 0,0 0 0 0 0,0-1 0 0 0,0 1 1 0 0,0 0-1 0 0,1-1 0 0 0,-1 1 0 0 0,0-1 1 0 0,0 0-1 0 0,2 1 0 0 0,25 3 417 0 0,-22-4-321 0 0,52 3 454 0 0,0-3 0 0 0,-1-2 0 0 0,58-10 1 0 0,171-40 193 0 0,-50 6-425 0 0,-162 36-309 0 0,65-12-1977 0 0,-118 16-430 0 0,-2-1-5021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56 4143 0 0,'5'-7'175'0'0,"38"-42"10264"0"0,-34 49-8571 0 0,-7 0-638 0 0,1 2-734 0 0,-1 0-422 0 0,0 0 0 0 0,0 0 0 0 0,1 0-1 0 0,-1 0 1 0 0,-1 0 0 0 0,1 1 0 0 0,0-1 0 0 0,-1 1-1 0 0,1 0 1 0 0,-1-1 0 0 0,0 1 0 0 0,1 0 0 0 0,0 4-1 0 0,-1-1 52 0 0,0 0 0 0 0,0 0 0 0 0,-1 0 0 0 0,1 0 0 0 0,-1 0-1 0 0,-2 8 1 0 0,-1 8 266 0 0,-2-1-1 0 0,-13 38 1 0 0,16-53-342 0 0,-138 331 540 0 0,123-302-587 0 0,-125 233 58 0 0,122-237-58 0 0,0-2 0 0 0,-2 0 0 0 0,-2-2 0 0 0,0-1-1 0 0,-1 0 1 0 0,-42 30 0 0 0,-76 40-2 0 0,125-87-1 0 0,14-10-4 0 0,2 0-2 0 0,2 1 2 0 0,-1 0 0 0 0,1-1 0 0 0,-1 1 0 0 0,1 0 0 0 0,-1-1 1 0 0,1 1-1 0 0,-1-1 0 0 0,1 1 0 0 0,0-1 0 0 0,-1 1 0 0 0,1-1 0 0 0,0 1 0 0 0,-1-1 1 0 0,1 1-1 0 0,0-1 0 0 0,-1 1 0 0 0,1-1 0 0 0,0 0 0 0 0,0 1 0 0 0,0-1 0 0 0,0 1 0 0 0,-1-2 1 0 0,1 1-4 0 0,0-1-11 0 0,0 0 1 0 0,0 0-1 0 0,0-1 1 0 0,0 1-1 0 0,0 0 1 0 0,0 0-1 0 0,1-1 1 0 0,-1 1-1 0 0,1 0 0 0 0,-1 0 1 0 0,1 0-1 0 0,0 0 1 0 0,0 0-1 0 0,0 0 1 0 0,0 0-1 0 0,0 0 1 0 0,1 0-1 0 0,-1 0 1 0 0,0 0-1 0 0,4-2 1 0 0,3-4-104 0 0,0 1 1 0 0,16-12 0 0 0,255-171-839 0 0,-273 186 1081 0 0,1 1 1 0 0,-1 0 0 0 0,0 1 0 0 0,1-1 0 0 0,-1 1 0 0 0,1 0-1 0 0,9-1 1 0 0,-14 3-68 0 0,0 0 0 0 0,0 0 0 0 0,0 1-1 0 0,0-1 1 0 0,0 0 0 0 0,0 1 0 0 0,0-1-1 0 0,0 1 1 0 0,0 0 0 0 0,-1 0 0 0 0,1 0 0 0 0,0 0-1 0 0,0 0 1 0 0,-1 0 0 0 0,1 0 0 0 0,0 0 0 0 0,1 2-1 0 0,1 1 24 0 0,0 0 0 0 0,0 1 0 0 0,0-1-1 0 0,3 7 1 0 0,-3-6-34 0 0,-1 1 0 0 0,0 0 0 0 0,0 0 0 0 0,-1 0 0 0 0,1 1 0 0 0,-1-1 0 0 0,-1 1 0 0 0,1-1 0 0 0,-1 1 0 0 0,0 0 0 0 0,-1-1 0 0 0,1 1 0 0 0,-1 0 0 0 0,-1-1 1 0 0,1 1-1 0 0,-3 10 0 0 0,-3 3-25 0 0,0 1 1 0 0,-2-1 0 0 0,-18 34-1 0 0,-2 8-351 0 0,25-52-557 0 0,-1 1 0 0 0,-1 14 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216 263 10591 0 0,'-1'2'8690'0'0,"-7"16"-7221"0"0,-1 0 1 0 0,-2-1 0 0 0,-17 25 0 0 0,-44 43-1090 0 0,4-3-1764 0 0,51-57 172 0 0,16-23-141 0 0</inkml:trace>
  <inkml:trace contextRef="#ctx0" brushRef="#br0" timeOffset="1">274 64 5527 0 0,'9'-16'488'0'0,"-4"1"-392"0"0,-1 3-96 0 0,-1 3 1776 0 0,-5-2-792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38 19007 0 0,'3'-6'292'0'0,"12"-16"1439"0"0,-8 12 2059 0 0,-9 11-3764 0 0,1 0 0 0 0,-1 0-1 0 0,0 1 1 0 0,1-1-1 0 0,-1 0 1 0 0,1 0-1 0 0,0 1 1 0 0,-1-1 0 0 0,1 1-1 0 0,-1 2 1 0 0,-1-1 15 0 0,-1 2-22 0 0,0 0 0 0 0,1 1 0 0 0,-1-1 0 0 0,-3 9 0 0 0,-17 30-142 0 0,18-35-50 0 0,1-1 0 0 0,-1 1 0 0 0,0-1 0 0 0,0 0 0 0 0,-1-1 0 0 0,0 0 0 0 0,-13 11 0 0 0,7-10-158 0 0,4-2 6 0 0,0 1 0 0 0,1-1 0 0 0,-13 13 1 0 0,18-15 281 0 0,-1 8 32 0 0,2-1-10 0 0,2-9-82 0 0,2 0-101 0 0,6 6 124 0 0,-7-6 75 0 0,1-1 0 0 0,-1 0 0 0 0,0 1 0 0 0,1-1 0 0 0,-1 0 0 0 0,1 0 0 0 0,0 0 0 0 0,-1 0 0 0 0,1 0 0 0 0,0 0 0 0 0,3 1 0 0 0,1 0-11 0 0,21 14-92 0 0,-14-8 65 0 0,-7-5 23 0 0,0 0 1 0 0,-1 1 0 0 0,1 0-1 0 0,-1 0 1 0 0,0 1 0 0 0,-1-1-1 0 0,1 1 1 0 0,-1 0 0 0 0,1 0 0 0 0,2 6-1 0 0,-3-6 50 0 0,0-1-1 0 0,-1 1 1 0 0,0 0-1 0 0,0 0 1 0 0,2 6-1 0 0,-1-3 90 0 0,-2-6 41 0 0,-1 1 6 0 0,0-2-95 0 0,0 1 0 0 0,-1 0 1 0 0,1 0-1 0 0,0-1 0 0 0,-1 1 1 0 0,0 0-1 0 0,1 0 0 0 0,-1 0 1 0 0,0 0-1 0 0,0 0 0 0 0,0-1 1 0 0,0 1-1 0 0,0 0 1 0 0,0 0-1 0 0,-1 0 0 0 0,1 0 1 0 0,-1 0-1 0 0,1-1 0 0 0,-1 1 1 0 0,0 2-1 0 0,-5 3 17 0 0,1-1 0 0 0,-1 1 0 0 0,0-1 0 0 0,0 0-1 0 0,-1-1 1 0 0,1 0 0 0 0,-1 0 0 0 0,-1 0 0 0 0,-13 7 0 0 0,8-5-24 0 0,-24 17 0 0 0,27-15-16 0 0,3-3-14 0 0,1-1 0 0 0,-1 0 0 0 0,-1 0 0 0 0,1 0 1 0 0,-1-1-1 0 0,0 0 0 0 0,-10 3 0 0 0,0-1-15 0 0,13-7-20 0 0,2 0-1 0 0,-2 0 4 0 0,1 1 0 0 0,0-1-1 0 0,0 0 1 0 0,0 0 0 0 0,0-1 0 0 0,0 1 0 0 0,1-1-1 0 0,-1 0 1 0 0,-5-3 0 0 0,-31-26 30 0 0,7 5-18 0 0,-29-19-14 0 0,53 40-85 0 0,7 4-350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10 13247 0 0,'0'0'604'0'0,"1"-2"-13"0"0,4-4-308 0 0,-4 5 98 0 0,-3 2 88 0 0,-18 17-34 0 0,-1-2 0 0 0,-37 24 0 0 0,14-11-293 0 0,-65 45 433 0 0,-64 46 187 0 0,138-93-578 0 0,1 2 0 0 0,-51 56 0 0 0,76-75-161 0 0,0 1 0 0 0,1-1 0 0 0,1 1 0 0 0,0 0 0 0 0,0 1-1 0 0,-5 14 1 0 0,11-24-23 0 0,1-1 0 0 0,-1 0 0 0 0,1 0 0 0 0,0 0 0 0 0,0 1 0 0 0,0-1 0 0 0,-1 0 0 0 0,1 0 0 0 0,0 1 0 0 0,0-1 0 0 0,1 2 0 0 0,-1-2-1 0 0,1 0-1 0 0,-1 0 1 0 0,1 0-1 0 0,-1 0 0 0 0,1 0 1 0 0,0 0-1 0 0,-1 0 1 0 0,1 0-1 0 0,0 0 1 0 0,0 0-1 0 0,0 0 0 0 0,0 0 1 0 0,0 0-1 0 0,0-1 1 0 0,0 1-1 0 0,0 0 1 0 0,0-1-1 0 0,0 1 0 0 0,1-1 1 0 0,-1 1-1 0 0,0-1 1 0 0,2 1-1 0 0,30 3-354 0 0,-32-3 340 0 0,22-1-436 0 0,29-1 0 0 0,-8-4-12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30 16615 0 0,'0'0'762'0'0,"-1"-3"-18"0"0,-2-8-479 0 0,-5 2-236 0 0,5 8 10 0 0,0 0 0 0 0,0 0 0 0 0,0 0-1 0 0,-1 0 1 0 0,1 0 0 0 0,0 1 0 0 0,0-1 0 0 0,-1 1 0 0 0,1 0-1 0 0,0 0 1 0 0,-1 0 0 0 0,1 1 0 0 0,-4 0 0 0 0,-3 1 125 0 0,0 0 1 0 0,1 1 0 0 0,-11 4 0 0 0,-1 2 29 0 0,1 2 1 0 0,0 0-1 0 0,0 1 0 0 0,-19 15 1 0 0,-69 65 698 0 0,89-75-749 0 0,16-14-129 0 0,-12 10 30 0 0,0 1 0 0 0,1 0 1 0 0,-19 25-1 0 0,30-35-44 0 0,1 0 0 0 0,-1 0 0 0 0,1 0 0 0 0,-1 0 0 0 0,1 1-1 0 0,1-1 1 0 0,-1 1 0 0 0,1-1 0 0 0,-1 1 0 0 0,1 0 0 0 0,0-1 0 0 0,1 1 0 0 0,-1 0 0 0 0,1 0-1 0 0,0-1 1 0 0,0 1 0 0 0,1 0 0 0 0,-1 0 0 0 0,1 0 0 0 0,3 8 0 0 0,3 1 42 0 0,-5-11-40 0 0,1 1 1 0 0,-1-1 0 0 0,1 0 0 0 0,0 0 0 0 0,-1-1 0 0 0,1 1 0 0 0,1-1 0 0 0,-1 1 0 0 0,0-1 0 0 0,0 0 0 0 0,1 0 0 0 0,0 0 0 0 0,-1-1 0 0 0,1 1 0 0 0,0-1 0 0 0,-1 0 0 0 0,1 0 0 0 0,0 0 0 0 0,0 0 0 0 0,0-1 0 0 0,0 0 0 0 0,0 1 0 0 0,0-2 0 0 0,0 1-1 0 0,6-1 1 0 0,-4-1 14 0 0,1 1-1 0 0,-2-1 0 0 0,1 0 0 0 0,0-1 1 0 0,0 0-1 0 0,-1 0 0 0 0,1 0 0 0 0,-1 0 1 0 0,0-1-1 0 0,0 0 0 0 0,0 0 0 0 0,0 0 0 0 0,-1-1 1 0 0,0 1-1 0 0,7-10 0 0 0,-5 3 18 0 0,1-1 0 0 0,-2 0-1 0 0,1 0 1 0 0,-2-1 0 0 0,5-19-1 0 0,-3 13-64 0 0,10-26-1 0 0,-7 25-732 0 0,1 0 0 0 0,13-19 0 0 0,-11 23-423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191 249 13039 0 0,'-2'1'598'0'0,"-15"13"-287"0"0,0-1 0 0 0,-23 14 0 0 0,33-23-148 0 0,0 0 0 0 0,0-1-1 0 0,0 0 1 0 0,-1 0-1 0 0,1 0 1 0 0,-1-1 0 0 0,1 0-1 0 0,-1-1 1 0 0,-13 1 0 0 0,19-2 66 0 0,0 0 0 0 0,0 0 0 0 0,0 0 0 0 0,0 0 0 0 0,1-1 0 0 0,-1 1 0 0 0,0-1 1 0 0,0 0-1 0 0,1 1 0 0 0,-1-1 0 0 0,0 0 0 0 0,-2-2 0 0 0,2 2 338 0 0,3-12 477 0 0,-1 8-1009 0 0,1 0-1 0 0,0 0 1 0 0,1 0 0 0 0,-1 0 0 0 0,1 1 0 0 0,0-1-1 0 0,0 0 1 0 0,1 1 0 0 0,-1-1 0 0 0,1 1 0 0 0,0 0-1 0 0,0 0 1 0 0,5-4 0 0 0,7-8-113 0 0,31-23 0 0 0,-27 23-8 0 0,25-20 4 0 0,2 2-1 0 0,97-53 0 0 0,-113 76 194 0 0,-28 10 28 0 0,5 4 80 0 0,-7-3-205 0 0,1 0 0 0 0,-1 0 0 0 0,1 0-1 0 0,-1 0 1 0 0,1 0 0 0 0,-1 1 0 0 0,0-1 0 0 0,1 0 0 0 0,-1 0 0 0 0,1 0 0 0 0,-1 1 0 0 0,1-1 0 0 0,-1 0 0 0 0,0 1 0 0 0,1-1-1 0 0,-1 0 1 0 0,0 1 0 0 0,1-1 0 0 0,-1 0 0 0 0,0 1 0 0 0,1-1 0 0 0,-1 0 0 0 0,0 1 0 0 0,4 5 80 0 0,-1 0 0 0 0,0-1 0 0 0,-1 1 0 0 0,1 0 0 0 0,-1 1 0 0 0,0-1 0 0 0,-1 0 0 0 0,0 0 0 0 0,0 1 0 0 0,0-1 0 0 0,0 1 0 0 0,-1-1 0 0 0,0 1 0 0 0,-2 11 0 0 0,-2 9 29 0 0,-1-1 1 0 0,-11 33 0 0 0,13-49-337 0 0,-14 44-366 0 0,6-29-3902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10591 0 0,'0'0'2786'0'0,"0"3"-946"0"0,0 0-1576 0 0,0 1 0 0 0,0 0 0 0 0,0-1 0 0 0,-1 1 0 0 0,1-1 0 0 0,-1 1 0 0 0,0-1 0 0 0,0 1 1 0 0,0-1-1 0 0,0 1 0 0 0,-1-1 0 0 0,0 0 0 0 0,1 0 0 0 0,-1 0 0 0 0,0 0 0 0 0,-1 0 0 0 0,1 0 1 0 0,-5 4-1 0 0,-5 4-350 0 0,0 0 1 0 0,-29 17 0 0 0,12-8 409 0 0,-2 3-256 0 0,-49 37 8 0 0,67-48-76 0 0,1 0 0 0 0,0 0 0 0 0,-18 25 0 0 0,25-29 0 0 0,1-1 0 0 0,0 1 0 0 0,0 0 0 0 0,-5 15 0 0 0,6-7 0 0 0,3 0 0 0 0,1-13 4 0 0,-1-1 0 0 0,1 0-1 0 0,0 0 1 0 0,-1 1 0 0 0,1-1-1 0 0,0 0 1 0 0,1 0 0 0 0,-1 0-1 0 0,0 0 1 0 0,0 0 0 0 0,1 0-1 0 0,-1-1 1 0 0,1 1 0 0 0,0 0-1 0 0,0-1 1 0 0,-1 1 0 0 0,1-1 0 0 0,0 0-1 0 0,0 1 1 0 0,0-1 0 0 0,0 0-1 0 0,0 0 1 0 0,1 0 0 0 0,-1-1-1 0 0,0 1 1 0 0,0-1 0 0 0,1 1-1 0 0,-1-1 1 0 0,0 1 0 0 0,4-1-1 0 0,7 0 24 0 0,0 0-1 0 0,0 0 0 0 0,0-2 1 0 0,15-2-1 0 0,-21 3-24 0 0,165-22-3299 0 0,-145 19-3062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26 5983 0 0,'0'0'464'0'0,"0"-2"-305"0"0,6-21 9032 0 0,-13 25-9069 0 0,1 0 1 0 0,-1 0-1 0 0,1 1 1 0 0,0 0 0 0 0,0 0-1 0 0,0 1 1 0 0,0 0-1 0 0,-7 6 1 0 0,-26 15-48 0 0,11-8-44 0 0,19-12 52 0 0,1 0-1 0 0,-18 7 1 0 0,24-11-76 0 0,1-1 17 0 0,0 1 1 0 0,0-1-1 0 0,0 0 1 0 0,0 1-1 0 0,0 0 1 0 0,0-1-1 0 0,0 1 1 0 0,0 0-1 0 0,0-1 0 0 0,0 1 1 0 0,1 0-1 0 0,-1 0 1 0 0,0 0-1 0 0,0 0 1 0 0,1 0-1 0 0,-1 0 1 0 0,0 0-1 0 0,1 0 1 0 0,-1 0-1 0 0,1 0 1 0 0,-1 1-1 0 0,1 1 8 0 0,0-1-1 0 0,0 0 1 0 0,0 1-1 0 0,0-1 1 0 0,0 0 0 0 0,1 0-1 0 0,-1 0 1 0 0,1 1-1 0 0,-1-1 1 0 0,1 0-1 0 0,2 3 1 0 0,-3-3-3 0 0,3 4 46 0 0,0 0 0 0 0,0-1-1 0 0,0 1 1 0 0,1 0 0 0 0,-1-1-1 0 0,1 0 1 0 0,1 0 0 0 0,-1 0 0 0 0,1-1-1 0 0,6 5 1 0 0,5 4 277 0 0,35 18 0 0 0,-25-16-206 0 0,-23-14-141 0 0,-1 1-1 0 0,0-1 0 0 0,1 1 1 0 0,-1 0-1 0 0,0 0 0 0 0,0 0 0 0 0,0 0 1 0 0,-1 0-1 0 0,1 0 0 0 0,0 1 1 0 0,-1-1-1 0 0,1 1 0 0 0,-1-1 1 0 0,0 1-1 0 0,0-1 0 0 0,2 6 1 0 0,-3-6 0 0 0,0 0 0 0 0,0 0 0 0 0,0 0 0 0 0,0 0 0 0 0,0 0 0 0 0,0 0 0 0 0,0 0 0 0 0,-1 0 0 0 0,1 0 0 0 0,-1 0 0 0 0,1 0 0 0 0,-1 0 1 0 0,0 0-1 0 0,0 0 0 0 0,0 0 0 0 0,0-1 0 0 0,0 1 0 0 0,0 0 0 0 0,0-1 0 0 0,-1 1 0 0 0,1-1 0 0 0,-1 1 0 0 0,1-1 0 0 0,-3 2 0 0 0,-3 2 26 0 0,0-1 0 0 0,0 1-1 0 0,-1-1 1 0 0,0 0 0 0 0,0-1-1 0 0,0 0 1 0 0,0 0 0 0 0,-11 1-1 0 0,-72 9 112 0 0,58-9-85 0 0,16-2-150 0 0,0 1-112 0 0,-1-1 1 0 0,1-1-1 0 0,-1 0 1 0 0,0-2-1 0 0,-34-4 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11 7831 0 0,'-2'-11'12499'0'0,"1"12"-12437"0"0,0 0 1 0 0,0-1-1 0 0,0 1 1 0 0,0 0-1 0 0,0 0 0 0 0,0-1 1 0 0,0 1-1 0 0,0 0 1 0 0,0 0-1 0 0,1 0 1 0 0,-1 0-1 0 0,-1 2 0 0 0,1-1 47 0 0,-10 14 287 0 0,1 1 0 0 0,-12 28 1 0 0,3-7 6 0 0,-65 141 97 0 0,-2 3-139 0 0,9-43-524 0 0,-158 217-1 0 0,208-322-119 0 0,14-20-3199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22 153 17279 0 0,'15'-27'1900'0'0,"-14"25"-806"0"0,1 8-644 0 0,0-2-442 0 0,-3 16 112 0 0,-4 11 155 0 0,-9 36 0 0 0,7-41-212 0 0,1 1 1 0 0,-2 36-1 0 0,8-45-63 0 0,4 0 0 0 0,2-1 0 0 0,-5-15 5 0 0,7 10 134 0 0,-6-11-59 0 0,2 0 25 0 0,-1 0-1 0 0,0 0 1 0 0,0 0-1 0 0,0-1 1 0 0,1 1-1 0 0,-1-1 1 0 0,0 0 0 0 0,0 0-1 0 0,1 0 1 0 0,-1 0-1 0 0,0 0 1 0 0,0-1-1 0 0,1 0 1 0 0,-1 0-1 0 0,6-2 1 0 0,7-3 576 0 0,29-16 0 0 0,-24 10-503 0 0,-14 9-217 0 0,0-2 0 0 0,-1 1-1 0 0,1-1 1 0 0,-1 0 0 0 0,0 0 0 0 0,-1 0-1 0 0,1-1 1 0 0,-1 0 0 0 0,0 0-1 0 0,0-1 1 0 0,4-7 0 0 0,3-9-424 0 0,0-1 1 0 0,8-25-1 0 0,6-14-291 0 0,3 3 279 0 0,-4 8-1043 0 0,-8 18-4011 0 0,-9 15-885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10591 0 0,'0'0'12235'0'0,"-2"2"-11903"0"0,-18 15 41 0 0,14-9-361 0 0,4-5-12 0 0,-1 0 0 0 0,1 0 0 0 0,-1 0 0 0 0,0-1 0 0 0,-5 5 0 0 0,-11 7-67 0 0,-1-2 0 0 0,0 0 1 0 0,-26 11-1 0 0,26-13-106 0 0,-62 25-206 0 0,66-26 355 0 0,13-5 2 0 0,2-1 15 0 0,-6 7 7 0 0,4 2 0 0 0,3-8-13 0 0,0-1 1 0 0,1 0-1 0 0,0 0 0 0 0,-1 1 1 0 0,1-1-1 0 0,0 0 0 0 0,1 0 0 0 0,-1 0 1 0 0,0 0-1 0 0,1 0 0 0 0,0 0 1 0 0,0-1-1 0 0,2 4 0 0 0,5 4-143 0 0,19 18-1 0 0,-13-13 62 0 0,-11-12 36 0 0,103 96-592 0 0,-87-79 1019 0 0,-18-19-138 0 0,-1 1-153 0 0,-1-1 0 0 0,0 0 1 0 0,1 0-1 0 0,-1 0 1 0 0,1 0-1 0 0,0 0 1 0 0,-1 0-1 0 0,1 0 1 0 0,0 0-1 0 0,1 0 0 0 0,-1 2 32 0 0,1-1-1 0 0,-1 1 0 0 0,0 0 0 0 0,0-1 0 0 0,0 1 0 0 0,0 0 1 0 0,0 0-1 0 0,0 0 0 0 0,-1 0 0 0 0,0 0 0 0 0,1-1 0 0 0,-1 1 1 0 0,0 0-1 0 0,0 0 0 0 0,-1 4 0 0 0,0-3-38 0 0,0 0 0 0 0,-1 0-1 0 0,1 0 1 0 0,-1 0 0 0 0,0 0 0 0 0,0 0 0 0 0,0 0-1 0 0,0 0 1 0 0,-4 4 0 0 0,-1 0-50 0 0,-1-1 0 0 0,1 0 1 0 0,-1 0-1 0 0,-1 0 0 0 0,1-1 1 0 0,-1 0-1 0 0,-13 6 0 0 0,12-7-34 0 0,0-1 0 0 0,-1 0 0 0 0,0-1 0 0 0,0 0 1 0 0,0 0-1 0 0,0-2 0 0 0,0 1 0 0 0,-16-1 0 0 0,17-1-130 0 0,1 0 1 0 0,-1-1-1 0 0,1-1 0 0 0,0 1 1 0 0,-1-1-1 0 0,1-1 0 0 0,0 0 1 0 0,0 0-1 0 0,0-1 0 0 0,-9-5 1 0 0,16 8-801 0 0,1-1-236 0 0,-2-7-1220 0 0,2-3-4699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15199 0 0,'0'0'1750'0'0,"-1"3"-828"0"0,-6 12 1286 0 0,-15 26 0 0 0,13-25-1448 0 0,0 0 0 0 0,-6 17 0 0 0,-1 14-31 0 0,9-24-848 0 0,-2 1 0 0 0,0-1 0 0 0,-2 0 1 0 0,-22 36-1 0 0,32-57-1472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4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241 102 10591 0 0,'-1'-2'6910'0'0,"-2"1"-6827"0"0,1 1 1 0 0,0-1 0 0 0,-1 0-1 0 0,1 0 1 0 0,0 1 0 0 0,-1 0-1 0 0,1-1 1 0 0,-1 1 0 0 0,1 0 0 0 0,-1 0-1 0 0,1 0 1 0 0,-1 1 0 0 0,1-1-1 0 0,0 0 1 0 0,-1 1 0 0 0,1 0 0 0 0,-1-1-1 0 0,-2 3 1 0 0,-1-1-30 0 0,0 0-1 0 0,0 1 1 0 0,0 0 0 0 0,1 0 0 0 0,-1 0-1 0 0,-7 7 1 0 0,-4 7-3 0 0,1 1 0 0 0,-25 38 0 0 0,14-18-56 0 0,25-36 8 0 0,-3 5 24 0 0,0 1 0 0 0,0 0-1 0 0,0-1 1 0 0,1 2 0 0 0,0-1 0 0 0,1 0 0 0 0,-5 15 0 0 0,7-20 466 0 0,1 9 6 0 0,0-10 42 0 0,3-1-276 0 0,6 1-78 0 0,0 0 0 0 0,1-1 0 0 0,-1 0 0 0 0,18 0 0 0 0,42-6 176 0 0,2 0-461 0 0,0 3-270 0 0,-68 2 257 0 0,-2 0-178 0 0,0 0 278 0 0,-1 0-1 0 0,0 0 0 0 0,0 0 1 0 0,1 0-1 0 0,-1 0 1 0 0,0 0-1 0 0,0 0 0 0 0,1 0 1 0 0,-1 0-1 0 0,0 0 1 0 0,0-1-1 0 0,1 1 0 0 0,-1 0 1 0 0,0 0-1 0 0,0 0 1 0 0,0 0-1 0 0,1 0 0 0 0,-1-1 1 0 0,0 1-1 0 0,0 0 1 0 0,0 0-1 0 0,0 0 0 0 0,1-1 1 0 0,-1 1-1 0 0,0 0 1 0 0,0 0-1 0 0,0 0 0 0 0,0-1 1 0 0,0 1-1 0 0,0 0 1 0 0,0 0-1 0 0,0-1 0 0 0,0 1 1 0 0,0 0-1 0 0,1 0 1 0 0,-1-1-1 0 0,-1 1 0 0 0,-5-12-195 0 0,-19-15 12 0 0,20 22 78 0 0,-14-16 107 0 0,1-1 0 0 0,2-1-1 0 0,-15-25 1 0 0,22 35 49 0 0,3 2 174 0 0,0-1 0 0 0,0 1 0 0 0,1-1 0 0 0,0 0 0 0 0,1 0 0 0 0,1-1 1 0 0,-3-19-1 0 0,5 29-127 0 0,1 0-16 0 0,0 1 0 0 0,0 0-1 0 0,0-1 1 0 0,0 1 0 0 0,0 0-1 0 0,0-1 1 0 0,0 1 0 0 0,1 0 0 0 0,-1 0-1 0 0,2-3 1 0 0,1-5 17 0 0,-3 9-86 0 0,0 1 1 0 0,1-1 0 0 0,-1 1-1 0 0,0-1 1 0 0,0 1-1 0 0,0-1 1 0 0,0 1-1 0 0,0-1 1 0 0,1 1 0 0 0,-1-1-1 0 0,0 1 1 0 0,0-1-1 0 0,1 1 1 0 0,-1 0 0 0 0,0-1-1 0 0,1 1 1 0 0,-1-1-1 0 0,1 1 1 0 0,-1 0-1 0 0,1-1 1 0 0,3-2 54 0 0,6 0-59 0 0,-9 4-3 0 0,1-1-1 0 0,0 1 1 0 0,0 0-1 0 0,-1 0 0 0 0,1 0 1 0 0,-1 0-1 0 0,1 0 1 0 0,-1 0-1 0 0,1 0 1 0 0,-1 1-1 0 0,0-1 0 0 0,1 0 1 0 0,-1 1-1 0 0,0-1 1 0 0,0 1-1 0 0,0-1 0 0 0,0 1 1 0 0,0 0-1 0 0,-1-1 1 0 0,2 4-1 0 0,7 18-1483 0 0,-4-4-3953 0 0,-1 3-1759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108 334 5527 0 0,'0'0'250'0'0,"-2"-1"-2"0"0,-3-2-307 0 0,-1 1 1 0 0,1-1-1 0 0,-11-2 0 0 0,-38-4 13461 0 0,42 7-9727 0 0,10 2-3507 0 0,1-2-95 0 0,0 2-71 0 0,1 0 0 0 0,0-1-1 0 0,-1 1 1 0 0,1-1 0 0 0,0 1-1 0 0,-1 0 1 0 0,1-1 0 0 0,0 1-1 0 0,0-1 1 0 0,-1 1-1 0 0,1-1 1 0 0,0 1 0 0 0,0-1-1 0 0,0 1 1 0 0,0-1 0 0 0,0 1-1 0 0,0-1 1 0 0,-1 1-1 0 0,1-1 1 0 0,0 0 0 0 0,1 1-1 0 0,-1-1 1 0 0,0 1 0 0 0,0-1-1 0 0,0 1 1 0 0,0-1 0 0 0,0 1-1 0 0,0-1 1 0 0,1 1-1 0 0,-1-1 1 0 0,0 1 0 0 0,0-1-1 0 0,1 0 1 0 0,0 0 6 0 0,3-5-6 0 0,-1 0-1 0 0,1 0 0 0 0,0 1 1 0 0,0-1-1 0 0,1 1 0 0 0,-1 0 1 0 0,1 0-1 0 0,0 1 0 0 0,7-5 0 0 0,9-6-1 0 0,26-13-1 0 0,-13 8 0 0 0,17-12 0 0 0,8-6 9 0 0,101-48 0 0 0,-121 74 297 0 0,-37 11-161 0 0,0 3-84 0 0,5 7-37 0 0,-6-6-19 0 0,0 0 0 0 0,-1 0-1 0 0,0 0 1 0 0,1 0 0 0 0,-1 0 0 0 0,0 0 0 0 0,0 0 0 0 0,0 1-1 0 0,-1-1 1 0 0,1 0 0 0 0,-1 0 0 0 0,0 0 0 0 0,0 0 0 0 0,-2 4 0 0 0,-2 7 24 0 0,-14 21 0 0 0,13-25-25 0 0,-11 31 34 0 0,12-28-21 0 0,-4 11-3 0 0,9-18-13 0 0,0 0-2 0 0,0 1 93 0 0,0-1-1 0 0,0 1 1 0 0,1-1-1 0 0,0 1 0 0 0,0 0 1 0 0,0-1-1 0 0,1 1 1 0 0,0-1-1 0 0,0 0 1 0 0,1 0-1 0 0,-1 0 1 0 0,1 0-1 0 0,1 0 1 0 0,-1 0-1 0 0,1-1 1 0 0,0 1-1 0 0,0-1 0 0 0,1 0 1 0 0,6 5-1 0 0,15 15 302 0 0,2-1 0 0 0,0-1 0 0 0,2-2-1 0 0,35 20 1 0 0,-59-38-350 0 0,0 0-1 0 0,0 0 1 0 0,1-1-1 0 0,-1 0 1 0 0,0 0-1 0 0,1-1 1 0 0,0 1-1 0 0,-1-1 1 0 0,1-1-1 0 0,0 1 1 0 0,-1-1-1 0 0,9-1 1 0 0,-2-1-14 0 0,1-1 0 0 0,-1 0 0 0 0,1-1 0 0 0,23-10 0 0 0,90-30-269 0 0,-124 43 46 0 0,-11 6-6114 0 0,7-4 5878 0 0,-1 0 0 0 0,1 0 0 0 0,0 0-1 0 0,-2 2 1 0 0,-5 5-3888 0 0,-4-1-2229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573 215 2303 0 0,'0'0'14152'0'0,"2"1"-13892"0"0,-2 0 26 0 0,5 4-604 0 0,0-3 3434 0 0,0-16-2516 0 0,-3 6-534 0 0,0 1 0 0 0,-1-1 0 0 0,0 1 0 0 0,0-1-1 0 0,-1 0 1 0 0,0 1 0 0 0,-1-1 0 0 0,-2-15 0 0 0,0 8-50 0 0,-1-1 0 0 0,0 1-1 0 0,-9-19 1 0 0,12 31-26 0 0,0 1 0 0 0,-1-1 1 0 0,1 0-1 0 0,-1 1 0 0 0,1-1 0 0 0,-1 1 0 0 0,0-1 0 0 0,0 1 0 0 0,0 0 1 0 0,0 0-1 0 0,-1 0 0 0 0,1 0 0 0 0,0 0 0 0 0,-1 0 0 0 0,0 1 0 0 0,1-1 0 0 0,-1 1 1 0 0,0 0-1 0 0,0-1 0 0 0,1 1 0 0 0,-1 1 0 0 0,0-1 0 0 0,0 0 0 0 0,0 1 1 0 0,0-1-1 0 0,0 1 0 0 0,0 0 0 0 0,0 0 0 0 0,-1 0 0 0 0,1 1 0 0 0,0-1 0 0 0,-3 2 1 0 0,-6 1-149 0 0,1 0-1 0 0,-1 1 1 0 0,1 1 0 0 0,0 0 0 0 0,0 0 0 0 0,-18 14 0 0 0,0 1-29 0 0,1 1 0 0 0,2 2 0 0 0,0 0-1 0 0,-27 33 1 0 0,40-39 180 0 0,1 0 0 0 0,0 1 0 0 0,1 0 0 0 0,1 1 0 0 0,0 0 0 0 0,2 0-1 0 0,0 1 1 0 0,-6 25 0 0 0,13-40 34 0 0,0 1 0 0 0,0 0 0 0 0,1 0 0 0 0,-1 0 0 0 0,1 0 0 0 0,1 0 0 0 0,-1 0 0 0 0,1 0 0 0 0,0 0 0 0 0,0 0 0 0 0,1 0 0 0 0,3 7 0 0 0,-4-10-13 0 0,0-1-1 0 0,0 1 1 0 0,1-1-1 0 0,-1 0 1 0 0,1 0 0 0 0,0 0-1 0 0,-1 0 1 0 0,1 0 0 0 0,0 0-1 0 0,0 0 1 0 0,0-1-1 0 0,0 1 1 0 0,0-1 0 0 0,1 0-1 0 0,-1 1 1 0 0,0-1 0 0 0,1 0-1 0 0,-1 0 1 0 0,1 0 0 0 0,-1-1-1 0 0,1 1 1 0 0,-1 0-1 0 0,1-1 1 0 0,0 0 0 0 0,-1 0-1 0 0,1 0 1 0 0,0 0 0 0 0,-1 0-1 0 0,1 0 1 0 0,3-1 0 0 0,7-2 67 0 0,-1-1 0 0 0,0 1 0 0 0,0-2 0 0 0,0 0 0 0 0,-1 0 0 0 0,0-1 0 0 0,1 0 0 0 0,9-9 0 0 0,79-68 468 0 0,-94 78-517 0 0,10-9 30 0 0,-1-2 0 0 0,-1 1 0 0 0,0-2 0 0 0,-1 0 0 0 0,16-27 0 0 0,-29 43-67 0 0,0 1 12 0 0,1-1-1 0 0,-1 1 1 0 0,1-1 0 0 0,-1 1-1 0 0,0-1 1 0 0,1 1-1 0 0,-1-1 1 0 0,0 1 0 0 0,0-1-1 0 0,1 0 1 0 0,-1 1-1 0 0,0-1 1 0 0,0 0 0 0 0,0 1-1 0 0,0-1 1 0 0,0 0 0 0 0,0 1-1 0 0,0-1 1 0 0,0 0-1 0 0,0 1 1 0 0,0-1 0 0 0,0 1-1 0 0,0-1 1 0 0,0 0-1 0 0,0 1 1 0 0,-1-1 0 0 0,1 0-1 0 0,-1 0 1 0 0,1 1-4 0 0,-1 0-1 0 0,0 0 1 0 0,1-1 0 0 0,-1 1 0 0 0,0 0-1 0 0,1 0 1 0 0,-1 0 0 0 0,0 1 0 0 0,1-1 0 0 0,-1 0-1 0 0,0 0 1 0 0,1 0 0 0 0,-1 0 0 0 0,0 1-1 0 0,1-1 1 0 0,-1 0 0 0 0,-1 1 0 0 0,2-1 0 0 0,-4 2-12 0 0,-1 1 1 0 0,1-1-1 0 0,0 0 0 0 0,0 1 1 0 0,1 0-1 0 0,-1 0 0 0 0,0 0 0 0 0,1 1 1 0 0,0-1-1 0 0,0 1 0 0 0,0-1 1 0 0,-3 7-1 0 0,-5 7-14 0 0,-12 29 1 0 0,21-40 20 0 0,-24 54-5 0 0,3 2-1 0 0,-17 73 1 0 0,-15 132-167 0 0,1 121-535 0 0,22-135 238 0 0,28-223 362 0 0,-2 0 1 0 0,-14 47-1 0 0,17-69 101 0 0,0 0 0 0 0,0 0 0 0 0,0-1 0 0 0,-1 1 1 0 0,-1-1-1 0 0,1 0 0 0 0,-1 0 0 0 0,0-1 0 0 0,0 1 0 0 0,-1-1 1 0 0,0 0-1 0 0,0-1 0 0 0,-1 1 0 0 0,-9 5 0 0 0,14-10 27 0 0,1 0-1 0 0,-1 0 0 0 0,1-1 0 0 0,0 1 1 0 0,-1 0-1 0 0,1-1 0 0 0,-1 1 1 0 0,1-1-1 0 0,-1 0 0 0 0,0 0 0 0 0,1 0 1 0 0,-1 1-1 0 0,1-1 0 0 0,-1-1 1 0 0,1 1-1 0 0,-1 0 0 0 0,0 0 1 0 0,1 0-1 0 0,-1-1 0 0 0,-1 0 0 0 0,1 0 24 0 0,0 0-1 0 0,0-1 0 0 0,0 1 1 0 0,0-1-1 0 0,0 1 0 0 0,0-1 0 0 0,1 0 1 0 0,-1 0-1 0 0,1 1 0 0 0,-1-1 0 0 0,-2-4 1 0 0,0-3 133 0 0,0-1 0 0 0,0 1 1 0 0,1 0-1 0 0,0-1 1 0 0,-2-12-1 0 0,1-2 32 0 0,1 0 0 0 0,2 0 0 0 0,1-34 0 0 0,11-74-18 0 0,-3 62-182 0 0,-6 35-7 0 0,8-56-12 0 0,-10 89-52 0 0,1 5-684 0 0,16 44-2066 0 0,-10-31 1396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66 404 9215 0 0,'-1'4'422'0'0,"-26"96"720"0"0,10-34 3416 0 0,17-63-3782 0 0,-1 0-215 0 0,-2 4 1521 0 0,1-6-824 0 0,-3-14-443 0 0,-2-26-559 0 0,5 19-157 0 0,2 0 0 0 0,0 0 1 0 0,1 0-1 0 0,1 0 1 0 0,1 0-1 0 0,1 0 1 0 0,0 1-1 0 0,2 0 1 0 0,0 0-1 0 0,1 0 0 0 0,11-21 1 0 0,-5 16 32 0 0,0 1 0 0 0,2 1 0 0 0,0 0 0 0 0,2 1 1 0 0,0 1-1 0 0,1 0 0 0 0,40-32 0 0 0,-41 39-133 0 0,35-27-30 0 0,-47 37 21 0 0,0 0 0 0 0,1 0 0 0 0,-1 0 0 0 0,1 1 0 0 0,0 0 0 0 0,-1 0 0 0 0,1 0 0 0 0,6 0-1 0 0,-8 2-175 0 0,-1 0-1 0 0,1 1 1 0 0,0 0 0 0 0,-1-1-1 0 0,1 1 1 0 0,-1 0-1 0 0,1 1 1 0 0,-1-1-1 0 0,0 1 1 0 0,6 3-1 0 0,-4-3-644 0 0,-3-1-1044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90 4607 0 0,'-1'2'208'0'0,"-3"12"56"0"0,-5 28 0 0 0,8-14 3982 0 0,1-26-3651 0 0,1 1 1 0 0,-1-1 0 0 0,0 0-1 0 0,1 0 1 0 0,-1 0 0 0 0,1 1-1 0 0,0-1 1 0 0,1 2 0 0 0,0 1-155 0 0,1-1-1 0 0,0 1 1 0 0,0-1 0 0 0,0 0-1 0 0,1 0 1 0 0,-1 0 0 0 0,6 4-1 0 0,-6-6-316 0 0,-1-1-1 0 0,1 1 1 0 0,-1 0-1 0 0,1-1 1 0 0,0 0-1 0 0,0 0 1 0 0,0 0-1 0 0,0 0 1 0 0,0 0-1 0 0,0-1 1 0 0,0 1-1 0 0,0-1 1 0 0,0 0 0 0 0,0 0-1 0 0,0 0 1 0 0,0 0-1 0 0,0 0 1 0 0,0-1-1 0 0,4 0 1 0 0,2-2 70 0 0,1 0 1 0 0,-1 0-1 0 0,1-1 0 0 0,11-6 1 0 0,-11 4-134 0 0,0-1 0 0 0,0 0 0 0 0,-1 0 0 0 0,0-1 0 0 0,0 0 0 0 0,0 0 0 0 0,-1-1 0 0 0,-1 0 0 0 0,1 0 0 0 0,-1-1 0 0 0,-1 0 0 0 0,0-1 0 0 0,7-16 0 0 0,-5 9-50 0 0,-8 13-16 0 0,-1 1-2 0 0,1-16-135 0 0,-2 15 88 0 0,-1 2 1 0 0,2 1 2 0 0,0 0 0 0 0,0 0 0 0 0,0 0 0 0 0,0 0 0 0 0,0 0-1 0 0,-1 0 1 0 0,1 1 0 0 0,-1-1 0 0 0,1 0 0 0 0,-1 1 0 0 0,0-1 0 0 0,0 1 0 0 0,1 0 0 0 0,-1 0 0 0 0,0 0 0 0 0,0 0 0 0 0,0 0 0 0 0,0 0 0 0 0,0 0 0 0 0,-1 1 0 0 0,1-1-1 0 0,-3 0 1 0 0,0 0-67 0 0,0 1 0 0 0,1 0 0 0 0,-1 0-1 0 0,0 0 1 0 0,1 1 0 0 0,-1-1-1 0 0,0 1 1 0 0,1 0 0 0 0,-8 3 0 0 0,-10 7-286 0 0,0 0 0 0 0,1 1 1 0 0,1 1-1 0 0,-37 30 1 0 0,16-11 226 0 0,-4 4 105 0 0,-68 72 0 0 0,101-95 71 0 0,1 0 0 0 0,0 0 0 0 0,1 2 0 0 0,0-1 0 0 0,1 1 0 0 0,1 0 0 0 0,0 1 0 0 0,1 0 0 0 0,1 0 0 0 0,-7 31 0 0 0,12-43 2 0 0,1 0 1 0 0,-1-1-1 0 0,1 1 0 0 0,0 0 0 0 0,0 0 1 0 0,1 0-1 0 0,-1-1 0 0 0,1 1 0 0 0,-1 0 0 0 0,1-1 1 0 0,1 1-1 0 0,-1 0 0 0 0,0-1 0 0 0,1 0 0 0 0,0 1 1 0 0,3 5-1 0 0,-2-6 12 0 0,0 1 0 0 0,1-1 0 0 0,-1 0 0 0 0,1 0 0 0 0,-1 0 0 0 0,1 0 0 0 0,0 0 0 0 0,0-1 0 0 0,0 0 0 0 0,0 0 0 0 0,1 0 0 0 0,-1 0 0 0 0,6 1 0 0 0,12 1 53 0 0,0 0 1 0 0,0-1-1 0 0,0-1 0 0 0,1-1 1 0 0,-1-1-1 0 0,0-1 0 0 0,1-1 1 0 0,37-8-1 0 0,-33 3-715 0 0,42-18 0 0 0,-39 11-5565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81 6447 0 0,'0'0'499'0'0,"-2"0"-328"0"0,-24-1 9763 0 0,-1-28-5640 0 0,21 19-4035 0 0,5 8-223 0 0,0-1 0 0 0,-1 1 0 0 0,1 0 1 0 0,0 0-1 0 0,-1 0 0 0 0,0 0 0 0 0,0 0 1 0 0,1 0-1 0 0,-1 0 0 0 0,0 0 0 0 0,0 1 1 0 0,-1-1-1 0 0,-2-1 0 0 0,1 1-79 0 0,1 0-1 0 0,-1 1 1 0 0,1 0-1 0 0,-1-1 1 0 0,0 1-1 0 0,1 1 0 0 0,-1-1 1 0 0,0 0-1 0 0,0 1 1 0 0,0 0-1 0 0,1 0 1 0 0,-1 0-1 0 0,0 0 1 0 0,0 1-1 0 0,0-1 1 0 0,-6 3-1 0 0,-4 1-357 0 0,-1 1 0 0 0,-24 12-1 0 0,8-1-26 0 0,1 2 0 0 0,1 1-1 0 0,-51 41 1 0 0,41-24 403 0 0,-64 73 1 0 0,96-99 121 0 0,-1-1 1 0 0,1 1-1 0 0,-10 21 1 0 0,15-28-47 0 0,0 0 1 0 0,1 1-1 0 0,0-1 1 0 0,0 1-1 0 0,0 0 1 0 0,0-1 0 0 0,0 1-1 0 0,1 0 1 0 0,-1-1-1 0 0,1 1 1 0 0,0 0-1 0 0,0 0 1 0 0,1-1 0 0 0,-1 1-1 0 0,1 0 1 0 0,1 4-1 0 0,-2-7-22 0 0,1-1-1 0 0,-1 1 1 0 0,1 0 0 0 0,-1 0-1 0 0,1-1 1 0 0,0 1-1 0 0,-1 0 1 0 0,1-1 0 0 0,0 1-1 0 0,-1 0 1 0 0,1-1-1 0 0,0 1 1 0 0,0-1-1 0 0,0 0 1 0 0,-1 1 0 0 0,1-1-1 0 0,0 1 1 0 0,0-1-1 0 0,2 0 1 0 0,15 3 91 0 0,-17-3-94 0 0,7 0 32 0 0,0-1 0 0 0,0 0 0 0 0,0 0 1 0 0,-1 0-1 0 0,1-1 0 0 0,0 0 0 0 0,7-4 1 0 0,54-26 478 0 0,-36 15-202 0 0,77-46 304 0 0,-50 27-498 0 0,-21 11-70 0 0,-32 22-24 0 0,-8 9-36 0 0,-7 10-27 0 0,8-15 15 0 0,-9 15-45 0 0,2-4 39 0 0,1 0 1 0 0,0 1 0 0 0,-8 24-1 0 0,12-22-58 0 0,11 13-147 0 0,-8-26-108 0 0,10 4-626 0 0,-6-3 177 0 0,11 2-4217 0 0,0-3-1576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21 11519 0 0,'-1'-3'303'0'0,"0"2"-252"0"0,1 0 0 0 0,0 1 1 0 0,-1-1-1 0 0,1 0 0 0 0,0 0 0 0 0,0 1 0 0 0,0-1 0 0 0,0 0 0 0 0,0 0 0 0 0,0 0 1 0 0,0 1-1 0 0,0-1 0 0 0,0 0 0 0 0,0 0 0 0 0,0 1 0 0 0,0-1 0 0 0,0 0 0 0 0,2-2 2618 0 0,-3 16-1883 0 0,0-4-639 0 0,0-1 0 0 0,0 1 1 0 0,-1-1-1 0 0,-1 0 0 0 0,-4 13 1 0 0,-23 39 174 0 0,19-37-171 0 0,-198 357 2729 0 0,174-318-2619 0 0,-38 93 1 0 0,61-116-188 0 0,10-30-83 0 0,0 0 1 0 0,-8 17 0 0 0,10-25-259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 15199 0 0,'0'0'1172'0'0,"-3"0"-765"0"0,0 0-242 0 0,-1 0 1 0 0,1 0-1 0 0,0 1 1 0 0,-1 0-1 0 0,1-1 1 0 0,0 1-1 0 0,-1 0 1 0 0,1 0-1 0 0,0 1 1 0 0,0-1-1 0 0,-5 4 0 0 0,2-1 254 0 0,0 1 0 0 0,0 0-1 0 0,1 0 1 0 0,-8 10 0 0 0,0 1-29 0 0,2 0 0 0 0,0 1 0 0 0,1 0 1 0 0,1 1-1 0 0,-11 27 0 0 0,-26 99 366 0 0,18-38-721 0 0,-36 111 15 0 0,-37 40-52 0 0,-20-11-301 0 0,84-184-984 0 0,-1-2 1 0 0,-52 61-1 0 0,75-104-476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58 7831 0 0,'-5'2'66'0'0,"1"-1"-1"0"0,-1 1 0 0 0,1 0 0 0 0,-1 0 1 0 0,1 0-1 0 0,0 1 0 0 0,0 0 0 0 0,0 0 0 0 0,0 0 1 0 0,0 0-1 0 0,0 0 0 0 0,-3 6 0 0 0,0 4 302 0 0,7-12-95 0 0,-1 0-1 0 0,1 0 1 0 0,0 0-1 0 0,0 0 1 0 0,0 0 0 0 0,0 0-1 0 0,0 0 1 0 0,0 1 0 0 0,0-1-1 0 0,0 0 1 0 0,0 0-1 0 0,1 0 1 0 0,-1 0 0 0 0,0 0-1 0 0,1-1 1 0 0,-1 1-1 0 0,1 0 1 0 0,-1 0 0 0 0,1 0-1 0 0,-1 0 1 0 0,1 0-1 0 0,1 1 1 0 0,-1-1 41 0 0,1 0 0 0 0,0 1 0 0 0,-1-1 0 0 0,1 0 0 0 0,0 0 0 0 0,0 0 0 0 0,0 0-1 0 0,0-1 1 0 0,0 1 0 0 0,3 0 0 0 0,5 1 267 0 0,-1-1-1 0 0,1 0 0 0 0,18-2 1 0 0,11-3 312 0 0,0-2 0 0 0,53-15 1 0 0,-14 3-136 0 0,351-63 920 0 0,-400 76-1671 0 0,-4 0 51 0 0,29-1 0 0 0,-48 5-78 0 0,1 1 0 0 0,-1 0 0 0 0,0 1 0 0 0,0 0 0 0 0,0-1 0 0 0,0 2 0 0 0,0-1 0 0 0,0 1-1 0 0,0 0 1 0 0,6 3 0 0 0,-10-4-176 0 0,-1 0 0 0 0,1 0 0 0 0,-1 0 0 0 0,1 1 0 0 0,-1-1 0 0 0,0 0-1 0 0,1 1 1 0 0,-1-1 0 0 0,0 1 0 0 0,0-1 0 0 0,0 1 0 0 0,0 0 0 0 0,0 0-1 0 0,-1-1 1 0 0,1 1 0 0 0,0 0 0 0 0,-1 0 0 0 0,1 0 0 0 0,-1-1-1 0 0,0 1 1 0 0,1 3 0 0 0,-2 11-7775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251 120 7367 0 0,'0'0'667'0'0,"3"2"-547"0"0,-1 0 303 0 0,1 0 0 0 0,0 0 0 0 0,0 0-1 0 0,-1 0 1 0 0,1 0 0 0 0,0 0 0 0 0,1-1 0 0 0,-1 0 0 0 0,0 1-1 0 0,0-1 1 0 0,1 0 0 0 0,-1-1 0 0 0,0 1 0 0 0,1-1 0 0 0,3 1-1 0 0,2 0 1061 0 0,1-1-456 0 0,0 0 1 0 0,1 0-1 0 0,-1-1 0 0 0,0 0 1 0 0,11-3-1 0 0,50-16 676 0 0,-38 10-798 0 0,-23 7-738 0 0,1-1 1 0 0,-1 0-1 0 0,0-1 1 0 0,17-10-1 0 0,-23 13-125 0 0,-3 1-42 0 0,-1 1 1 0 0,1-1 0 0 0,0 1 0 0 0,-1-1 0 0 0,1 1 0 0 0,-1-1 0 0 0,1 1 0 0 0,-1-1 0 0 0,1 1 0 0 0,-1-1 0 0 0,0 0 0 0 0,1 1-1 0 0,-1-1 1 0 0,0 0 0 0 0,1-1 0 0 0,5-8 3 0 0,-3 0-4 0 0,-5-1-20 0 0,2 9 2 0 0,-1 0 0 0 0,0 1-1 0 0,0-1 1 0 0,1 0 0 0 0,-1 1 0 0 0,0-1-1 0 0,-1 1 1 0 0,1 0 0 0 0,0-1-1 0 0,0 1 1 0 0,-1 0 0 0 0,1-1 0 0 0,0 1-1 0 0,-1 0 1 0 0,0 0 0 0 0,-1-1 0 0 0,-1 1-24 0 0,1-1 0 0 0,-1 1 1 0 0,0 0-1 0 0,0 0 1 0 0,1 0-1 0 0,-1 0 1 0 0,-5 1-1 0 0,-4 0-120 0 0,1 0 1 0 0,-1 1-1 0 0,-22 4 1 0 0,12 1-97 0 0,0 1 1 0 0,1 0 0 0 0,0 2-1 0 0,0 0 1 0 0,1 2 0 0 0,-26 17-1 0 0,16-8 130 0 0,1 2 0 0 0,1 2-1 0 0,-34 34 1 0 0,49-43 175 0 0,0 0 0 0 0,1 1 0 0 0,1 0 0 0 0,0 1 0 0 0,1 1 0 0 0,1 0 0 0 0,-14 33 0 0 0,22-46-35 0 0,1-1 1 0 0,0 0-1 0 0,0 1 0 0 0,0-1 0 0 0,1 1 0 0 0,0-1 1 0 0,0 1-1 0 0,0-1 0 0 0,1 8 0 0 0,0-10-9 0 0,-1 0 0 0 0,1 0-1 0 0,-1 0 1 0 0,1 0 0 0 0,0 0-1 0 0,0 0 1 0 0,0 0 0 0 0,0 0-1 0 0,0 0 1 0 0,0-1 0 0 0,1 1-1 0 0,-1 0 1 0 0,0-1 0 0 0,1 1 0 0 0,-1-1-1 0 0,1 0 1 0 0,0 1 0 0 0,0-1-1 0 0,-1 0 1 0 0,1 0 0 0 0,0 0-1 0 0,3 1 1 0 0,1 0-187 0 0,1 0-1 0 0,-1-1 1 0 0,1 0-1 0 0,0 0 1 0 0,0 0-1 0 0,0-1 1 0 0,7 0 0 0 0,1-1-1432 0 0,-1-1 1 0 0,20-5 0 0 0,4-3-5544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98 528 2303 0 0,'-2'1'167'0'0,"-19"1"860"0"0,19-2-270 0 0,-1-1 0 0 0,0 1 1 0 0,1-1-1 0 0,-1 1 0 0 0,0-1 1 0 0,1 0-1 0 0,-1 0 0 0 0,1 0 1 0 0,0-1-1 0 0,-1 1 0 0 0,1 0 1 0 0,0-1-1 0 0,0 0 0 0 0,0 1 1 0 0,0-1-1 0 0,-3-4 0 0 0,1 1-211 0 0,0 0-1 0 0,1-1 1 0 0,0 1-1 0 0,0-1 1 0 0,0 0-1 0 0,1 0 1 0 0,-1 0-1 0 0,2 0 1 0 0,-1 0-1 0 0,1-1 1 0 0,0 1-1 0 0,0 0 1 0 0,0-13 0 0 0,1-6 234 0 0,2 1 1 0 0,5-30 0 0 0,-6 46-741 0 0,1 1 0 0 0,-1 0 0 0 0,2 0 0 0 0,-1 0 0 0 0,1 0 0 0 0,0 0 0 0 0,0 1 0 0 0,1-1 0 0 0,0 1 0 0 0,0 0 0 0 0,0 0 0 0 0,1 0 0 0 0,0 1 0 0 0,0-1 0 0 0,1 1 0 0 0,-1 0 0 0 0,1 1 0 0 0,10-7 0 0 0,5 0 70 0 0,1 1 1 0 0,0 0-1 0 0,0 1 1 0 0,33-7-1 0 0,-3-2-761 0 0,79-39-1 0 0,-52 21-18 0 0,-60 27-1665 0 0,0-2-6165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40 10591 0 0,'7'-8'238'0'0,"-4"5"-99"0"0,0 1 1 0 0,-1-1-1 0 0,0 0 1 0 0,1 0-1 0 0,-1 0 1 0 0,-1-1-1 0 0,5-6 4298 0 0,-7 10-4287 0 0,0 0 0 0 0,-1 1 0 0 0,1-1 0 0 0,0 1 0 0 0,0-1 1 0 0,1 1-1 0 0,-1-1 0 0 0,0 1 0 0 0,0 0 0 0 0,0-1 0 0 0,0 1 0 0 0,-1 1 0 0 0,-1 1 60 0 0,-24 21 410 0 0,-32 38-1 0 0,41-43-352 0 0,-15 20 209 0 0,1 1 0 0 0,2 2 0 0 0,-28 51 1 0 0,-63 142 426 0 0,109-210-844 0 0,-31 66-16 0 0,-33 66 4 0 0,40-90-8 0 0,-156 269-25 0 0,176-311-105 0 0,-7 9-685 0 0,-29 62 0 0 0,51-94-763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13 114 9671 0 0,'0'0'748'0'0,"-2"0"-492"0"0,-8 0 7807 0 0,20 5-6390 0 0,-5-2-1419 0 0,1-1-56 0 0,1-1 1 0 0,-1 0 0 0 0,1 0-1 0 0,-1 0 1 0 0,1-1 0 0 0,0 0-1 0 0,-1 0 1 0 0,13-2 0 0 0,-5 0 51 0 0,311-51 2482 0 0,-81 10-2396 0 0,-82 24-1461 0 0,-93 13-5984 0 0,-34 4-437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60 10135 0 0,'27'-43'1079'0'0,"-19"33"-774"0"0,4 5 1190 0 0,-9 4 517 0 0,3 3 1113 0 0,-5-2-3063 0 0,-1 0 0 0 0,0 0 0 0 0,1 0 0 0 0,-1 0 0 0 0,1 0 0 0 0,-1 0 0 0 0,0 0 0 0 0,1 0 0 0 0,-1 0 0 0 0,0 0 0 0 0,1 1 0 0 0,-1-1 0 0 0,0 0 0 0 0,1 0 0 0 0,-1 0 0 0 0,0 0 0 0 0,1 1 0 0 0,-1-1 0 0 0,0 0 0 0 0,0 0 0 0 0,1 1 0 0 0,-1-1 0 0 0,0 0 0 0 0,0 0 0 0 0,1 1 0 0 0,-1-1 0 0 0,0 0 0 0 0,0 1 0 0 0,0-1 0 0 0,0 0 0 0 0,1 1 0 0 0,1 5 112 0 0,0 1-1 0 0,0-1 0 0 0,-1 0 1 0 0,0 1-1 0 0,0-1 0 0 0,0 0 1 0 0,-1 1-1 0 0,0-1 0 0 0,0 1 1 0 0,0-1-1 0 0,-1 1 0 0 0,-3 10 1 0 0,-2 9 206 0 0,-17 45 1 0 0,-117 306 436 0 0,93-264-765 0 0,-5-3-1 0 0,-4-2 1 0 0,-126 178 0 0 0,144-235-120 0 0,-3-2 0 0 0,-2-2 1 0 0,-80 68-1 0 0,109-103 20 0 0,-36 28-176 0 0,49-39 152 0 0,4-3-695 0 0,285-252-1239 0 0,-237 207 1979 0 0,-26 24 29 0 0,28-19 0 0 0,-42 35 90 0 0,-1 0 0 0 0,1 1 1 0 0,0 0-1 0 0,0 1 0 0 0,1 0 0 0 0,13-3 1 0 0,-22 7-39 0 0,0 0 0 0 0,-1 1 1 0 0,1 0-1 0 0,0 0 0 0 0,0 0 1 0 0,0 0-1 0 0,0 0 0 0 0,-1 0 1 0 0,1 1-1 0 0,0-1 1 0 0,0 1-1 0 0,0 0 0 0 0,-1 0 1 0 0,1 0-1 0 0,0 0 0 0 0,-1 0 1 0 0,1 0-1 0 0,-1 1 0 0 0,1-1 1 0 0,-1 1-1 0 0,0 0 1 0 0,0 0-1 0 0,0 0 0 0 0,0 0 1 0 0,0 0-1 0 0,0 0 0 0 0,0 1 1 0 0,-1-1-1 0 0,1 0 1 0 0,1 5-1 0 0,1 1 34 0 0,-1-1 1 0 0,0 1-1 0 0,0 0 0 0 0,-1 0 1 0 0,0 0-1 0 0,0 0 1 0 0,-1 0-1 0 0,0 0 0 0 0,0 14 1 0 0,-3 4-66 0 0,-1-1 0 0 0,-1 0 1 0 0,-2 0-1 0 0,0 0 0 0 0,-1-1 0 0 0,-2 0 1 0 0,0 0-1 0 0,-13 22 0 0 0,12-22-999 0 0,9-23-552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2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361 158 6447 0 0,'0'0'499'0'0,"0"-2"110"0"0,1-6 1995 0 0,-1-1 0 0 0,2 1 0 0 0,3-16 0 0 0,12-28 1927 0 0,-5 14-3253 0 0,-11 35-1131 0 0,-1 3-144 0 0,0-1-1 0 0,0 1 1 0 0,0-1 0 0 0,0 1 0 0 0,0-1-1 0 0,0 1 1 0 0,0-1 0 0 0,-1 1-1 0 0,1-1 1 0 0,0 0 0 0 0,0 1-1 0 0,0-1 1 0 0,-1 1 0 0 0,1-1-1 0 0,0 1 1 0 0,0 0 0 0 0,-1-1-1 0 0,1 1 1 0 0,0-1 0 0 0,-1 1-1 0 0,1-1 1 0 0,-1 1 0 0 0,1 0-1 0 0,-1-1 1 0 0,1 1 0 0 0,-1 0 0 0 0,0-1-12 0 0,0 1 1 0 0,-1 0 0 0 0,1-1-1 0 0,0 1 1 0 0,0 0 0 0 0,0 0-1 0 0,0 0 1 0 0,-1 0-1 0 0,1 0 1 0 0,0 0 0 0 0,-2 1-1 0 0,-3 0-55 0 0,1 1 0 0 0,0 0-1 0 0,-10 5 1 0 0,-16 11-171 0 0,2 2 1 0 0,-39 33 0 0 0,58-45 231 0 0,-31 27-42 0 0,2 1-1 0 0,-62 75 0 0 0,95-104 50 0 0,3-4 2 0 0,1 0 0 0 0,0 0 0 0 0,0 0 0 0 0,0 0 0 0 0,0 0 0 0 0,1 1 0 0 0,0-1 0 0 0,-1 1 0 0 0,0 3 0 0 0,1-5 58 0 0,4 0-11 0 0,2 1-44 0 0,1-1-1 0 0,-1 0 0 0 0,1 0 1 0 0,0 0-1 0 0,0-1 0 0 0,-1 0 1 0 0,1 0-1 0 0,0 0 0 0 0,0-1 1 0 0,0 0-1 0 0,10-1 0 0 0,2-1-819 0 0,1-2 0 0 0,27-8 0 0 0,-24 5-6629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6 481 1839 0 0,'0'0'15914'0'0,"-5"-11"-12097"0"0,4 5-3581 0 0,1 1-1 0 0,0-1 1 0 0,1 1 0 0 0,-1-1 0 0 0,1 0-1 0 0,0 1 1 0 0,0 0 0 0 0,1-1 0 0 0,0 1-1 0 0,0 0 1 0 0,0 0 0 0 0,1 0 0 0 0,-1 0-1 0 0,7-8 1 0 0,5-5-52 0 0,0 0-1 0 0,24-21 1 0 0,-16 17-159 0 0,13-12-19 0 0,2 2 1 0 0,0 2 0 0 0,2 1-1 0 0,1 2 1 0 0,2 2 0 0 0,0 2-1 0 0,87-35 1 0 0,-80 39-7 0 0,-32 13 0 0 0,-5 4 21 0 0,-12 2-18 0 0,0 0-1 0 0,0 0 0 0 0,0 0 0 0 0,0 0 0 0 0,0 0 0 0 0,0 0 0 0 0,1 0 0 0 0,-1 0 0 0 0,0 0 0 0 0,0 0 0 0 0,0 0 1 0 0,0 0-1 0 0,0 0 0 0 0,0 0 0 0 0,0 0 0 0 0,0 0 0 0 0,1 0 0 0 0,-1 0 0 0 0,0 0 0 0 0,0 0 0 0 0,0 0 1 0 0,0 0-1 0 0,0 0 0 0 0,0 1 0 0 0,0-1 0 0 0,0 0 0 0 0,0 0 0 0 0,0 0 0 0 0,1 0 0 0 0,-1 0 0 0 0,0 0 0 0 0,0 0 1 0 0,0 0-1 0 0,0 0 0 0 0,0 0 0 0 0,0 0 0 0 0,0 1 0 0 0,0-1 0 0 0,0 0 0 0 0,0 0 0 0 0,0 0 0 0 0,0 0 1 0 0,0 0-1 0 0,0 0 0 0 0,0 0 0 0 0,0 0 0 0 0,0 0 0 0 0,0 1 0 0 0,1 4 15 0 0,0 0 0 0 0,0 0-1 0 0,0 0 1 0 0,-1 0 0 0 0,1 0 0 0 0,-2 0 0 0 0,1 0-1 0 0,0 0 1 0 0,-1 0 0 0 0,0 0 0 0 0,0 0 0 0 0,-3 9-1 0 0,-4 6 126 0 0,-20 35-1 0 0,5-9-62 0 0,21-42-79 0 0,-6 14 13 0 0,0 1 0 0 0,1 0 0 0 0,1 0-1 0 0,-8 39 1 0 0,12-31-10 0 0,4-18-8 0 0,0-3-6 0 0,6 10-86 0 0,-4-13 79 0 0,0 0-5 0 0,0 0-81 0 0,-1 1 0 0 0,2-1 0 0 0,-1 0 0 0 0,0 0 0 0 0,0 0 0 0 0,1-1 0 0 0,0 0 0 0 0,-1 1 0 0 0,1-2-1 0 0,0 1 1 0 0,0 0 0 0 0,6 0 0 0 0,-6-2-1327 0 0,7-1-418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89 1375 0 0,'17'-21'370'0'0,"10"-10"62"0"0,-8 11 16172 0 0,-36 24-15458 0 0,5 1-1005 0 0,0 1 0 0 0,0 0 0 0 0,1 0 1 0 0,0 1-1 0 0,0 0 0 0 0,0 1 0 0 0,1 1 0 0 0,-14 14 0 0 0,-67 86 36 0 0,85-102-157 0 0,-9 13-13 0 0,-56 79 2 0 0,63-86-9 0 0,0 0-1 0 0,1 1 1 0 0,1 0-1 0 0,0 0 1 0 0,-7 26-1 0 0,13-36 1 0 0,-1 0 0 0 0,0 0 0 0 0,1 0 0 0 0,0 0 0 0 0,0-1 0 0 0,1 9 0 0 0,5 1 0 0 0,-3-10 1 0 0,0 0 1 0 0,1 0-1 0 0,0 0 0 0 0,0 0 1 0 0,0 0-1 0 0,0-1 0 0 0,0 0 1 0 0,0 0-1 0 0,1 0 0 0 0,-1 0 0 0 0,5 0 1 0 0,10 3 20 0 0,26 3 0 0 0,-35-7-11 0 0,35 5 95 0 0,0-3 0 0 0,0-1-1 0 0,1-3 1 0 0,49-7 0 0 0,-89 8-73 0 0,1-1 0 0 0,0-1 1 0 0,-1 1-1 0 0,1-1 0 0 0,-1 0 0 0 0,1-1 0 0 0,9-4 0 0 0,-13 5 0 0 0,0-1 0 0 0,0 1 0 0 0,0 0 0 0 0,0-1 0 0 0,0 0 0 0 0,-1 0 0 0 0,1 0-1 0 0,-1 0 1 0 0,0 0 0 0 0,1 0 0 0 0,-2 0 0 0 0,1-1 0 0 0,0 1 0 0 0,2-7 0 0 0,2-13 229 0 0,0 0 1 0 0,-1-1-1 0 0,-2 1 1 0 0,0-1-1 0 0,-1-25 1 0 0,-3 4 117 0 0,-11-77-1 0 0,10 109-355 0 0,0 0 0 0 0,-1 0 0 0 0,-1 1 0 0 0,0-1 0 0 0,-6-13 0 0 0,8 23-31 0 0,0 0-1 0 0,0-1 1 0 0,-1 1 0 0 0,1 0 0 0 0,0 0-1 0 0,-1 0 1 0 0,0 0 0 0 0,0 0-1 0 0,-4-3 1 0 0,5 5-14 0 0,0 0-1 0 0,0 0 1 0 0,-1-1-1 0 0,1 1 1 0 0,0 1 0 0 0,-1-1-1 0 0,1 0 1 0 0,-1 1-1 0 0,1-1 1 0 0,-1 1-1 0 0,1 0 1 0 0,-1-1 0 0 0,1 1-1 0 0,-1 1 1 0 0,-4-1-1 0 0,-4 3-85 0 0,0 0 0 0 0,0 0 0 0 0,0 1-1 0 0,1 0 1 0 0,0 1 0 0 0,-1 0 0 0 0,2 0-1 0 0,-1 1 1 0 0,-10 9 0 0 0,5-3-176 0 0,2 0 1 0 0,-1 0-1 0 0,2 2 1 0 0,-22 28-1 0 0,30-37 63 0 0,3-3-56 0 0,-1 0 0 0 0,0 0 0 0 0,1 1-1 0 0,-1-1 1 0 0,1 1 0 0 0,-1-1 0 0 0,1 1 0 0 0,0 0 0 0 0,-1 2 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40 146 11519 0 0,'-4'-2'140'0'0,"2"1"-51"0"0,0 0 1 0 0,0 0 0 0 0,0 0-1 0 0,0 0 1 0 0,0 1 0 0 0,0-1-1 0 0,-1 1 1 0 0,1-1 0 0 0,0 1-1 0 0,0 0 1 0 0,0-1-1 0 0,-9 2 7191 0 0,12 1-6743 0 0,1 0-447 0 0,-1-1 0 0 0,1 1 0 0 0,-1 0-1 0 0,1-1 1 0 0,-1 1 0 0 0,1-1 0 0 0,0 1-1 0 0,0-1 1 0 0,0 0 0 0 0,0 0 0 0 0,0 0 0 0 0,0 0-1 0 0,0 0 1 0 0,0 0 0 0 0,0-1 0 0 0,0 1 0 0 0,1-1-1 0 0,3 1 1 0 0,6 0 222 0 0,0 0 1 0 0,16-2-1 0 0,-14 1-122 0 0,42-3 54 0 0,67-12 0 0 0,55-20 313 0 0,-60 11-403 0 0,226-58-5064 0 0,-333 79-2356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5983 0 0,'0'0'19408'0'0,"-1"3"-19281"0"0,-2 3-83 0 0,1-1-114 0 0,0 0-1 0 0,0 0 1 0 0,0-1-1 0 0,-1 10 1 0 0,-4-5-2805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11375 0 0,'0'0'4463'0'0,"1"2"-4031"0"0,58 152 2348 0 0,-35-90-2343 0 0,-21-56-416 0 0,0 0-1 0 0,0-1 0 0 0,0 1 1 0 0,-1 0-1 0 0,-1 0 0 0 0,1 0 1 0 0,-1 0-1 0 0,-1 1 0 0 0,0-1 1 0 0,0 11-1 0 0,-1-11-28 0 0,-1 0 0 0 0,1 0 1 0 0,-1 0-1 0 0,-1 0 0 0 0,1 0 0 0 0,-1 0 0 0 0,-1-1 0 0 0,1 0 0 0 0,-1 1 1 0 0,-1-1-1 0 0,1-1 0 0 0,-1 1 0 0 0,0-1 0 0 0,-1 0 0 0 0,-6 6 0 0 0,3-4-45 0 0,0 0 0 0 0,-1-1 0 0 0,1 0 0 0 0,-1 0 0 0 0,-1-1 0 0 0,1-1 0 0 0,-1 0 0 0 0,0 0 0 0 0,-20 5 0 0 0,20-7-106 0 0,0-1-1 0 0,-1 0 1 0 0,1-1-1 0 0,0 0 1 0 0,0-1-1 0 0,-1 0 1 0 0,1-1 0 0 0,0 0-1 0 0,-17-5 1 0 0,24 5-641 0 0,-3-4-30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67 174 3679 0 0,'0'0'12832'0'0,"0"3"-12420"0"0,2 6-261 0 0,-1 0 1 0 0,0 0-1 0 0,-1 1 0 0 0,0-1 0 0 0,0 0 1 0 0,-1 0-1 0 0,-2 11 0 0 0,-20 66 302 0 0,5-24-217 0 0,10-31-173 0 0,2 0-1 0 0,1 0 1 0 0,2 0 0 0 0,0 45-1 0 0,6-61-50 0 0,-3-14-3 0 0,0-1-1 0 0,1 1 0 0 0,-1-1 0 0 0,0 1 1 0 0,1-1-1 0 0,-1 1 0 0 0,1-1 1 0 0,-1 1-1 0 0,1-1 0 0 0,-1 1 1 0 0,1-1-1 0 0,0 1 0 0 0,-1-1 0 0 0,1 0 1 0 0,-1 1-1 0 0,1-1 0 0 0,0 0 1 0 0,-1 0-1 0 0,1 1 0 0 0,0-1 1 0 0,-1 0-1 0 0,1 0 0 0 0,1 0 0 0 0,0 0 5 0 0,0 0-1 0 0,-1-1 1 0 0,1 1-1 0 0,0 0 1 0 0,0-1-1 0 0,-1 1 0 0 0,1-1 1 0 0,0 0-1 0 0,1-1 1 0 0,3-1 38 0 0,0-1 0 0 0,0 0 0 0 0,10-10 0 0 0,19-24 598 0 0,52-71-1 0 0,-82 103-635 0 0,15-24 69 0 0,24-49 0 0 0,-27 47-25 0 0,29-42 0 0 0,-43 69-54 0 0,13-12-19 0 0,-16 17 15 0 0,-1 0 0 0 0,1 0 0 0 0,0 0 0 0 0,0 0 0 0 0,0 0 0 0 0,0 0 0 0 0,0 0 0 0 0,0 0 0 0 0,0 0 0 0 0,0 0 0 0 0,0 0 0 0 0,0 1 0 0 0,0-1 0 0 0,0 0 0 0 0,0 0 0 0 0,0 0 0 0 0,0 0 0 0 0,0 0 0 0 0,1 0 0 0 0,-1 0 0 0 0,0 0 0 0 0,0 0 0 0 0,0 0 0 0 0,0 0 0 0 0,0 0 0 0 0,0 0 0 0 0,0 0 0 0 0,0 1 0 0 0,0-1 0 0 0,0 0 0 0 0,0 0 0 0 0,0 0 0 0 0,0 0 0 0 0,0 0 0 0 0,0 0 0 0 0,0 0 0 0 0,0 0 0 0 0,0 0 0 0 0,1 0 0 0 0,-1 0 0 0 0,0 0 0 0 0,0 0 0 0 0,0 0 0 0 0,0 0 0 0 0,0 0 0 0 0,0 0 0 0 0,0 0 0 0 0,0 0 0 0 0,0 0 0 0 0,0 0 0 0 0,0 0 0 0 0,0 0 0 0 0,1 0 0 0 0,-1 0 0 0 0,0 0 0 0 0,0 0 0 0 0,0 0 0 0 0,0 0 0 0 0,0 0-1 0 0,0 0 1 0 0,0 0 0 0 0,0 0 0 0 0,0 0 0 0 0,0-1 1 0 0,8 25-62 0 0,7 47 1 0 0,2 8 137 0 0,-14-68-25 0 0,1 0 1 0 0,0 0-1 0 0,0-1 0 0 0,1 1 1 0 0,8 9-1 0 0,-2-4 26 0 0,1-2-1 0 0,0 0 1 0 0,27 22 0 0 0,-34-31-67 0 0,-2-1-7 0 0,1-1 1 0 0,-1 1-1 0 0,0 0 0 0 0,0 0 1 0 0,0 0-1 0 0,0 0 0 0 0,-1 1 0 0 0,1-1 1 0 0,1 6-1 0 0,2 3 30 0 0,-3-10-26 0 0,-3-2-6 0 0,1 0 0 0 0,-1 0 0 0 0,1 0 0 0 0,-1 0 0 0 0,1 1 0 0 0,-1-1 1 0 0,1 0-1 0 0,-1 0 0 0 0,0 0 0 0 0,0 1 0 0 0,0-1 0 0 0,0 0 0 0 0,0 2 0 0 0,1-1 1306 0 0,-1-12-1146 0 0,1 0 0 0 0,0 0 1 0 0,1 0-1 0 0,0 0 0 0 0,1 0 0 0 0,5-13 1 0 0,28-56 193 0 0,-25 58-234 0 0,35-61 155 0 0,3 2 0 0 0,98-122 0 0 0,-135 188-499 0 0,18-18 0 0 0,-26 28 98 0 0,1-1 1 0 0,0 1-1 0 0,0 0 0 0 0,1 1 1 0 0,-1-1-1 0 0,13-4 0 0 0,-18 7 29 0 0,1 1-1 0 0,0 0 1 0 0,-1 0-1 0 0,1-1 0 0 0,0 1 1 0 0,-1 0-1 0 0,1 0 0 0 0,0 0 1 0 0,0 0-1 0 0,-1 0 1 0 0,1 0-1 0 0,0 0 0 0 0,-1 0 1 0 0,1 0-1 0 0,1 0 0 0 0,0 1-199 0 0,3 1-756 0 0,16 23-2091 0 0,-12-11 1443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94 2303 0 0,'0'0'102'0'0,"-1"3"-1"0"0,-14 32 432 0 0,15-34-3 0 0,0 0-1 0 0,-1 0 1 0 0,1 0-1 0 0,0 0 1 0 0,0 0-1 0 0,0 0 1 0 0,0 0-1 0 0,0 0 1 0 0,0 0-1 0 0,0 1 1 0 0,0-1-1 0 0,0 0 1 0 0,0 0-1 0 0,1 0 1 0 0,-1 0-1 0 0,0 0 1 0 0,2 2-1 0 0,1 8 5150 0 0,11-4-3927 0 0,-13-7-1542 0 0,4 1-17 0 0,0 0-1 0 0,0 0 0 0 0,0-1 1 0 0,1 0-1 0 0,-1 1 1 0 0,0-2-1 0 0,0 1 0 0 0,0-1 1 0 0,1 0-1 0 0,-1 0 1 0 0,9-3-1 0 0,1-1 137 0 0,0-1 1 0 0,22-13-1 0 0,-13 5-136 0 0,33-24-1 0 0,-46 30-232 0 0,0-2 0 0 0,-1 1 0 0 0,0-1 0 0 0,14-19-1 0 0,-23 28-19 0 0,-1 1-5 0 0,1-1 1 0 0,-1 0 0 0 0,1 1 0 0 0,-1-1 0 0 0,1 0 0 0 0,-1 0 0 0 0,1 1 0 0 0,-1-1 0 0 0,1 0-1 0 0,-1 0 1 0 0,0 0 0 0 0,0 0 0 0 0,1 0 0 0 0,-1 0 0 0 0,0 0 0 0 0,-3 0-287 0 0,-2 0 250 0 0,0 0 0 0 0,-1 0 0 0 0,1 1 0 0 0,0 0 0 0 0,0 0 0 0 0,-1 0-1 0 0,1 1 1 0 0,0-1 0 0 0,0 1 0 0 0,0 1 0 0 0,0-1 0 0 0,-8 4 0 0 0,-9 4-233 0 0,-31 19-1 0 0,46-24 301 0 0,-26 16-16 0 0,1 2 0 0 0,1 1 0 0 0,1 2 1 0 0,1 1-1 0 0,1 1 0 0 0,2 1 0 0 0,-32 43 0 0 0,46-56 51 0 0,-16 31-1 0 0,24-41 9 0 0,1 1 0 0 0,1 1 0 0 0,-1-1 0 0 0,1 0 1 0 0,0 0-1 0 0,1 1 0 0 0,-1-1 0 0 0,0 14 0 0 0,2-18-2 0 0,0 0 0 0 0,0 0 0 0 0,1 1 0 0 0,-1-1 1 0 0,0 0-1 0 0,1 0 0 0 0,-1 0 0 0 0,1 0 0 0 0,0 0 0 0 0,0 0 0 0 0,0 0 1 0 0,0 0-1 0 0,0-1 0 0 0,0 1 0 0 0,0 0 0 0 0,1 0 0 0 0,-1-1 0 0 0,3 3 1 0 0,-1-2 7 0 0,0 0 0 0 0,0 0 0 0 0,0 0 0 0 0,0 0 0 0 0,1-1 0 0 0,-1 1 0 0 0,1-1 0 0 0,-1 0 0 0 0,7 1 0 0 0,5 0 53 0 0,0-1 1 0 0,-1 0 0 0 0,1-1 0 0 0,18-3-1 0 0,17-4 45 0 0,0-2-1 0 0,76-26 1 0 0,-43 11-253 0 0,-16 2-1631 0 0,-38 11-5056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44 207 5983 0 0,'0'0'6420'0'0,"-1"2"-5537"0"0,-33 156 3226 0 0,30-133-3818 0 0,2 0-1 0 0,0-1 0 0 0,2 1 1 0 0,4 40-1 0 0,-3-54-261 0 0,2-1 0 0 0,-1 0 0 0 0,1 0-1 0 0,5 11 1 0 0,-2-9-29 0 0,3-2 12 0 0,-7-9-9 0 0,-1 0 1 0 0,1 0-1 0 0,-1 0 0 0 0,1 0 0 0 0,0 0 0 0 0,-1-1 0 0 0,1 1 1 0 0,0-1-1 0 0,-1 1 0 0 0,1-1 0 0 0,0 1 0 0 0,0-1 0 0 0,0 0 1 0 0,-1 0-1 0 0,1 0 0 0 0,0 0 0 0 0,3-1 0 0 0,-2 0 9 0 0,1 0-1 0 0,-1 0 0 0 0,0 0 1 0 0,0-1-1 0 0,1 1 0 0 0,-1-1 1 0 0,0 0-1 0 0,4-3 0 0 0,2-3 17 0 0,-1 1 1 0 0,0-2-1 0 0,0 1 0 0 0,10-16 0 0 0,-5 3 5 0 0,-1-1-1 0 0,16-37 0 0 0,-18 34 19 0 0,26-42-1 0 0,-25 52-46 0 0,22-24 1 0 0,-25 31-4 0 0,-8 8-1 0 0,0-1 0 0 0,0 1 0 0 0,1 0 0 0 0,-1-1 0 0 0,0 1 0 0 0,1 0 0 0 0,-1-1 0 0 0,0 1 0 0 0,1 0 0 0 0,-1 0 0 0 0,0-1 0 0 0,1 1 0 0 0,-1 0 0 0 0,0 0 0 0 0,1 0 0 0 0,-1-1 0 0 0,1 1 0 0 0,-1 0 0 0 0,1 0 0 0 0,-1 0 0 0 0,0 0 0 0 0,1 0 0 0 0,-1 0 0 0 0,1 0 0 0 0,1 1 1 0 0,-1 0 0 0 0,1 0 0 0 0,-1 1 0 0 0,0-1 0 0 0,1 0 0 0 0,-1 1 0 0 0,0-1 0 0 0,0 1 0 0 0,0 0 0 0 0,0-1 0 0 0,0 1 0 0 0,0 0 0 0 0,-1-1 0 0 0,1 3 0 0 0,11 33 136 0 0,-9-27-55 0 0,36 121 652 0 0,-37-124-717 0 0,0-1-1 0 0,1 1 1 0 0,0-1-1 0 0,0 0 1 0 0,1 0-1 0 0,0 0 1 0 0,8 11-1 0 0,0-8 8 0 0,-2-4 1 0 0,0 0-1 0 0,18 6 1 0 0,-26-11-20 0 0,-1 1 1 0 0,1-1 0 0 0,-1 1 0 0 0,1-1 0 0 0,0 0 0 0 0,-1 1 0 0 0,1-1-1 0 0,-1 0 1 0 0,1 0 0 0 0,0 0 0 0 0,-1 0 0 0 0,1-1 0 0 0,-1 1 0 0 0,3-1-1 0 0,19-3 49 0 0,-9 1 10 0 0,-11 3-11 0 0,-3-2-24 0 0,1 0 0 0 0,-1 0 0 0 0,1 1 0 0 0,-1-1 0 0 0,1 0 0 0 0,0 1 0 0 0,0-1 0 0 0,1-1 0 0 0,3-7 102 0 0,-3 1 3 0 0,0 1-1 0 0,0 0 1 0 0,-1 0-1 0 0,0-1 1 0 0,-1-11-1 0 0,0 10-7 0 0,0 1 0 0 0,1 0 0 0 0,0 0 0 0 0,4-15 0 0 0,4-1 52 0 0,1 1 1 0 0,25-44-1 0 0,36-42-127 0 0,-42 66-36 0 0,29-39-57 0 0,-49 71-234 0 0,1 0 0 0 0,1 1 0 0 0,0 0 1 0 0,17-13-1 0 0,-26 24 14 0 0,-1-1 0 0 0,0 1 0 0 0,1-1 0 0 0,-1 1 0 0 0,1 0 0 0 0,-1 0 0 0 0,1-1 0 0 0,-1 1 1 0 0,1 0-1 0 0,-1 0 0 0 0,1 0 0 0 0,-1 1 0 0 0,1-1 0 0 0,-1 0 0 0 0,1 1 0 0 0,-1-1 0 0 0,1 0 0 0 0,-1 1 0 0 0,0 0 0 0 0,1-1 1 0 0,-1 1-1 0 0,0 0 0 0 0,0 0 0 0 0,1-1 0 0 0,-1 1 0 0 0,0 0 0 0 0,0 0 0 0 0,0 1 0 0 0,0-1 0 0 0,0 0 0 0 0,0 0 0 0 0,0 0 1 0 0,0 2-1 0 0,8 12-4780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41 8751 0 0,'0'0'674'0'0,"-1"-2"-438"0"0,-6-13 290 0 0,6 13 216 0 0,0 0 1 0 0,0 0-1 0 0,-1 0 1 0 0,1 0-1 0 0,-1 0 1 0 0,-2-3-1 0 0,3 4-455 0 0,0 1-1 0 0,0-1 1 0 0,0 0-1 0 0,0 1 1 0 0,0-1 0 0 0,0 1-1 0 0,-1-1 1 0 0,1 1-1 0 0,0-1 1 0 0,0 1-1 0 0,0 0 1 0 0,-1 0-1 0 0,1-1 1 0 0,-2 1-1 0 0,-15 4-1358 0 0,7 1 1074 0 0,1 0 1 0 0,0 0-1 0 0,0 1 1 0 0,1 1-1 0 0,0-1 1 0 0,0 1-1 0 0,1 1 1 0 0,-1 0-1 0 0,2 0 1 0 0,-1 1-1 0 0,1 0 1 0 0,0 0-1 0 0,-5 11 1 0 0,3-5-9 0 0,0 2 0 0 0,2 0 1 0 0,-1 0-1 0 0,2 0 0 0 0,1 1 1 0 0,0-1-1 0 0,-3 25 0 0 0,6-24 6 0 0,3-4 0 0 0,6-1 0 0 0,-4-11 36 0 0,0 0-1 0 0,0 0 1 0 0,0 0 0 0 0,0-1-1 0 0,0 1 1 0 0,0-1 0 0 0,1 1-1 0 0,-1-1 1 0 0,0 0-1 0 0,1 0 1 0 0,-1-1 0 0 0,1 1-1 0 0,0-1 1 0 0,-1 0-1 0 0,1 0 1 0 0,-1 0 0 0 0,1 0-1 0 0,-1 0 1 0 0,1-1 0 0 0,3-1-1 0 0,7-1 200 0 0,0 0 0 0 0,-1-2 0 0 0,23-10 0 0 0,13-8 604 0 0,63-40 0 0 0,-101 54-829 0 0,-4-3-20 0 0,-5-1-33 0 0,-3 9 40 0 0,0 0 0 0 0,-1 1 0 0 0,1-1 0 0 0,-1 0 0 0 0,1 1 0 0 0,-1-1 0 0 0,0 1 0 0 0,-1 0 0 0 0,1 0 0 0 0,0 0 0 0 0,-1 0 0 0 0,0 0 0 0 0,1 0 0 0 0,-1 0 0 0 0,-4-1 0 0 0,-7-7-14 0 0,-30-16-1 0 0,41 26 18 0 0,-7-4-2 0 0,0-1 0 0 0,1 0-1 0 0,0 0 1 0 0,0-1 0 0 0,0 0-1 0 0,-7-9 1 0 0,14 15-72 0 0,1-11-60 0 0,1 11 98 0 0,0 1-1 0 0,1-1 0 0 0,-1 0 1 0 0,0 1-1 0 0,1-1 0 0 0,-1 1 1 0 0,1-1-1 0 0,-1 0 0 0 0,1 1 1 0 0,-1-1-1 0 0,1 1 0 0 0,-1 0 1 0 0,1-1-1 0 0,-1 1 0 0 0,1-1 1 0 0,-1 1-1 0 0,1 0 0 0 0,0-1 1 0 0,-1 1-1 0 0,1 0 0 0 0,0-1 1 0 0,1 1-111 0 0,3-3-798 0 0,0 1 1 0 0,1 0 0 0 0,-1 0-1 0 0,10-2 1 0 0,-9 3-1613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20 9703 0 0,'0'0'875'0'0,"-2"-1"-654"0"0,-4-7 1491 0 0,-8 13-488 0 0,10 0-1057 0 0,-1 0 0 0 0,1 0 1 0 0,0 0-1 0 0,1 0 0 0 0,-1 1 0 0 0,1-1 0 0 0,0 1 0 0 0,0 0 0 0 0,1 0 0 0 0,0 0 0 0 0,-2 10 0 0 0,-2 10 407 0 0,-4 37-1 0 0,9-51-430 0 0,1 1-1 0 0,0-1 0 0 0,1 0 0 0 0,0 0 1 0 0,1 0-1 0 0,0 0 0 0 0,1-1 0 0 0,0 1 1 0 0,8 17-1 0 0,-10-27-107 0 0,0 0-1 0 0,1 0 1 0 0,-1 0 0 0 0,1 0 0 0 0,-1-1-1 0 0,1 1 1 0 0,0 0 0 0 0,0-1 0 0 0,-1 1-1 0 0,1-1 1 0 0,0 0 0 0 0,0 0 0 0 0,0 1-1 0 0,1-1 1 0 0,-1-1 0 0 0,0 1 0 0 0,0 0-1 0 0,1 0 1 0 0,-1-1 0 0 0,0 1-1 0 0,1-1 1 0 0,-1 0 0 0 0,0 0 0 0 0,4 0-1 0 0,0 0 88 0 0,-1 0 0 0 0,1 0-1 0 0,0-1 1 0 0,-1 0-1 0 0,1 0 1 0 0,-1-1-1 0 0,1 1 1 0 0,9-5 0 0 0,-5 0 71 0 0,-1 0 0 0 0,0-1 1 0 0,0 0-1 0 0,-1 0 0 0 0,0 0 1 0 0,0-1-1 0 0,-1-1 0 0 0,10-13 1 0 0,-7 7 49 0 0,0 0 1 0 0,-2-1 0 0 0,1 0-1 0 0,7-26 1 0 0,-11 29-124 0 0,-1 4-31 0 0,0-1 0 0 0,-1 0-1 0 0,-1 0 1 0 0,0 0-1 0 0,0 0 1 0 0,-1 0-1 0 0,0 0 1 0 0,0 0 0 0 0,-1 0-1 0 0,-3-18 1 0 0,3 26-200 0 0,-4-7-33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285 106 11975 0 0,'9'-8'438'0'0,"9"-10"169"0"0,19-15-1 0 0,-30 27-152 0 0,1 1 1 0 0,-1 0 0 0 0,1 1-1 0 0,0 0 1 0 0,0 0 0 0 0,13-3 0 0 0,11-4 1345 0 0,-30 11-643 0 0,-2 3-994 0 0,-3 7-122 0 0,-1 0 1 0 0,0 0-1 0 0,0 0 1 0 0,-1 0-1 0 0,-6 8 1 0 0,-3 6 1 0 0,-165 358 39 0 0,-29 170-119 0 0,191-503-1552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135 425 2759 0 0,'0'0'126'0'0,"3"1"-5"0"0,1 0-93 0 0,1 0-26 0 0,15 11-7 0 0,5 7 17437 0 0,-28-18-16954 0 0,0 1-421 0 0,-1-1 0 0 0,0 0 0 0 0,0 0 0 0 0,0 0 1 0 0,0 0-1 0 0,0 0 0 0 0,0-1 0 0 0,0 0 0 0 0,0 0 1 0 0,0 0-1 0 0,0 0 0 0 0,0-1 0 0 0,0 0 0 0 0,-7-1 1 0 0,5 0-36 0 0,0-1-1 0 0,0 0 1 0 0,0 0 0 0 0,0 0 0 0 0,0 0 0 0 0,1-1 0 0 0,0 0 0 0 0,-9-8 0 0 0,8 6-18 0 0,0-1 0 0 0,0 0 0 0 0,1 0-1 0 0,0 0 1 0 0,0 0 0 0 0,1-1 0 0 0,-1 1-1 0 0,2-1 1 0 0,-1 0 0 0 0,1-1 0 0 0,0 1-1 0 0,1 0 1 0 0,0-1 0 0 0,-1-13-1 0 0,3 10-2 0 0,1 1 0 0 0,0-1 0 0 0,1 0 0 0 0,0 0 0 0 0,0 1 0 0 0,2-1 0 0 0,-1 1 0 0 0,1 0 0 0 0,1 0-1 0 0,0 0 1 0 0,1 1 0 0 0,10-16 0 0 0,-8 15-1 0 0,1 0 0 0 0,0 0 0 0 0,0 1 0 0 0,1 1 0 0 0,0-1 0 0 0,1 2 0 0 0,0-1-1 0 0,1 2 1 0 0,-1-1 0 0 0,20-8 0 0 0,-16 10-6 0 0,0 1-1 0 0,-1 1 1 0 0,2 0 0 0 0,-1 2-1 0 0,0-1 1 0 0,0 2-1 0 0,1 0 1 0 0,-1 0 0 0 0,31 4-1 0 0,-37-1 23 0 0,1 0 0 0 0,-1 1-1 0 0,1 0 1 0 0,-1 0 0 0 0,0 1 0 0 0,0 0-1 0 0,0 1 1 0 0,0 0 0 0 0,-1 0 0 0 0,0 1-1 0 0,0 0 1 0 0,9 10 0 0 0,-12-11-1 0 0,-1-1-1 0 0,0 1 1 0 0,0 0-1 0 0,0 1 1 0 0,-1-1 0 0 0,1 1-1 0 0,-1 0 1 0 0,-1-1 0 0 0,1 1-1 0 0,-1 0 1 0 0,0 1-1 0 0,0-1 1 0 0,-1 0 0 0 0,0 1-1 0 0,0-1 1 0 0,0 0 0 0 0,-1 1-1 0 0,0-1 1 0 0,-1 1 0 0 0,0 6-1 0 0,-1-5 18 0 0,0 1-1 0 0,0-1 0 0 0,-1 0 1 0 0,-1 0-1 0 0,1-1 1 0 0,-1 1-1 0 0,0-1 1 0 0,-1 1-1 0 0,0-1 0 0 0,0 0 1 0 0,0-1-1 0 0,-12 11 1 0 0,-5 2-36 0 0,-1 0 0 0 0,-34 20 0 0 0,35-25 15 0 0,7-4-93 0 0,-1 0 0 0 0,0-1 0 0 0,-1-1 0 0 0,1-1 0 0 0,-2 0 0 0 0,1-1 0 0 0,-1-1 0 0 0,0-1 0 0 0,0 0 0 0 0,0-2 0 0 0,0 0 0 0 0,0-1 0 0 0,-1 0 0 0 0,-18-3 0 0 0,34 2-338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3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80 7367 0 0,'29'-25'412'0'0,"27"-26"248"0"0,-54 50 754 0 0,1-1 1171 0 0,7 1 1495 0 0,-9 7-3914 0 0,-1 1 1 0 0,0-1 0 0 0,0 0-1 0 0,0 0 1 0 0,0 1-1 0 0,-1-1 1 0 0,0 0-1 0 0,-1 0 1 0 0,-3 10 0 0 0,-4 8 130 0 0,-13 25 0 0 0,5-11-28 0 0,1-2-163 0 0,-107 277 180 0 0,68-161-286 0 0,19-57 0 0 0,27-70 20 0 0,-1-1 1 0 0,-1-1-1 0 0,-1 1 0 0 0,-1-2 1 0 0,-1 0-1 0 0,-1 0 0 0 0,-1-2 0 0 0,-1 0 1 0 0,-28 26-1 0 0,3-8 97 0 0,34-30-53 0 0,6-7-34 0 0,4-2-350 0 0,9-4-1155 0 0,1-3-5016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5983 0 0,'0'0'6922'0'0,"0"3"-6013"0"0,0 5-385 0 0,-1 0 1 0 0,0 1-1 0 0,-1-1 0 0 0,0 0 0 0 0,0 1 1 0 0,-6 13-1 0 0,-28 49 1422 0 0,18-36-1103 0 0,-12 16-13 0 0,5-12-690 0 0,25-37-700 0 0,-3 3-897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 6447 0 0,'0'0'9599'0'0,"1"3"-9106"0"0,-1 0-382 0 0,1 0 0 0 0,-1 1 0 0 0,0-1 0 0 0,1 1 0 0 0,-2-1 0 0 0,1 0 0 0 0,0 1 0 0 0,-1-1 0 0 0,1 1 0 0 0,-1-1 0 0 0,0 0 0 0 0,-2 5 0 0 0,-3 3 53 0 0,0 0 0 0 0,-10 15 0 0 0,16-26-161 0 0,-20 35 24 0 0,1 1 0 0 0,-25 69 1 0 0,41-96-28 0 0,-5 11 0 0 0,1 1 0 0 0,1 0 0 0 0,1 0 0 0 0,-5 40 0 0 0,10-57 0 0 0,0 0 0 0 0,0-1 0 0 0,1 1 0 0 0,-1-1 0 0 0,1 1 0 0 0,0-1 0 0 0,0 1 0 0 0,0-1 0 0 0,0 0 0 0 0,4 6 0 0 0,5 10-3 0 0,-5-16 5 0 0,-1 0 14 0 0,-1-1-2 0 0,1 0-1 0 0,-1 0 1 0 0,1 0-1 0 0,0 0 1 0 0,-1 0 0 0 0,1-1-1 0 0,0 1 1 0 0,0-1 0 0 0,0 0-1 0 0,0-1 1 0 0,0 1 0 0 0,0 0-1 0 0,0-1 1 0 0,0 0 0 0 0,0 0-1 0 0,0 0 1 0 0,0-1 0 0 0,0 0-1 0 0,0 1 1 0 0,0-1-1 0 0,5-2 1 0 0,6-2 67 0 0,0-1 0 0 0,0-1 0 0 0,26-16 0 0 0,-23 11-30 0 0,0 0-1 0 0,-1-2 1 0 0,0 0 0 0 0,-1-1-1 0 0,-1-1 1 0 0,0 0 0 0 0,15-23-1 0 0,78-137 99 0 0,-39 58 410 0 0,-43 75-192 0 0,-25 42-286 0 0,-3 3-35 0 0,-10 9-119 0 0,2 1 0 0 0,0 0 0 0 0,0 0 1 0 0,-12 21-1 0 0,-29 60-113 0 0,48-87 172 0 0,-46 98-323 0 0,44-89 276 0 0,0 0-1 0 0,0 1 1 0 0,1-1-1 0 0,1 1 1 0 0,-1 19-1 0 0,4-23 37 0 0,1 0 0 0 0,1-1 0 0 0,-1 1 0 0 0,2 0-1 0 0,0 0 1 0 0,7 18 0 0 0,-8-26-190 0 0,0 1-1 0 0,0-1 1 0 0,0 0 0 0 0,0 0-1 0 0,1-1 1 0 0,3 5 0 0 0,-6-7 105 0 0,11 10-6257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9671 0 0,'0'0'11679'0'0,"-2"2"-11610"0"0,-73 45 53 0 0,-108 93 0 0 0,54-27-122 0 0,126-110 0 0 0,-1 1 0 0 0,1 0 0 0 0,0-1 0 0 0,0 1 0 0 0,1 1 0 0 0,-4 4 0 0 0,6-9 0 0 0,0 1 0 0 0,-1-1 0 0 0,1 1 0 0 0,0 0 0 0 0,0-1 0 0 0,-1 1 0 0 0,1-1 0 0 0,0 1 0 0 0,0 0 0 0 0,0-1 0 0 0,0 1 0 0 0,0-1 0 0 0,-1 1 0 0 0,1 0 0 0 0,0-1 0 0 0,1 1 0 0 0,-1 0 0 0 0,0 0 0 0 0,1 1 0 0 0,0-1-1 0 0,0 0 1 0 0,0 0 0 0 0,0 0-1 0 0,1 0 1 0 0,-1 0 0 0 0,0-1-1 0 0,0 1 1 0 0,1 0-1 0 0,-1 0 1 0 0,1-1 0 0 0,-1 1-1 0 0,0-1 1 0 0,1 1 0 0 0,-1-1-1 0 0,3 0 1 0 0,28 3-60 0 0,48-8-43 0 0,41 0 94 0 0,-100 5 10 0 0,0 1-1 0 0,0 1 1 0 0,34 8-1 0 0,-49-8 1 0 0,-1-1 0 0 0,1 1-1 0 0,-1 0 1 0 0,1 0 0 0 0,-1 1-1 0 0,0 0 1 0 0,0 0 0 0 0,0 0-1 0 0,0 1 1 0 0,0-1 0 0 0,-1 1-1 0 0,6 5 1 0 0,-7-5 7 0 0,-1 0 1 0 0,1 0-1 0 0,-1 0 0 0 0,0 1 0 0 0,0-1 1 0 0,0 0-1 0 0,0 1 0 0 0,-1-1 1 0 0,1 1-1 0 0,-1 0 0 0 0,-1-1 0 0 0,1 1 1 0 0,-1 0-1 0 0,1 0 0 0 0,-2 7 1 0 0,0-7 6 0 0,0 0 1 0 0,0-1 0 0 0,0 1-1 0 0,-1 0 1 0 0,1-1 0 0 0,-1 0 0 0 0,0 1-1 0 0,-1-1 1 0 0,1 0 0 0 0,-1 0-1 0 0,0 0 1 0 0,0-1 0 0 0,0 1 0 0 0,0-1-1 0 0,0 1 1 0 0,-1-1 0 0 0,0 0-1 0 0,-4 2 1 0 0,-5 4 51 0 0,-1 0 0 0 0,0-1 0 0 0,0-1 0 0 0,-17 6 0 0 0,-8 1-16 0 0,0-3 1 0 0,-1-1-1 0 0,-43 6 0 0 0,-123 3 113 0 0,195-18-166 0 0,0-1 0 0 0,0 0 0 0 0,0-1 0 0 0,0 0 0 0 0,0-1 0 0 0,0 0 0 0 0,-21-7 0 0 0,32 9-30 0 0,-1-1-1 0 0,1 1 1 0 0,-1-1-1 0 0,1 1 1 0 0,-1-1-1 0 0,1 0 1 0 0,0 1-1 0 0,-1-1 1 0 0,1 0-1 0 0,0 1 1 0 0,0-1-1 0 0,-1 0 1 0 0,1 1-1 0 0,0-1 1 0 0,0 0-1 0 0,0 0 1 0 0,0 1-1 0 0,0-1 1 0 0,0 0-1 0 0,0 0 1 0 0,0 1-1 0 0,0-1 1 0 0,0 0-1 0 0,0 0 1 0 0,1 1-1 0 0,-1-2 1 0 0,0 1-48 0 0,1-1 1 0 0,-1 1 0 0 0,0 0 0 0 0,1 0-1 0 0,-1 0 1 0 0,1 0 0 0 0,-1-1-1 0 0,1 1 1 0 0,-1 0 0 0 0,1 0 0 0 0,0 0-1 0 0,0 0 1 0 0,-1 0 0 0 0,1 0-1 0 0,0 0 1 0 0,2-1 0 0 0,-1 1-111 0 0,0 1 0 0 0,0-1 0 0 0,0 1 0 0 0,0-1 0 0 0,0 1 0 0 0,0 0 0 0 0,0 0 0 0 0,0 0 1 0 0,1 0-1 0 0,-1 0 0 0 0,0 0 0 0 0,0 1 0 0 0,0-1 0 0 0,0 0 0 0 0,0 1 0 0 0,0 0 0 0 0,2 1 0 0 0,9 6-1118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18487 0 0,'0'0'2856'0'0,"2"0"-2406"0"0,22 2 835 0 0,-21-2-504 0 0,-1 1-558 0 0,0 0-208 0 0,-1 0 1 0 0,1-1 0 0 0,0 1 0 0 0,-1 0-1 0 0,0 0 1 0 0,1 0 0 0 0,-1 1-1 0 0,1-1 1 0 0,-1 0 0 0 0,0 0-1 0 0,0 1 1 0 0,0-1 0 0 0,0 1-1 0 0,0-1 1 0 0,0 1 0 0 0,0-1-1 0 0,0 1 1 0 0,-1 0 0 0 0,1-1-1 0 0,-1 1 1 0 0,1 0 0 0 0,-1 0-1 0 0,1-1 1 0 0,-1 1 0 0 0,0 0-1 0 0,0 0 1 0 0,0 0 0 0 0,0-1-1 0 0,0 1 1 0 0,-1 0 0 0 0,1 0-1 0 0,-1 2 1 0 0,-1 5 4 0 0,-1-1 0 0 0,1 1-1 0 0,-2 0 1 0 0,1-1 0 0 0,-1 0-1 0 0,-1 0 1 0 0,1 0 0 0 0,-8 9 0 0 0,-52 55 247 0 0,37-42-224 0 0,-27 24-322 0 0,-12 15-299 0 0,65-67 259 0 0,16-4-4697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34 445 1375 0 0,'0'0'66'0'0,"-2"0"-8"0"0,-7-4-46 0 0,0-4-12 0 0,8 6 260 0 0,-1-1 0 0 0,1 1 0 0 0,-1 0 0 0 0,1-1 0 0 0,0 0-1 0 0,-1-3 1 0 0,1 1 904 0 0,0 0 0 0 0,0 0 0 0 0,1-1 0 0 0,-1 1 0 0 0,1-7 0 0 0,1 0 1165 0 0,1 0-1 0 0,0 0 1 0 0,4-14 0 0 0,6-11-1213 0 0,19-42-1 0 0,-25 66-1024 0 0,1 1 0 0 0,1 0-1 0 0,0 0 1 0 0,0 0-1 0 0,18-18 1 0 0,-7 12-246 0 0,0 0-1 0 0,27-18 1 0 0,-39 31 118 0 0,0 0 0 0 0,1 1 0 0 0,-1 0 0 0 0,1 0 0 0 0,0 1 0 0 0,14-5 0 0 0,-20 8 46 0 0,0 0 0 0 0,0 1 0 0 0,0-1 0 0 0,0 0 0 0 0,0 1 0 0 0,0-1 0 0 0,0 1 0 0 0,0-1-1 0 0,0 1 1 0 0,0 0 0 0 0,0 0 0 0 0,0 0 0 0 0,-1 0 0 0 0,1 0 0 0 0,0 0 0 0 0,-1 0 0 0 0,1 1 0 0 0,0-1 0 0 0,-1 1 0 0 0,0-1 0 0 0,1 1-1 0 0,-1 0 1 0 0,0-1 0 0 0,0 1 0 0 0,1 2 0 0 0,2 7 137 0 0,-2 0-1 0 0,1-1 1 0 0,-1 1 0 0 0,-1 0-1 0 0,0 0 1 0 0,0 0 0 0 0,-1 1-1 0 0,-2 15 1 0 0,-4 9 281 0 0,-12 45 0 0 0,10-49-688 0 0,1 0 0 0 0,-3 35-1 0 0,10-54-1592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861 156 15343 0 0,'17'-52'1638'0'0,"-16"50"-1509"0"0,0 0-1 0 0,0-1 1 0 0,-1 1 0 0 0,1 0 0 0 0,-1 0 0 0 0,0-1 0 0 0,1 1 0 0 0,-1 0 0 0 0,0-1 0 0 0,-1 1 0 0 0,1 0 0 0 0,0-1 0 0 0,-1 1 0 0 0,1 0 0 0 0,-1-1-1 0 0,1 1 1 0 0,-1 0 0 0 0,0 0 0 0 0,0 0 0 0 0,0 0 0 0 0,-1 0 0 0 0,1 0 0 0 0,0 0 0 0 0,-1 0 0 0 0,-1-2 0 0 0,-3-1 194 0 0,1 0 0 0 0,-1 1 0 0 0,0 0 1 0 0,0 0-1 0 0,-1 1 0 0 0,-12-6 0 0 0,15 7-259 0 0,-1 1-1 0 0,1 0 1 0 0,-1 0 0 0 0,0 0-1 0 0,-8 0 1 0 0,-10-1 33 0 0,17 1-96 0 0,1 1 0 0 0,-1 0 1 0 0,0 0-1 0 0,1 0 0 0 0,-1 1 0 0 0,1-1 1 0 0,-1 1-1 0 0,0 1 0 0 0,1-1 1 0 0,0 1-1 0 0,-1 0 0 0 0,1 0 0 0 0,0 1 1 0 0,-7 3-1 0 0,-5 5-163 0 0,1 1 0 0 0,-25 22 0 0 0,26-20 110 0 0,1 1 0 0 0,0 1-1 0 0,2 0 1 0 0,-1 0 0 0 0,-14 28-1 0 0,-40 95 320 0 0,66-135-252 0 0,-4 5-1 0 0,4-7-13 0 0,-1 0 0 0 0,1 0-1 0 0,0 0 1 0 0,1 0 0 0 0,-1 1 0 0 0,0-1 0 0 0,1 0 0 0 0,-1 1 0 0 0,1-1 0 0 0,0 0-1 0 0,-1 1 1 0 0,1-1 0 0 0,0 0 0 0 0,1 1 0 0 0,-1-1 0 0 0,0 0 0 0 0,1 3-1 0 0,-1-4 4 0 0,1-1-1 0 0,-1 1 0 0 0,0 0 0 0 0,1-1 0 0 0,-1 1 0 0 0,0-1 0 0 0,1 1 0 0 0,-1-1 0 0 0,1 1 0 0 0,-1-1 0 0 0,1 1 0 0 0,-1-1 0 0 0,1 1 0 0 0,-1-1 0 0 0,1 0 0 0 0,-1 1 0 0 0,1-1 0 0 0,-1 0 0 0 0,1 1 0 0 0,0-1 0 0 0,-1 0 0 0 0,2 1 0 0 0,-1-1 7 0 0,2 1 8 0 0,0 0 1 0 0,-1 0-1 0 0,1 0 0 0 0,0 0 0 0 0,0-1 0 0 0,0 0 0 0 0,0 1 0 0 0,0-1 0 0 0,0 0 0 0 0,0 0 0 0 0,-1-1 0 0 0,1 1 0 0 0,0 0 0 0 0,0-1 0 0 0,0 0 0 0 0,0 0 0 0 0,-1 0 0 0 0,1 0 0 0 0,0 0 0 0 0,-1 0 0 0 0,4-3 0 0 0,7-4 90 0 0,0-1-1 0 0,20-17 1 0 0,-29 23-118 0 0,13-13 35 0 0,0-1 0 0 0,29-37 0 0 0,19-43-246 0 0,-59 89-250 0 0,-4 9-789 0 0,-7 12 242 0 0,-57 101-1355 0 0,-12 25 810 0 0,46-64 55 0 0,-25 102 0 0 0,32-102-509 0 0,-11 58-1029 0 0,21-82 3432 0 0,-2 1-1 0 0,-33 84 1 0 0,41-127 25 0 0,0 0 1 0 0,0-1 0 0 0,0 1 0 0 0,-1-1-1 0 0,0 0 1 0 0,-1 0 0 0 0,0-1 0 0 0,0 0-1 0 0,0 0 1 0 0,-1 0 0 0 0,0-1 0 0 0,-16 9 0 0 0,19-12-154 0 0,-1-1 0 0 0,0 1 0 0 0,0-1 0 0 0,0 0 0 0 0,0 0 0 0 0,0-1 0 0 0,-1 1 0 0 0,1-1 0 0 0,0-1 0 0 0,0 1 0 0 0,-1-1 0 0 0,1 0 0 0 0,0-1 0 0 0,-1 0 0 0 0,1 0 0 0 0,0 0 0 0 0,0 0 0 0 0,-1-1 0 0 0,1 0 0 0 0,1-1 0 0 0,-8-3 0 0 0,5 2-29 0 0,0-1-1 0 0,1 0 1 0 0,-1-1 0 0 0,1 1 0 0 0,0-1 0 0 0,1-1 0 0 0,-1 0-1 0 0,1 1 1 0 0,1-2 0 0 0,-10-13 0 0 0,9 10-1 0 0,1-1 0 0 0,0 0 0 0 0,1 0 0 0 0,0 0 0 0 0,0 0 0 0 0,-3-26 0 0 0,5 8-402 0 0,1-1 1 0 0,1 1-1 0 0,2-1 1 0 0,1 1-1 0 0,12-51 1 0 0,-4 24-1987 0 0,-10 36 433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414 329 10159 0 0,'0'0'6624'0'0,"1"-2"-6034"0"0,17-28 312 0 0,-1 0 0 0 0,-2-1 0 0 0,12-34 1 0 0,-20 46-516 0 0,3-4-127 0 0,-2-1 1 0 0,0 0-1 0 0,4-27 1 0 0,-12 50-270 0 0,0 0-1 0 0,1 0 1 0 0,-1 0-1 0 0,0-1 0 0 0,0 1 1 0 0,0 0-1 0 0,0 0 1 0 0,0 0-1 0 0,0 0 1 0 0,-1 0-1 0 0,1 0 1 0 0,0 0-1 0 0,0 0 1 0 0,-1-1-1 0 0,1 1 0 0 0,-1 0 1 0 0,1 0-1 0 0,-1 0 1 0 0,1 1-1 0 0,-1-1 1 0 0,0-1-1 0 0,0 1-4 0 0,0 0 0 0 0,0 1 1 0 0,0-1-1 0 0,0 1 0 0 0,-1-1 0 0 0,1 1 0 0 0,0 0 1 0 0,0-1-1 0 0,0 1 0 0 0,0 0 0 0 0,0 0 0 0 0,0 0 0 0 0,0 0 1 0 0,-1 0-1 0 0,1 0 0 0 0,0 0 0 0 0,-1 0 0 0 0,-3 1-49 0 0,-1 0-1 0 0,1 1 1 0 0,0 0-1 0 0,0 0 1 0 0,0 0-1 0 0,0 0 1 0 0,-7 5 0 0 0,-21 18-417 0 0,1 1 1 0 0,-35 37 0 0 0,-66 89-479 0 0,13 9 767 0 0,103-139 152 0 0,-21 33 8 0 0,35-49 34 0 0,-1 1 0 0 0,1-1-1 0 0,0 1 1 0 0,1 0 0 0 0,0 0 0 0 0,-3 13-1 0 0,5-19 15 0 0,1 1 0 0 0,0-1 0 0 0,0 0 0 0 0,0 0 0 0 0,-1 1 0 0 0,1-1 0 0 0,0 0 0 0 0,0 0 0 0 0,0 0 0 0 0,1 0 0 0 0,-1 0 0 0 0,0 0-1 0 0,0-1 1 0 0,0 1 0 0 0,1 0 0 0 0,0 0 0 0 0,2 0 17 0 0,-1 0 0 0 0,0 0 0 0 0,0 0 0 0 0,1 0 0 0 0,-1-1 1 0 0,1 1-1 0 0,-1-1 0 0 0,0 0 0 0 0,1 0 0 0 0,-1 0 0 0 0,1-1 0 0 0,-1 1 0 0 0,0-1 0 0 0,1 0 0 0 0,-1 0 0 0 0,0 0 0 0 0,0 0 0 0 0,1 0 0 0 0,2-3 0 0 0,9-4 106 0 0,0 0 0 0 0,19-16 0 0 0,-29 21-129 0 0,144-115 255 0 0,-120 94-260 0 0,10-9-19 0 0,61-46-486 0 0,-100 79 498 0 0,0 0-1 0 0,-1 0 0 0 0,1 0 1 0 0,0 0-1 0 0,0 0 0 0 0,0 1 1 0 0,0-1-1 0 0,0 0 1 0 0,0 0-1 0 0,0 0 0 0 0,0 0 1 0 0,0 0-1 0 0,0 0 1 0 0,0 0-1 0 0,0 0 0 0 0,0 0 1 0 0,0 0-1 0 0,0 0 0 0 0,0 0 1 0 0,0 0-1 0 0,0 0 1 0 0,1 1-1 0 0,-1-1 0 0 0,0 0 1 0 0,0 0-1 0 0,0 0 1 0 0,0 0-1 0 0,0 0 0 0 0,0 0 1 0 0,0 0-1 0 0,0 0 0 0 0,0 0 1 0 0,0 0-1 0 0,0 0 1 0 0,0 0-1 0 0,0 0 0 0 0,0 0 1 0 0,0 0-1 0 0,0 0 1 0 0,0 0-1 0 0,0 0 0 0 0,0 0 1 0 0,1 0-1 0 0,-1 0 0 0 0,0 0 1 0 0,0 0-1 0 0,0 0 1 0 0,0 0-1 0 0,0 0 0 0 0,0 0 1 0 0,0 0-1 0 0,0 0 0 0 0,0 0 1 0 0,0 0-1 0 0,0 0 1 0 0,0 0-1 0 0,0 0 0 0 0,1 0 1 0 0,-1 0-1 0 0,0 0 1 0 0,0 0-1 0 0,0 0 0 0 0,0 0 1 0 0,0 0-1 0 0,0 0 1 0 0,1 5 16 0 0,-1 0 1 0 0,0 0 0 0 0,0 1 0 0 0,0-1 0 0 0,0 0-1 0 0,-1 0 1 0 0,0 0 0 0 0,-2 6 0 0 0,-16 44 153 0 0,2-6-402 0 0,17-48 82 0 0,0-1-1 0 0,0 1 1 0 0,0 0 0 0 0,-1 0-1 0 0,1-1 1 0 0,0 1-1 0 0,0 0 1 0 0,0 0-1 0 0,0-1 1 0 0,0 1 0 0 0,0 0-1 0 0,0 0 1 0 0,1-1-1 0 0,-1 1 1 0 0,0 0 0 0 0,0-1-1 0 0,1 1 1 0 0,-1 0-1 0 0,0 0 1 0 0,1-1-1 0 0,-1 1 1 0 0,1 0 0 0 0,5 10-5907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36 344 9671 0 0,'0'0'875'0'0,"-2"0"-608"0"0,2 0-426 0 0,-19 5 2537 0 0,19-5-2288 0 0,0 1 1 0 0,-1-1 0 0 0,1 0-1 0 0,-1 0 1 0 0,1 0 0 0 0,-1 0 0 0 0,1 0-1 0 0,0 0 1 0 0,-1 0 0 0 0,1 1-1 0 0,-1-1 1 0 0,1-1 0 0 0,-1 1-1 0 0,1 0 1 0 0,0 0 0 0 0,-1 0-1 0 0,1 0 1 0 0,-1 0 0 0 0,1 0-1 0 0,-1 0 1 0 0,1-1 0 0 0,0 1-1 0 0,-1 0 1 0 0,1 0 0 0 0,0 0 0 0 0,-1-1-1 0 0,1 1 1 0 0,0 0 0 0 0,-1-1-1 0 0,1 1 1 0 0,0 0 0 0 0,-1-1-1 0 0,1 1 1 0 0,0 0 0 0 0,0-1-1 0 0,0 1 1 0 0,-1 0 0 0 0,1-1-1 0 0,0 1 1 0 0,0-1 0 0 0,0 1 0 0 0,0-1-1 0 0,0 1 1 0 0,0-1 0 0 0,1-6 91 0 0,0 0 1 0 0,1 0-1 0 0,1 1 1 0 0,-1-1-1 0 0,1 1 1 0 0,0-1-1 0 0,0 1 1 0 0,1 0-1 0 0,0 0 1 0 0,5-7-1 0 0,11-11 171 0 0,23-21 0 0 0,-26 28-220 0 0,21-19-17 0 0,1 2-1 0 0,61-40 1 0 0,-91 68-98 0 0,0 0 0 0 0,0 1 0 0 0,1 0 0 0 0,11-4 1 0 0,-18 8 167 0 0,-1 2 38 0 0,1 2-178 0 0,-1-1-1 0 0,0 1 1 0 0,0-1-1 0 0,0 1 1 0 0,0 0-1 0 0,0 0 1 0 0,0 0-1 0 0,-1 0 1 0 0,1 0-1 0 0,-1 0 1 0 0,0 0-1 0 0,0 0 1 0 0,0 1-1 0 0,0-1 0 0 0,-1 0 1 0 0,1 1-1 0 0,-1-1 1 0 0,0 0-1 0 0,0 1 1 0 0,-1 5-1 0 0,0 10 137 0 0,-2 0-1 0 0,-7 28 1 0 0,6-29-98 0 0,-10 39-14 0 0,-2-1 0 0 0,-29 66-1 0 0,44-120-342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253 203 12439 0 0,'0'0'3920'0'0,"3"1"-2494"0"0,0-1-1227 0 0,0 1 1 0 0,0 0 0 0 0,0 0-1 0 0,-1 0 1 0 0,1 0-1 0 0,0 1 1 0 0,-1-1 0 0 0,1 1-1 0 0,-1 0 1 0 0,1 0 0 0 0,-1 0-1 0 0,0 0 1 0 0,0 0 0 0 0,0 0-1 0 0,0 0 1 0 0,0 1 0 0 0,0-1-1 0 0,1 4 1 0 0,5 8 56 0 0,0 0 1 0 0,7 20-1 0 0,-8-17 124 0 0,14 33 47 0 0,-10-22-356 0 0,1-1 0 0 0,18 29 0 0 0,-29-53-83 0 0,1-1-1 0 0,0 1 1 0 0,0-1-1 0 0,0 0 1 0 0,0 0-1 0 0,0 0 1 0 0,0 0-1 0 0,1 0 1 0 0,-1-1-1 0 0,0 1 1 0 0,1-1-1 0 0,-1 1 1 0 0,1-1-1 0 0,5 2 1 0 0,-6-3-19 0 0,0 1 0 0 0,0-1 0 0 0,0 1 0 0 0,1-1 0 0 0,-1 0 0 0 0,0 0 0 0 0,0 0 0 0 0,0-1 0 0 0,0 1 0 0 0,1 0 0 0 0,-1-1 0 0 0,0 0 0 0 0,0 1 0 0 0,0-1 1 0 0,0 0-1 0 0,0 0 0 0 0,0 0 0 0 0,0 0 0 0 0,-1 0 0 0 0,4-3 0 0 0,13-13-651 0 0,0-1 1 0 0,-2-1 0 0 0,19-28-1 0 0,-32 44 557 0 0,10-16-730 0 0,-1 0-1 0 0,-1-1 1 0 0,14-33 0 0 0,16-66-2324 0 0,-23 44 2581 0 0,-5 1 3972 0 0,-13 72-1710 0 0,0-5-778 0 0,0 7-806 0 0,0 0 0 0 0,0-1 1 0 0,0 1-1 0 0,0 0 1 0 0,0 0-1 0 0,0 0 1 0 0,0 0-1 0 0,0 0 0 0 0,0 0 1 0 0,0-1-1 0 0,0 1 1 0 0,0 0-1 0 0,0 0 0 0 0,0 0 1 0 0,0 0-1 0 0,0 0 1 0 0,0-1-1 0 0,0 1 0 0 0,0 0 1 0 0,0 0-1 0 0,0 0 1 0 0,0 0-1 0 0,0 0 1 0 0,0-1-1 0 0,0 1 0 0 0,0 0 1 0 0,0 0-1 0 0,0 0 1 0 0,0 0-1 0 0,-1 0 0 0 0,1 0 1 0 0,0 0-1 0 0,0 0 1 0 0,0-1-1 0 0,0 1 0 0 0,0 0 1 0 0,0 0-1 0 0,0 0 1 0 0,-1 0-1 0 0,1 0 1 0 0,0 0-1 0 0,0 0 0 0 0,0 0 1 0 0,0 0-1 0 0,-9 9 129 0 0,1 1 0 0 0,0 0 0 0 0,1 0 1 0 0,0 1-1 0 0,-9 19 0 0 0,-21 64 393 0 0,12-29-367 0 0,18-48-198 0 0,-95 218 208 0 0,65-160-274 0 0,-49 74 0 0 0,16-42-256 0 0,-74 117-1060 0 0,17 6 491 0 0,118-211 772 0 0,2 0 0 0 0,-6 23 0 0 0,12-40-965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7367 0 0,'0'0'7579'0'0,"-3"0"-6971"0"0,-9 0-326 0 0,0 2 1 0 0,0 0-1 0 0,0 0 0 0 0,0 1 1 0 0,0 0-1 0 0,0 1 1 0 0,1 1-1 0 0,-1 0 0 0 0,1 0 1 0 0,-14 10-1 0 0,8-4-231 0 0,0 1-1 0 0,0 1 1 0 0,2 1-1 0 0,-1 0 1 0 0,-18 23-1 0 0,21-21 80 0 0,1 1-1 0 0,1 0 1 0 0,0 0 0 0 0,2 1-1 0 0,0 1 1 0 0,1 0 0 0 0,0 0-1 0 0,-6 31 1 0 0,13-45-74 0 0,0 1 1 0 0,0-1-1 0 0,1 0 0 0 0,0 0 0 0 0,0 0 1 0 0,0 1-1 0 0,1-1 0 0 0,0 0 1 0 0,0 0-1 0 0,0 0 0 0 0,0 0 1 0 0,3 5-1 0 0,-3-7-27 0 0,0-1 0 0 0,1 0 0 0 0,-1 1 0 0 0,1-1 0 0 0,-1 0 0 0 0,1 0 0 0 0,0 0 0 0 0,-1 0 0 0 0,1 0 0 0 0,0-1 0 0 0,0 1 0 0 0,1-1 0 0 0,-1 1 0 0 0,0-1 0 0 0,0 0 0 0 0,1 1-1 0 0,-1-1 1 0 0,1-1 0 0 0,-1 1 0 0 0,1 0 0 0 0,-1 0 0 0 0,1-1 0 0 0,-1 0 0 0 0,1 1 0 0 0,4-1 0 0 0,2-1 40 0 0,0 0 0 0 0,-1 0 0 0 0,1-1 0 0 0,0 0 0 0 0,-1-1 0 0 0,1 0 0 0 0,-1 0 0 0 0,8-5 0 0 0,5-3 85 0 0,34-24-1 0 0,-44 27-126 0 0,0-1 1 0 0,0 0-1 0 0,-1 0 0 0 0,0-1 0 0 0,-1-1 0 0 0,0 1 1 0 0,-1-2-1 0 0,0 1 0 0 0,12-25 0 0 0,-18 31-41 0 0,0 0 0 0 0,-1-1-1 0 0,1 1 1 0 0,-1-1 0 0 0,0 1-1 0 0,0-1 1 0 0,-1 1 0 0 0,0-1 0 0 0,0 1-1 0 0,0-1 1 0 0,-1 1 0 0 0,0-1-1 0 0,0 1 1 0 0,0-1 0 0 0,0 1 0 0 0,-4-8-1 0 0,-3-5-615 0 0,-2 0-1 0 0,1 0 1 0 0,-16-19-1 0 0,6 8-1514 0 0,9 12 591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530 543 10135 0 0,'0'0'778'0'0,"-2"2"-506"0"0,-25 30 401 0 0,-16 21 4518 0 0,28-32-1433 0 0,27-41-3610 0 0,15-30 1 0 0,-9 15-118 0 0,73-172 114 0 0,-71 158-135 0 0,-13 32-7 0 0,37-101 75 0 0,-39 100-135 0 0,-1 1 0 0 0,0-1 0 0 0,-1 0 0 0 0,1-33 0 0 0,-6 20-282 0 0,1 29 75 0 0,-1 3-90 0 0,0-1 301 0 0,0 1 0 0 0,1-1 0 0 0,-1 1-1 0 0,0-1 1 0 0,0 1 0 0 0,0 0 0 0 0,1 0 0 0 0,-1 0 0 0 0,0 0 0 0 0,1 0 0 0 0,-1 1 0 0 0,1-1 0 0 0,-1 0 0 0 0,1 1 0 0 0,0-1 0 0 0,-3 4 0 0 0,-18 30-135 0 0,19-30 124 0 0,-15 33 96 0 0,1 2 0 0 0,-22 80 0 0 0,28-85 11 0 0,-21 73 50 0 0,-47 149 331 0 0,-20-6-160 0 0,-68 82-32 0 0,151-304-530 0 0,-1 0 0 0 0,-1-2 0 0 0,-2 0 0 0 0,-1-1 0 0 0,-25 24 0 0 0,25-33-5567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6447 0 0,'0'0'696'0'0,"9"-2"-696"0"0,2 2 992 0 0,0 2 192 0 0,2 1 32 0 0,3 1-5312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14279 0 0,'0'0'1103'0'0,"0"3"-568"0"0,0-3-387 0 0,-1 1 1 0 0,1 0 0 0 0,0 0 0 0 0,0 0 0 0 0,0 0 0 0 0,0 0-1 0 0,1 0 1 0 0,-1 0 0 0 0,0 0 0 0 0,0 0 0 0 0,0-1-1 0 0,1 1 1 0 0,-1 0 0 0 0,0 0 0 0 0,1 0 0 0 0,-1 0-1 0 0,1-1 1 0 0,-1 1 0 0 0,1 0 0 0 0,0 0 0 0 0,-1-1 0 0 0,1 1-1 0 0,0 0 1 0 0,-1-1 0 0 0,2 2 0 0 0,1-1-14 0 0,-1 0 1 0 0,0 0-1 0 0,1 0 0 0 0,0 0 1 0 0,-1 0-1 0 0,1 0 0 0 0,0-1 1 0 0,5 1-1 0 0,3 0 19 0 0,1-1 1 0 0,0-1-1 0 0,15-2 1 0 0,29-8 855 0 0,81-26 0 0 0,2-2-525 0 0,-2 5-3111 0 0,-107 26-2720 0 0,-1 0-1618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48 4143 0 0,'5'-9'285'0'0,"1"1"0"0"0,11-16 0 0 0,-17 23 17 0 0,1 1 0 0 0,-1-1 0 0 0,1 1 1 0 0,-1-1-1 0 0,1 1 0 0 0,-1 0 0 0 0,1-1 0 0 0,-1 1 0 0 0,1-1 0 0 0,-1 1 0 0 0,1 0 0 0 0,-1 0 0 0 0,1-1 1 0 0,0 1-1 0 0,-1 0 0 0 0,1 0 0 0 0,-1 0 0 0 0,1 0 0 0 0,0 0 0 0 0,-1 0 0 0 0,1 0 0 0 0,0 0 1 0 0,-1 0-1 0 0,1 0 0 0 0,-1 0 0 0 0,1 0 0 0 0,0 0 0 0 0,-1 0 0 0 0,1 0 0 0 0,-1 1 0 0 0,1-1 0 0 0,0 1 1 0 0,1 0 11 0 0,-1-1 0 0 0,1 2-1 0 0,-1-1 1 0 0,1 0 0 0 0,-1 0 0 0 0,0 0 0 0 0,1 1 0 0 0,-1-1 0 0 0,2 3 0 0 0,-1 1-129 0 0,1 0 0 0 0,-1 1 0 0 0,0-1 0 0 0,0 1 0 0 0,0 0 0 0 0,-1 0 0 0 0,0-1 0 0 0,0 1 0 0 0,0 11 0 0 0,-1 6 316 0 0,-4 27 1 0 0,4-44-423 0 0,-9 56 289 0 0,-3-1 0 0 0,-2 0 0 0 0,-3-1 0 0 0,-29 68 0 0 0,-61 94-353 0 0,-19-8-669 0 0,89-152 358 0 0,1-1-494 0 0,-67 105 577 0 0,25-63-6862 0 0,67-91 1104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7367 0 0,'0'0'8891'0'0,"4"1"-8323"0"0,11 1 19 0 0,-1-1 0 0 0,1-1 0 0 0,25-2 1 0 0,49-10 808 0 0,-35 4-713 0 0,23-4-436 0 0,-1-3 1 0 0,0-4 0 0 0,74-29-1 0 0,41-18-3074 0 0,-150 51-4223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10591 0 0,'0'0'3792'0'0,"-1"2"-2328"0"0,-43 98 2230 0 0,6-11-2580 0 0,-138 258 954 0 0,136-269-1891 0 0,-55 121-158 0 0,10-20-100 0 0,-67 91-960 0 0,151-268 923 0 0,3-6-315 0 0,53-75-735 0 0,26-36 114 0 0,-64 94 1015 0 0,1 0-1 0 0,0 2 1 0 0,26-22 0 0 0,-39 37 125 0 0,0 1 0 0 0,1-1 0 0 0,-1 1 0 0 0,1 0 0 0 0,-1 1 0 0 0,1-1 0 0 0,0 1 0 0 0,0 0 0 0 0,0 0 0 0 0,9 0 0 0 0,-12 2 23 0 0,1 0 1 0 0,-1 1-1 0 0,0 0 1 0 0,0 0-1 0 0,0 0 1 0 0,0 0 0 0 0,0 0-1 0 0,0 1 1 0 0,0-1-1 0 0,0 1 1 0 0,0 0 0 0 0,-1 0-1 0 0,1 0 1 0 0,-1 0-1 0 0,5 4 1 0 0,-5-3-49 0 0,1 0 0 0 0,-1 0 1 0 0,0 0-1 0 0,0 1 0 0 0,0-1 1 0 0,0 1-1 0 0,-1-1 0 0 0,0 1 1 0 0,1 0-1 0 0,-1-1 0 0 0,0 1 0 0 0,-1 0 1 0 0,1 0-1 0 0,-1 0 0 0 0,1 0 1 0 0,-1 0-1 0 0,-1 5 0 0 0,-1 7 129 0 0,0 0 0 0 0,-9 28 1 0 0,10-36-171 0 0,-6 12-424 0 0,5-17 171 0 0,2-1-604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 2303 0 0,'-1'3'167'0'0,"-7"29"762"0"0,5-11 7715 0 0,0 37 0 0 0,3-57-8507 0 0,0 0 0 0 0,0 0 1 0 0,0 0-1 0 0,0-1 0 0 0,0 1 0 0 0,1 0 0 0 0,-1 0 0 0 0,0 0 0 0 0,0 0 1 0 0,1-1-1 0 0,-1 1 0 0 0,0 0 0 0 0,1 0 0 0 0,-1-1 0 0 0,1 1 0 0 0,-1 0 1 0 0,1-1-1 0 0,-1 1 0 0 0,1 0 0 0 0,0-1 0 0 0,-1 1 0 0 0,1-1 0 0 0,0 1 0 0 0,0 0 1 0 0,1-1-32 0 0,0 1 0 0 0,0 0 1 0 0,0-1-1 0 0,-1 1 1 0 0,1-1-1 0 0,0 0 0 0 0,0 1 1 0 0,0-1-1 0 0,0 0 0 0 0,3-1 1 0 0,-1 1-41 0 0,1-1 0 0 0,-1 1 0 0 0,1-1 0 0 0,-1-1 0 0 0,1 1 0 0 0,-1 0 0 0 0,1-1 0 0 0,4-3 0 0 0,0-2-55 0 0,-1 0 0 0 0,1-1 0 0 0,-2 0 0 0 0,1 0 0 0 0,11-18 0 0 0,-18 25-98 0 0,0-1 0 0 0,0 0 1 0 0,-1 1-1 0 0,1-1 0 0 0,0 0 1 0 0,-1 1-1 0 0,1-1 0 0 0,-1 0 1 0 0,0 0-1 0 0,0 0 0 0 0,0 1 1 0 0,0-1-1 0 0,0 0 0 0 0,0 0 1 0 0,0 0-1 0 0,0 0 0 0 0,-1 1 1 0 0,1-1-1 0 0,-1 0 0 0 0,1 0 1 0 0,-1 1-1 0 0,0-1 0 0 0,1 0 1 0 0,-1 1-1 0 0,0-1 0 0 0,0 1 1 0 0,0-1-1 0 0,0 1 0 0 0,-1-1 1 0 0,1 1-1 0 0,0 0 0 0 0,-1 0 1 0 0,1 0-1 0 0,-1-1 0 0 0,1 1 1 0 0,-1 1-1 0 0,1-1 0 0 0,-1 0 1 0 0,0 0-1 0 0,1 0 0 0 0,-1 1 1 0 0,0-1-1 0 0,0 1 0 0 0,-2-1 1 0 0,-3 2-157 0 0,0 0 1 0 0,0 0-1 0 0,0 0 0 0 0,0 1 1 0 0,0 0-1 0 0,1 0 0 0 0,-1 1 1 0 0,-8 4-1 0 0,-48 31-375 0 0,63-38 617 0 0,-19 14-3 0 0,1 1 0 0 0,0 1 0 0 0,1 0 0 0 0,-28 36-1 0 0,-49 81 473 0 0,82-115-240 0 0,1 1 1 0 0,-15 33-1 0 0,24-46-159 0 0,-1 0-1 0 0,1 0 1 0 0,1 1-1 0 0,-1-1 1 0 0,1 0 0 0 0,0 1-1 0 0,0-1 1 0 0,1 1-1 0 0,0-1 1 0 0,0 1-1 0 0,1-1 1 0 0,0 1 0 0 0,2 8-1 0 0,-2-11-24 0 0,0-1-1 0 0,1 1 0 0 0,0 0 1 0 0,0 0-1 0 0,0-1 0 0 0,0 1 1 0 0,1-1-1 0 0,-1 1 1 0 0,1-1-1 0 0,0 0 0 0 0,0 0 1 0 0,0-1-1 0 0,0 1 0 0 0,0 0 1 0 0,1-1-1 0 0,-1 0 0 0 0,1 0 1 0 0,0 0-1 0 0,4 2 1 0 0,-2-2 0 0 0,1 0 0 0 0,0-1 0 0 0,-1 1 0 0 0,1-1 0 0 0,0 0 0 0 0,0-1 0 0 0,-1 1 0 0 0,1-2 0 0 0,0 1 0 0 0,12-3 0 0 0,-8 1-204 0 0,1 0-1 0 0,-1-2 0 0 0,-1 1 1 0 0,1-1-1 0 0,0-1 1 0 0,13-7-1 0 0,-3-4-587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52 4143 0 0,'12'-9'416'0'0,"0"1"0"0"0,25-14 0 0 0,-31 20 858 0 0,0-1 0 0 0,0 1 0 0 0,0 0 0 0 0,1 1 0 0 0,9-2 5842 0 0,-16 15-6284 0 0,0-10-780 0 0,1 0-1 0 0,-1 0 1 0 0,0 0-1 0 0,0 0 1 0 0,-1 1 0 0 0,1-1-1 0 0,0 0 1 0 0,-1 0-1 0 0,1 0 1 0 0,-1 0 0 0 0,1 0-1 0 0,-1 0 1 0 0,0 0-1 0 0,0 0 1 0 0,0 0 0 0 0,0 0-1 0 0,-2 2 1 0 0,-7 8 128 0 0,-1-1-1 0 0,1 0 1 0 0,-2 0 0 0 0,-17 12 0 0 0,-56 33 246 0 0,-2 1-322 0 0,-62 63 43 0 0,120-94-89 0 0,2 1-1 0 0,-47 60 0 0 0,69-80-56 0 0,0 1 1 0 0,0 0-1 0 0,1 0 1 0 0,0 0-1 0 0,0 0 1 0 0,1 1-1 0 0,0 0 0 0 0,1 0 1 0 0,-2 9-1 0 0,3-15-1 0 0,1 0 0 0 0,0 0 0 0 0,0 0 0 0 0,0 0 0 0 0,0 0 0 0 0,0-1 0 0 0,1 1 0 0 0,-1 0 0 0 0,1 0 0 0 0,-1 0 0 0 0,1-1 0 0 0,0 1 0 0 0,0 0 0 0 0,1-1 0 0 0,-1 1 0 0 0,1-1 0 0 0,-1 1 0 0 0,1-1 0 0 0,0 0 0 0 0,-1 1 0 0 0,1-1 0 0 0,0 0 0 0 0,1 0-1 0 0,-1-1 1 0 0,0 1 0 0 0,0 0 0 0 0,1-1 0 0 0,-1 1 0 0 0,1-1 0 0 0,-1 0 0 0 0,1 0 0 0 0,4 2 0 0 0,1-1-23 0 0,1-1 0 0 0,-1 1 0 0 0,0-1 0 0 0,1-1 0 0 0,-1 1 0 0 0,17-3 0 0 0,50-9-544 0 0,-35 1-1129 0 0,-1-1-5504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74 7367 0 0,'1'-2'334'0'0,"18"-32"14485"0"0,-22 34-14766 0 0,0 1-1 0 0,0-1 1 0 0,0 1-1 0 0,1 0 0 0 0,-1 0 1 0 0,0 0-1 0 0,0 0 1 0 0,1 0-1 0 0,-1 1 0 0 0,1-1 1 0 0,-1 1-1 0 0,-3 3 1 0 0,-28 28-16 0 0,23-22-45 0 0,-9 10-181 0 0,2 1 1 0 0,0 0-1 0 0,1 1 0 0 0,2 1 0 0 0,0 1 1 0 0,-22 52-1 0 0,36-73 129 0 0,0 18 55 0 0,2-19 15 0 0,0 0 68 0 0,8 9 248 0 0,-9-12-322 0 0,2 2 85 0 0,1 0 0 0 0,0 0 0 0 0,0 0 0 0 0,0-1 0 0 0,0 0 1 0 0,1 1-1 0 0,5 1 0 0 0,-5-3-39 0 0,0 0 1 0 0,1 0-1 0 0,-1 0 1 0 0,0 0-1 0 0,0-1 1 0 0,0 1-1 0 0,0-1 1 0 0,0 0-1 0 0,0 0 1 0 0,7-4-1 0 0,-7 4-48 0 0,0-1 1 0 0,-1 0-1 0 0,1 0 0 0 0,0 0 1 0 0,4-4-1 0 0,2-7-7 0 0,-6 5-8 0 0,4-5-74 0 0,-2-1-1 0 0,0 0 1 0 0,-1 0-1 0 0,0 0 1 0 0,-1-1-1 0 0,3-18 1 0 0,8-25-33 0 0,-12 48 73 0 0,6-19-305 0 0,1 1 0 0 0,21-42-1 0 0,-31 70 238 0 0,0-1 0 0 0,1 0 0 0 0,-1 1-1 0 0,0-1 1 0 0,1 1 0 0 0,-1-1 0 0 0,0 1-1 0 0,1-1 1 0 0,-1 1 0 0 0,1 0 0 0 0,-1-1 0 0 0,1 1-1 0 0,-1 0 1 0 0,1-1 0 0 0,-1 1 0 0 0,1 0-1 0 0,-1-1 1 0 0,1 1 0 0 0,0 0 0 0 0,14-7-11017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5:5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92 263 8287 0 0,'0'0'756'0'0,"-1"2"-622"0"0,0 1-115 0 0,-1 1-42 0 0,-11 8 293 0 0,9-9 607 0 0,-1 0 0 0 0,1 0 1 0 0,-1 0-1 0 0,0-1 0 0 0,0 0 0 0 0,0 0 0 0 0,0 0 0 0 0,0-1 0 0 0,-8 2 0 0 0,11-3-357 0 0,-2-1-2 0 0,4 1-482 0 0,-1 0 0 0 0,1 0 0 0 0,0 0 0 0 0,-1 1 0 0 0,1-1 0 0 0,0 0 1 0 0,-1 0-1 0 0,1 0 0 0 0,0 0 0 0 0,-1-1 0 0 0,1 1 0 0 0,-1 0 0 0 0,1 0 0 0 0,0 0 0 0 0,-1 0 0 0 0,1 0 0 0 0,0 0 0 0 0,-1-1 0 0 0,1 1 0 0 0,0 0 0 0 0,-1 0 0 0 0,1 0 1 0 0,0-1-1 0 0,0 1 0 0 0,-1 0 0 0 0,1 0 0 0 0,-1-1 0 0 0,1-3-26 0 0,-1 1 0 0 0,1 0 1 0 0,-1-1-1 0 0,1 1 0 0 0,0-1 0 0 0,0 1 1 0 0,0-1-1 0 0,1 1 0 0 0,-1 0 0 0 0,1-1 0 0 0,0 1 1 0 0,0 0-1 0 0,0-1 0 0 0,0 1 0 0 0,0 0 1 0 0,4-6-1 0 0,3-3-14 0 0,0-1-1 0 0,16-19 1 0 0,-15 23 76 0 0,0 1 0 0 0,1 0 1 0 0,0 0-1 0 0,0 1 0 0 0,1 0 0 0 0,0 1 0 0 0,0 0 0 0 0,1 1 0 0 0,15-5 1 0 0,-25 8-3 0 0,1 1 0 0 0,-1 0 0 0 0,1 1 1 0 0,-1-1-1 0 0,1 0 0 0 0,0 1 1 0 0,0-1-1 0 0,-1 1 0 0 0,1 0 1 0 0,0 0-1 0 0,0 0 0 0 0,-1 1 1 0 0,1-1-1 0 0,0 0 0 0 0,-1 1 1 0 0,1 0-1 0 0,0 0 0 0 0,-1-1 1 0 0,1 2-1 0 0,-1-1 0 0 0,1 0 1 0 0,-1 0-1 0 0,1 1 0 0 0,-1-1 1 0 0,0 1-1 0 0,0 0 0 0 0,0 0 0 0 0,0 0 1 0 0,3 3-1 0 0,-2 0-18 0 0,0 0-1 0 0,-1 0 1 0 0,1 0-1 0 0,-1 0 1 0 0,0 0-1 0 0,0 0 1 0 0,-1 0-1 0 0,1 1 1 0 0,-1-1-1 0 0,0 1 1 0 0,-1-1-1 0 0,1 1 1 0 0,-2 7-1 0 0,1-7-87 0 0,0 1-1 0 0,0-1 1 0 0,-1 0-1 0 0,0 0 1 0 0,0 0 0 0 0,-1 1-1 0 0,0-1 1 0 0,0-1-1 0 0,0 1 1 0 0,-1 0 0 0 0,0 0-1 0 0,0-1 1 0 0,0 0-1 0 0,-1 0 1 0 0,1 0-1 0 0,-1 0 1 0 0,0 0 0 0 0,-8 6-1 0 0,11-10-240 0 0,1-4-1067 0 0,0-2 1204 0 0,1 1 0 0 0,0-1 0 0 0,0 0 0 0 0,0 0 0 0 0,1 0 0 0 0,-1 1 0 0 0,1-1 0 0 0,0 1 0 0 0,1-1 0 0 0,2-3 1 0 0,34-46-1312 0 0,-26 36 1002 0 0,5-4-100 0 0,0 0 1 0 0,42-37-1 0 0,-48 48 581 0 0,1 2 0 0 0,0 0 0 0 0,0 0 0 0 0,1 1 1 0 0,0 1-1 0 0,29-10 0 0 0,-24 11 583 0 0,1 1 0 0 0,33-4 0 0 0,-50 9 313 0 0,0 1-464 0 0,7 1 0 0 0,-7-2-29 0 0,0 1-124 0 0,-2 0-266 0 0,1 0 0 0 0,0-1 0 0 0,-1 1 0 0 0,1 0 0 0 0,-1 0 0 0 0,1 0 1 0 0,-1 0-1 0 0,0 0 0 0 0,1 0 0 0 0,-1 1 0 0 0,0-1 0 0 0,0 0 1 0 0,0 1-1 0 0,0-1 0 0 0,0 1 0 0 0,0-1 0 0 0,0 1 0 0 0,0-1 1 0 0,-1 1-1 0 0,1 0 0 0 0,0-1 0 0 0,0 4 0 0 0,-1 3 53 0 0,0 1 0 0 0,0-1 0 0 0,-1 0-1 0 0,1 1 1 0 0,-2-1 0 0 0,1 0 0 0 0,-6 14 0 0 0,4-10 26 0 0,0-1 0 0 0,1 1 1 0 0,-2 11-1 0 0,5-3-73 0 0,0 0 0 0 0,4 21 0 0 0,-2-20-44 0 0,8 19-30 0 0,-10-38-101 0 0,-1 0-68 0 0,6 22-353 0 0,-5-22-275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48 172 6447 0 0,'0'0'499'0'0,"1"2"-328"0"0,-1 5 192 0 0,0 0 1 0 0,0 0 0 0 0,-1-1-1 0 0,1 1 1 0 0,-2 0 0 0 0,1-1-1 0 0,-3 9 1 0 0,-21 47 4036 0 0,13-34-4108 0 0,12-26-51 0 0,-3 6 424 0 0,2-7-106 0 0,4-4-108 0 0,13-14-440 0 0,55-69 16 0 0,-26 31-36 0 0,-38 46 19 0 0,1 1 1 0 0,1 1-1 0 0,-1 0 0 0 0,1 0 0 0 0,1 0 0 0 0,-1 1 1 0 0,1 1-1 0 0,0 0 0 0 0,0 0 0 0 0,16-5 0 0 0,-22 10 105 0 0,0-1 0 0 0,0 1 0 0 0,1 0 0 0 0,-1 0 0 0 0,0 1 0 0 0,0-1 0 0 0,1 1 0 0 0,-1 0 0 0 0,0 0 0 0 0,0 0 0 0 0,0 1 0 0 0,0 0 0 0 0,6 3 0 0 0,-9-4-80 0 0,0-1 1 0 0,0 1 0 0 0,0-1 0 0 0,0 1-1 0 0,0 0 1 0 0,0 0 0 0 0,0-1 0 0 0,0 1-1 0 0,0 0 1 0 0,-1 0 0 0 0,1 0 0 0 0,0 0-1 0 0,-1 0 1 0 0,1 0 0 0 0,-1 0 0 0 0,1 1-1 0 0,1 3 70 0 0,1 1-15 0 0,0 0 1 0 0,-1 1 0 0 0,0-1-1 0 0,0 1 1 0 0,0-1-1 0 0,-1 1 1 0 0,0 0 0 0 0,0 0-1 0 0,-1-1 1 0 0,0 1 0 0 0,0 0-1 0 0,-1 0 1 0 0,-1 9 0 0 0,0-3-49 0 0,-1 0 0 0 0,-1-1-1 0 0,0 1 1 0 0,0-1 0 0 0,-1 0 0 0 0,-7 12 0 0 0,4-12 17 0 0,1-2 6 0 0,5-8-1 0 0,-1-16-104 0 0,3 6-34 0 0,0 1 1 0 0,0-1-1 0 0,1 0 0 0 0,0 1 0 0 0,0-1 0 0 0,1 1 0 0 0,0 0 1 0 0,2-8-1 0 0,4-5-243 0 0,16-30 0 0 0,-15 34 307 0 0,1 0 0 0 0,0 1 0 0 0,1 0 0 0 0,1 1 1 0 0,0 1-1 0 0,0 0 0 0 0,2 0 0 0 0,0 1 1 0 0,0 1-1 0 0,1 0 0 0 0,28-15 0 0 0,-38 23 12 0 0,1 0 16 0 0,-1 0-1 0 0,1 1 1 0 0,0-1-1 0 0,0 1 0 0 0,0 0 1 0 0,0 0-1 0 0,13-1 1 0 0,5 3 456 0 0,-22 0-327 0 0,1 1 12 0 0,1 0-104 0 0,-1 0 0 0 0,0 1 0 0 0,0-1 0 0 0,0 1 0 0 0,1 0 1 0 0,-1 0-1 0 0,-1 0 0 0 0,1 0 0 0 0,0 0 0 0 0,0 0 0 0 0,-1 1 1 0 0,0-1-1 0 0,1 1 0 0 0,-1 0 0 0 0,0 0 0 0 0,0 0 0 0 0,0 0 1 0 0,-1 0-1 0 0,1 0 0 0 0,1 5 0 0 0,4 16 174 0 0,5 36 1 0 0,-8-36-184 0 0,10 35 1 0 0,-10-46-47 0 0,0 1 0 0 0,-1-1 0 0 0,-3 1 0 0 0,-9 22 0 0 0,3-13-85 0 0,5-21-54 0 0,1 5 544 0 0,0-3-1702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5063 0 0,'0'0'11590'0'0,"-2"0"-10361"0"0,-3 1-1075 0 0,0 0 0 0 0,0 0 0 0 0,0 0 0 0 0,1 0 0 0 0,-1 1 0 0 0,0 0 1 0 0,1 0-1 0 0,-1 0 0 0 0,1 1 0 0 0,0-1 0 0 0,-1 1 0 0 0,1 0 0 0 0,-6 6 0 0 0,-12 14 100 0 0,2 1 0 0 0,0 0-1 0 0,2 2 1 0 0,1 0 0 0 0,1 1-1 0 0,-16 36 1 0 0,29-56-242 0 0,0 1-1 0 0,1-1 0 0 0,0 1 1 0 0,0 0-1 0 0,0 0 0 0 0,1 0 1 0 0,0 12-1 0 0,3-3 47 0 0,-1-14-37 0 0,-1-1-1 0 0,1 1 0 0 0,0-1 1 0 0,0 1-1 0 0,1-1 0 0 0,-1 0 1 0 0,1 1-1 0 0,-1-1 0 0 0,1 0 0 0 0,0 0 1 0 0,-1 0-1 0 0,1 0 0 0 0,4 3 1 0 0,-1-2 68 0 0,0 0 0 0 0,0 0 1 0 0,0 0-1 0 0,10 4 0 0 0,-6-5 59 0 0,13-3-104 0 0,-8 2-33 0 0,-1-4 31 0 0,-3-2-52 0 0,-1-1 0 0 0,0 0-1 0 0,0 0 1 0 0,0-1-1 0 0,10-10 1 0 0,-11 7 16 0 0,1 1 0 0 0,-1-1 0 0 0,-1 0 1 0 0,0-1-1 0 0,-1 0 0 0 0,0 0 0 0 0,0 0 0 0 0,-1-1 0 0 0,5-17 1 0 0,-7 19-8 0 0,-1-1 1 0 0,0 0 0 0 0,0 0-1 0 0,-1 0 1 0 0,-1 0-1 0 0,1 0 1 0 0,-2 0 0 0 0,0 0-1 0 0,0 0 1 0 0,-1 0 0 0 0,-3-11-1 0 0,3 13 1 0 0,2 5 0 0 0,-1 1 0 0 0,0-1 0 0 0,0 1 0 0 0,0 0 0 0 0,-1 0 0 0 0,1 0 0 0 0,-1 0 0 0 0,-3-6 0 0 0,3 7-8 0 0,1 0 2 0 0,0 0 1 0 0,0 0 0 0 0,0 0-1 0 0,0 0 1 0 0,0 1-1 0 0,-1-1 1 0 0,1 1 0 0 0,-1-1-1 0 0,1 1 1 0 0,-1-1 0 0 0,0 1-1 0 0,1 0 1 0 0,-1 0-1 0 0,0 0 1 0 0,0 0 0 0 0,0 0-1 0 0,0 0 1 0 0,0 0 0 0 0,0 1-1 0 0,0-1 1 0 0,0 1 0 0 0,-2-1-1 0 0,2 1-39 0 0,0 0 0 0 0,0 0 0 0 0,0 0 0 0 0,0 1-1 0 0,0-1 1 0 0,1 0 0 0 0,-1 1 0 0 0,0-1 0 0 0,0 1 0 0 0,1 0 0 0 0,-1-1-1 0 0,0 1 1 0 0,-2 2 0 0 0,-19 14-1563 0 0,2 8-4862 0 0,8-9 384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4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326 590 11487 0 0,'15'-3'389'0'0,"1"1"0"0"0,0 1 0 0 0,24 2-1 0 0,-27 0 137 0 0,-1-1-1 0 0,1 0 0 0 0,-1-1 1 0 0,0 0-1 0 0,1-1 0 0 0,22-6 1 0 0,-23 3-340 0 0,0 0 0 0 0,0 0 0 0 0,0-1-1 0 0,-1-1 1 0 0,0 0 0 0 0,0-1 0 0 0,0 0 0 0 0,-1 0 0 0 0,-1-1 0 0 0,1 0 0 0 0,-1-1 0 0 0,-1 0 0 0 0,0 0 0 0 0,9-16 0 0 0,-9 13-261 0 0,-1 0-1 0 0,-1-1 0 0 0,0 0 0 0 0,-1 0 1 0 0,0-1-1 0 0,-1 0 0 0 0,-1 1 1 0 0,0-1-1 0 0,-1 0 0 0 0,-1-1 0 0 0,0 1 1 0 0,-1 0-1 0 0,0 0 0 0 0,-2 0 1 0 0,0 0-1 0 0,-4-17 0 0 0,-38-123-1595 0 0,44 154 1668 0 0,-1 0-1 0 0,1 0 1 0 0,0 0-1 0 0,-1 0 0 0 0,1 0 1 0 0,-1 0-1 0 0,1 0 1 0 0,-1 0-1 0 0,0 0 1 0 0,1 0-1 0 0,-1 0 1 0 0,0 0-1 0 0,0 0 1 0 0,0 1-1 0 0,1-1 0 0 0,-1 0 1 0 0,0 0-1 0 0,0 1 1 0 0,0-1-1 0 0,0 1 1 0 0,0-1-1 0 0,0 1 1 0 0,0-1-1 0 0,0 1 0 0 0,-1 0 1 0 0,0-1-1 0 0,0 1 1 0 0,0 0 0 0 0,0 1 0 0 0,0-1-1 0 0,0 1 1 0 0,0-1 0 0 0,0 1 0 0 0,0 0-1 0 0,0 0 1 0 0,1 0 0 0 0,-1 0 0 0 0,0 0-1 0 0,1 0 1 0 0,-1 0 0 0 0,-2 3 0 0 0,-14 13-30 0 0,0 1-1 0 0,2 0 1 0 0,-27 39 0 0 0,-34 70 53 0 0,60-98-11 0 0,-18 37 358 0 0,3 1 0 0 0,-31 90 0 0 0,-29 148 263 0 0,55-176-457 0 0,32-111 75 0 0,-1-1 1 0 0,-1 0-1 0 0,0-1 1 0 0,-1 0-1 0 0,0 0 0 0 0,-21 27 1 0 0,15-24-182 0 0,-27 25 1 0 0,28-32-1914 0 0,-18 13 0 0 0,17-15-4175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27 300 10135 0 0,'0'0'778'0'0,"0"2"-506"0"0,-4 18 1659 0 0,4-19-1420 0 0,0 0 0 0 0,0 0 0 0 0,0 0 0 0 0,0 0 0 0 0,0 0 1 0 0,-1 0-1 0 0,1 0 0 0 0,0 0 0 0 0,-1-1 0 0 0,1 1 0 0 0,-1 0 0 0 0,1 0 0 0 0,-1 0 0 0 0,1-1 0 0 0,-1 1 0 0 0,1 0 1 0 0,-1 0-1 0 0,0-1 0 0 0,0 2 0 0 0,0-3-445 0 0,0 1 0 0 0,1 0 0 0 0,-1 0 1 0 0,0 0-1 0 0,1 0 0 0 0,-1-1 0 0 0,1 1 0 0 0,-1 0 1 0 0,0-1-1 0 0,1 1 0 0 0,-1 0 0 0 0,1-1 0 0 0,-1 1 1 0 0,1-1-1 0 0,-1 1 0 0 0,1 0 0 0 0,-1-1 0 0 0,1 0 1 0 0,0 1-1 0 0,-1-1 0 0 0,1 1 0 0 0,0-1 0 0 0,-1 1 1 0 0,1-1-1 0 0,0 0 0 0 0,0 1 0 0 0,-1-1 0 0 0,1 0 1 0 0,0 1-1 0 0,0-1 0 0 0,0 0 0 0 0,0 1 0 0 0,0-1 1 0 0,0 1-1 0 0,0-1 0 0 0,0 0 0 0 0,0 1 0 0 0,0-1 1 0 0,0 0-1 0 0,1 0 0 0 0,7-29 176 0 0,-2 14-109 0 0,0-3-99 0 0,2 0 0 0 0,0 0 0 0 0,1 1 0 0 0,1 0 0 0 0,22-29 0 0 0,-25 39-44 0 0,58-63-411 0 0,-57 63 266 0 0,1 0 0 0 0,1 1-1 0 0,-1 0 1 0 0,1 1 0 0 0,0 0 0 0 0,12-5 0 0 0,-20 10 172 0 0,-1 4 66 0 0,2 2-46 0 0,0 0 0 0 0,-1 1 0 0 0,1 0 0 0 0,-1-1 0 0 0,-1 1 0 0 0,1 0 1 0 0,-1 0-1 0 0,1 10 0 0 0,-2 54 471 0 0,0-15-317 0 0,1 18-302 0 0,-1-71-39 0 0,0 1-189 0 0,-3 19-97 0 0,3-20 152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 5983 0 0,'-1'0'6923'0'0,"-2"2"-6012"0"0,0-1 1 0 0,0 0-1 0 0,0 1 1 0 0,0 0-1 0 0,0 0 1 0 0,1-1-1 0 0,-5 6 1 0 0,-17 21 1423 0 0,12-9-1806 0 0,-11 26 0 0 0,13-24-286 0 0,2 1 0 0 0,0 1 0 0 0,1 0-1 0 0,-4 28 1 0 0,-7 95 32 0 0,14-96-392 0 0,-2-1 0 0 0,-16 61 1 0 0,9-65-584 0 0,-2-1 0 0 0,-1 0 0 0 0,-3-1 1 0 0,-2-1-1 0 0,-1-1 0 0 0,-51 71 0 0 0,46-84-7 0 0,20-21 447 0 0,-1 1 0 0 0,-9 14 1 0 0,5-5-45 0 0,5-5-279 0 0,-1-1 1 0 0,-10 11 0 0 0,8-10-705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10135 0 0,'0'0'778'0'0,"-1"1"-506"0"0,-4 4 195 0 0,1 1 1 0 0,-1-1 0 0 0,1 1 0 0 0,1 0 0 0 0,-1 0 0 0 0,1 0-1 0 0,0 1 1 0 0,0-1 0 0 0,1 1 0 0 0,0 0 0 0 0,0-1 0 0 0,1 1-1 0 0,-1 0 1 0 0,1 13 0 0 0,0-9-237 0 0,2 0-1 0 0,-1 0 1 0 0,1 0 0 0 0,1 0-1 0 0,0 0 1 0 0,1 0 0 0 0,0 0-1 0 0,9 19 1 0 0,-8-22-117 0 0,1 0 1 0 0,0 0-1 0 0,0-1 1 0 0,1 1-1 0 0,0-1 1 0 0,1 0-1 0 0,-1-1 1 0 0,14 10-1 0 0,-7-6 98 0 0,1 0 0 0 0,1-1 0 0 0,27 12 0 0 0,-28-16-65 0 0,-12-4-204 0 0,1 0-543 0 0,8 3-2315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25 18631 0 0,'1'-2'852'0'0,"4"-21"4835"0"0,-1 26-5533 0 0,-4-3-144 0 0,1 1 0 0 0,-1-1-1 0 0,0 0 1 0 0,1 0 0 0 0,-1 0-1 0 0,1 0 1 0 0,-1 1 0 0 0,0-1 0 0 0,1 0-1 0 0,-1 0 1 0 0,1 1 0 0 0,-1-1 0 0 0,0 0-1 0 0,1 1 1 0 0,-1-1 0 0 0,0 0-1 0 0,0 1 1 0 0,1-1 0 0 0,-1 0 0 0 0,0 1-1 0 0,2 4 42 0 0,-1-1-1 0 0,0 1 0 0 0,0 0 0 0 0,-1-1 0 0 0,0 1 0 0 0,1 0 0 0 0,-1-1 1 0 0,-1 1-1 0 0,1 0 0 0 0,-1-1 0 0 0,-1 7 0 0 0,-3 9 29 0 0,-9 22-1 0 0,-24 51-34 0 0,-60 104-1 0 0,33-72-122 0 0,-106 248-16 0 0,155-336 62 0 0,3 1-1 0 0,-11 43 1 0 0,19-55-32 0 0,0 0 0 0 0,2-1 0 0 0,1 1 0 0 0,1 34 0 0 0,3-40-1474 0 0,3-2-4146 0 0,2-1-2283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104 214 1375 0 0,'0'0'12567'0'0,"-1"2"-11740"0"0,-17 20 108 0 0,11-15-663 0 0,1 0 0 0 0,0 1-1 0 0,-6 11 1 0 0,2 3-31 0 0,1-1 0 0 0,1 2 0 0 0,1-1-1 0 0,1 1 1 0 0,1 0 0 0 0,1 0 0 0 0,1 1 0 0 0,1-1-1 0 0,2 40 1 0 0,4-27-241 0 0,0-14-2 0 0,-1-17 3 0 0,0-1 11 0 0,3 6 160 0 0,0 0-1 0 0,1-1 1 0 0,0 1 0 0 0,0-1 0 0 0,1-1 0 0 0,0 1-1 0 0,0-1 1 0 0,1-1 0 0 0,0 0 0 0 0,1 0-1 0 0,-1-1 1 0 0,1 0 0 0 0,0 0 0 0 0,1-1 0 0 0,0-1-1 0 0,-1 0 1 0 0,20 5 0 0 0,-30-9-152 0 0,1 0 0 0 0,0 0 0 0 0,0 0 0 0 0,0 0 0 0 0,-1 0 1 0 0,1 0-1 0 0,0 0 0 0 0,0 0 0 0 0,0 0 0 0 0,-1 0 0 0 0,1-1 0 0 0,0 1 0 0 0,0 0 0 0 0,-1 0 1 0 0,1-1-1 0 0,0 1 0 0 0,0-1 0 0 0,0 0 0 0 0,2-1 47 0 0,4-1 23 0 0,0-1-1 0 0,-1 0 1 0 0,1-1 0 0 0,-1 0-1 0 0,0 0 1 0 0,0 0-1 0 0,-1-1 1 0 0,5-6 0 0 0,37-53 484 0 0,-43 59-524 0 0,36-58 218 0 0,-4-3 0 0 0,-2 0 1 0 0,38-112-1 0 0,-62 146-293 0 0,-2 0-1 0 0,0-1 0 0 0,-3 0 1 0 0,3-48-1 0 0,-9 57-899 0 0,1 23 578 0 0,-4 36-9750 0 0,2-15 4146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438 106 5983 0 0,'89'-59'1640'0'0,"-72"45"2750"0"0,19-18 5486 0 0,-75 43-8382 0 0,15-1-1274 0 0,0 1 1 0 0,0 1-1 0 0,-26 18 0 0 0,-63 51 56 0 0,95-68-382 0 0,2 0 0 0 0,-1 1 0 0 0,2 1 0 0 0,0 0-1 0 0,-18 25 1 0 0,32-38-103 0 0,10-8-1513 0 0,-6 3 1670 0 0,9-5-2 0 0,-1 1-1 0 0,1 1 0 0 0,0 0 0 0 0,1 0 0 0 0,25-7 0 0 0,-33 11 49 0 0,0 1 1 0 0,1 0-1 0 0,-1 1 1 0 0,0-1 0 0 0,0 1-1 0 0,0 0 1 0 0,0 1-1 0 0,1-1 1 0 0,-1 1-1 0 0,0 0 1 0 0,0 0-1 0 0,0 0 1 0 0,0 1-1 0 0,0 0 1 0 0,0 0 0 0 0,-1 0-1 0 0,1 0 1 0 0,7 6-1 0 0,-4-1 29 0 0,0-1 0 0 0,-1 1 0 0 0,0 1 0 0 0,0-1 0 0 0,-1 1 0 0 0,0 1 0 0 0,9 14 0 0 0,-8-8 107 0 0,0 0 0 0 0,-1 0 0 0 0,8 31 0 0 0,-13-44-10 0 0,-2 1-69 0 0,0-1-1 0 0,0 1 1 0 0,0 0-1 0 0,0-1 1 0 0,-1 1-1 0 0,1-1 1 0 0,-1 0-1 0 0,0 0 1 0 0,0 1-1 0 0,1-1 1 0 0,-1 0-1 0 0,-1 0 1 0 0,1-1-1 0 0,0 1 1 0 0,-3 2-1 0 0,-4 0 64 0 0,1 1 0 0 0,-1-1 0 0 0,0 0 0 0 0,0-1-1 0 0,-1 0 1 0 0,-9 2 0 0 0,-62 7 234 0 0,22-3-338 0 0,-156 47-485 0 0,171-45 26 0 0,42-10 249 0 0,7-12-1049 0 0,-3 4 1049 0 0,2 0-48 0 0,0 1 0 0 0,0-1 0 0 0,0 1 0 0 0,1 1 1 0 0,0-1-1 0 0,8-6 0 0 0,38-29-2505 0 0,-31 26 1135 0 0,12-10-4234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97 4143 0 0,'0'0'319'0'0,"2"1"-210"0"0,9 5 4922 0 0,8 8 1653 0 0,-13-9-6057 0 0,0 0 0 0 0,0-1-1 0 0,1 0 1 0 0,-1 0-1 0 0,1 0 1 0 0,0-1 0 0 0,13 5-1 0 0,-8-6-268 0 0,1-1-1 0 0,-1 0 1 0 0,1-1-1 0 0,0 0 1 0 0,-1-1 0 0 0,1 0-1 0 0,20-5 1 0 0,5-4 137 0 0,41-16 0 0 0,-72 24-495 0 0,-1 0 0 0 0,0-1 0 0 0,0 0 0 0 0,0 0 0 0 0,0-1 0 0 0,0 1 1 0 0,-1-1-1 0 0,1-1 0 0 0,-1 1 0 0 0,0-1 0 0 0,8-9 0 0 0,-13 14-25 0 0,0-1 0 0 0,1 0 0 0 0,-1 0 0 0 0,0 1-1 0 0,0-1 1 0 0,1 0 0 0 0,-1 0 0 0 0,0 1 0 0 0,0-1 0 0 0,0 0 0 0 0,0 0-1 0 0,0 0 1 0 0,0 1 0 0 0,0-1 0 0 0,0 0 0 0 0,0 0 0 0 0,-1 0 0 0 0,1 1-1 0 0,0-1 1 0 0,0 0 0 0 0,-1 0 0 0 0,1 1 0 0 0,0-1 0 0 0,-1 0 0 0 0,1 1-1 0 0,-1-1 1 0 0,0-1 0 0 0,-15-13-442 0 0,9 11 298 0 0,0 0-1 0 0,1 1 1 0 0,-1 0-1 0 0,0 1 1 0 0,-1 0-1 0 0,1 0 0 0 0,0 0 1 0 0,-1 1-1 0 0,1 0 1 0 0,-1 0-1 0 0,-13 1 1 0 0,5 1-134 0 0,0 0 0 0 0,0 1 0 0 0,0 1 0 0 0,-24 8 0 0 0,18-4 253 0 0,2 2 0 0 0,-1 1 0 0 0,1 1 0 0 0,1 0 1 0 0,0 2-1 0 0,0 0 0 0 0,1 1 0 0 0,-19 20 0 0 0,25-22 117 0 0,0 2-1 0 0,1-1 1 0 0,1 1 0 0 0,1 1-1 0 0,0-1 1 0 0,0 2 0 0 0,2-1-1 0 0,0 1 1 0 0,0 0 0 0 0,2 1-1 0 0,0-1 1 0 0,-4 28 0 0 0,8-33-30 0 0,1 1 1 0 0,0-1 0 0 0,0 1 0 0 0,1-1 0 0 0,1 0 0 0 0,0 1 0 0 0,0-1 0 0 0,1 0-1 0 0,1 0 1 0 0,0-1 0 0 0,0 1 0 0 0,7 10 0 0 0,-8-15-33 0 0,1 0 1 0 0,-1-1-1 0 0,1 1 0 0 0,1-1 0 0 0,-1 0 1 0 0,1 0-1 0 0,0-1 0 0 0,0 0 1 0 0,0 1-1 0 0,0-2 0 0 0,1 1 1 0 0,0-1-1 0 0,-1 1 0 0 0,1-2 1 0 0,0 1-1 0 0,1-1 0 0 0,-1 0 1 0 0,0 0-1 0 0,1 0 0 0 0,-1-1 1 0 0,1 0-1 0 0,7 0 0 0 0,-2-1-245 0 0,0-1 0 0 0,0 0 0 0 0,0-1 0 0 0,0-1 0 0 0,0 0-1 0 0,-1 0 1 0 0,1-1 0 0 0,-1 0 0 0 0,18-11 0 0 0,4-4-599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200 284 2303 0 0,'1'3'706'0'0,"8"26"6389"0"0,-3-7 6784 0 0,-20-15-13088 0 0,12-6-751 0 0,-1-1 1 0 0,0 1 0 0 0,0-1-1 0 0,1 1 1 0 0,-1-1-1 0 0,0 0 1 0 0,0 0-1 0 0,0 0 1 0 0,0 0 0 0 0,1 0-1 0 0,-1-1 1 0 0,-4-1-1 0 0,-33-13 113 0 0,25 9-131 0 0,7 2-26 0 0,0 1-1 0 0,1-1 1 0 0,-1-1-1 0 0,1 0 1 0 0,0 0-1 0 0,1 0 1 0 0,-1-1-1 0 0,1 0 1 0 0,-8-10-1 0 0,10 13-26 0 0,1-1-1 0 0,1 0 1 0 0,-1-1 0 0 0,0 1 0 0 0,1 0-1 0 0,0-1 1 0 0,0 1 0 0 0,0-1 0 0 0,1 0-1 0 0,0 0 1 0 0,0 1 0 0 0,0-1 0 0 0,0 0-1 0 0,1 0 1 0 0,-1 0 0 0 0,1 0 0 0 0,2-8-1 0 0,-1 3-67 0 0,1 1-1 0 0,1-1 1 0 0,0 1-1 0 0,0 0 1 0 0,1 0-1 0 0,0 0 0 0 0,7-10 1 0 0,-7 13 23 0 0,1 0 0 0 0,0 0 0 0 0,0 0 1 0 0,0 1-1 0 0,1 0 0 0 0,0 0 0 0 0,0 0 0 0 0,0 1 1 0 0,13-8-1 0 0,-8 7 44 0 0,1 0 0 0 0,0 1 1 0 0,0 0-1 0 0,0 1 0 0 0,0 0 1 0 0,1 0-1 0 0,-1 2 0 0 0,1 0 1 0 0,17 0-1 0 0,-4 2 96 0 0,0 2 1 0 0,0 0 0 0 0,38 11-1 0 0,-57-12-47 0 0,-1 0 0 0 0,0 0 0 0 0,1 1-1 0 0,-1-1 1 0 0,0 1 0 0 0,-1 0 0 0 0,1 1 0 0 0,0 0 0 0 0,-1 0-1 0 0,0 0 1 0 0,0 0 0 0 0,0 1 0 0 0,8 9 0 0 0,-10-9-5 0 0,-1-1 0 0 0,1 1-1 0 0,0 0 1 0 0,-1 0 0 0 0,0 1 0 0 0,0-1 0 0 0,-1 0 0 0 0,1 1 0 0 0,-1-1-1 0 0,0 0 1 0 0,-1 1 0 0 0,1 0 0 0 0,-1-1 0 0 0,0 1 0 0 0,-1-1 0 0 0,-1 11-1 0 0,-1 0 77 0 0,-1 0-1 0 0,0 0 0 0 0,-1-1 0 0 0,-1 0 1 0 0,-12 26-1 0 0,13-33-113 0 0,0 0 1 0 0,-1 0 0 0 0,0-1-1 0 0,0 0 1 0 0,0 0-1 0 0,-1 0 1 0 0,0-1 0 0 0,0 0-1 0 0,-1 0 1 0 0,0-1 0 0 0,-10 6-1 0 0,-15 4-365 0 0,0-1 0 0 0,-43 11 0 0 0,36-13-149 0 0,24-8 41 0 0,0-1-1 0 0,0-1 1 0 0,-30 1 0 0 0,39-3 303 0 0,1 0-196 0 0,-1-1 0 0 0,1 0 1 0 0,0 0-1 0 0,-1-1 1 0 0,1 1-1 0 0,0-1 1 0 0,-11-6-1 0 0,17 8 283 0 0,0 0 75 0 0,-1 0 0 0 0,1 0 0 0 0,0 0-1 0 0,0 0 1 0 0,0 0 0 0 0,0 0 0 0 0,0 0 0 0 0,0 0-1 0 0,0 0 1 0 0,-1 0 0 0 0,1-1 0 0 0,0 1 0 0 0,0 0-1 0 0,0 0 1 0 0,0 0 0 0 0,0 0 0 0 0,0 0 0 0 0,0 0-1 0 0,0 0 1 0 0,0 0 0 0 0,0 0 0 0 0,0 0 0 0 0,0-1-1 0 0,-1 1 1 0 0,1 0 0 0 0,0 0 0 0 0,0 0 0 0 0,0 0-1 0 0,0 0 1 0 0,0 0 0 0 0,0 0 0 0 0,0-1 0 0 0,0 1-1 0 0,0 0 1 0 0,0 0 0 0 0,0 0 0 0 0,0 0 0 0 0,0 0-1 0 0,1-1 1 0 0,-1-12-1370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14191 0 0,'0'0'1291'0'0,"-2"1"-1063"0"0,-8 7 100 0 0,1-1 0 0 0,0 2 0 0 0,0-1 1 0 0,1 1-1 0 0,0 0 0 0 0,1 1 0 0 0,0 0 0 0 0,-11 20 0 0 0,-6 16 274 0 0,-70 140 676 0 0,-61 151-990 0 0,137-296-291 0 0,2 1-1 0 0,2 0 1 0 0,2 1-1 0 0,2 1 1 0 0,2 0 0 0 0,-4 51-1 0 0,12-86-54 0 0,-2 6-86 0 0,-4 24 0 0 0,5-35-66 0 0,0 0 0 0 0,0 0 1 0 0,-1 0-1 0 0,1 0 0 0 0,-1 0 0 0 0,0 0 0 0 0,-1-1 0 0 0,1 1 0 0 0,0-1 0 0 0,-5 5 1 0 0,-9 6-1057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35 2303 0 0,'0'0'102'0'0,"2"-1"-1"0"0,20-11-80 0 0,-12 6 275 0 0,-6 4 3307 0 0,1-2-2812 0 0,7-6 8357 0 0,-21 11-9338 0 0,-1 2 254 0 0,1 0 0 0 0,-1 1-1 0 0,1 0 1 0 0,0 1 0 0 0,0 0-1 0 0,-14 9 1 0 0,-7 5-16 0 0,-45 20-314 0 0,-1-3 1 0 0,-108 34 0 0 0,161-62 181 0 0,5-3-139 0 0,-26 12 0 0 0,42-16 71 0 0,5 1 26 0 0,-1 1 107 0 0,1 1 13 0 0,18 7-48 0 0,-11-6 49 0 0,0 0 0 0 0,1-1-1 0 0,-1-1 1 0 0,1 0 0 0 0,0 0 0 0 0,0-1 0 0 0,0 0 0 0 0,16 0-1 0 0,5-2-160 0 0,52-8 0 0 0,-59 5 6 0 0,-12 2 120 0 0,1 0 0 0 0,-1 0 0 0 0,0 2 0 0 0,19 2 0 0 0,-27-3 101 0 0,0 1 1 0 0,0 1-1 0 0,0-1 1 0 0,0 0-1 0 0,0 1 1 0 0,-1 0 0 0 0,1 0-1 0 0,-1 1 1 0 0,1-1-1 0 0,-1 1 1 0 0,0 0-1 0 0,0 0 1 0 0,0 0-1 0 0,4 6 1 0 0,-5-4 120 0 0,0 0-1 0 0,-1 0 1 0 0,1 1 0 0 0,-1-1 0 0 0,0 1 0 0 0,-1-1-1 0 0,1 1 1 0 0,-1 0 0 0 0,0 0 0 0 0,-1 0-1 0 0,1 9 1 0 0,-1-11-62 0 0,-1 1 1 0 0,1-1-1 0 0,-1 0 0 0 0,0 1 0 0 0,0-1 0 0 0,0 0 1 0 0,-1 0-1 0 0,1 0 0 0 0,-1 0 0 0 0,0 0 0 0 0,0-1 0 0 0,0 1 1 0 0,-1 0-1 0 0,0-1 0 0 0,1 0 0 0 0,-1 1 0 0 0,0-1 1 0 0,0 0-1 0 0,-6 3 0 0 0,-5 4 81 0 0,0-1 0 0 0,-1-1-1 0 0,-25 12 1 0 0,10-7-58 0 0,-35 23-39 0 0,39-21-73 0 0,-1-1-1 0 0,0-1 1 0 0,-41 13-1 0 0,47-20-16 0 0,-1-1-1 0 0,1-1 0 0 0,-31 1 1 0 0,39-5 6 0 0,0 0 0 0 0,0 0 1 0 0,0-2-1 0 0,0 1 0 0 0,0-2 1 0 0,-25-7-1 0 0,17 2-18 0 0,10 5 7 0 0,0-1 0 0 0,0 0 0 0 0,1-1 0 0 0,0 0 0 0 0,-1-1 0 0 0,-8-7 1 0 0,18 12-56 0 0,0 0 0 0 0,0 0 0 0 0,0 0 1 0 0,0 0-1 0 0,0 0 0 0 0,1-1 1 0 0,-1 1-1 0 0,0 0 0 0 0,1-1 0 0 0,-1 1 1 0 0,1 0-1 0 0,0-1 0 0 0,-1 1 1 0 0,1-3-1 0 0,0 3-35 0 0,-1-1-294 0 0,2-1-23 0 0,0 1 292 0 0,0-1 0 0 0,0 0 1 0 0,1 1-1 0 0,-1 0 0 0 0,1-1 1 0 0,-1 1-1 0 0,1 0 1 0 0,0 0-1 0 0,0 0 0 0 0,0 0 1 0 0,0 0-1 0 0,0 0 0 0 0,0 0 1 0 0,3-1-1 0 0,4-2-486 0 0,0 0-1 0 0,17-5 1 0 0,-19 7 327 0 0,14-5-502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11 109 7831 0 0,'0'0'356'0'0,"-1"0"-6"0"0,-9-8 7652 0 0,16 8-4665 0 0,7 2-2779 0 0,-6 0-222 0 0,7-2-86 0 0,0-1 1 0 0,1 0 0 0 0,-1 0-1 0 0,0-1 1 0 0,14-5 0 0 0,18-2 146 0 0,65-7 291 0 0,164-27-504 0 0,-184 25-4937 0 0,-65 12-2230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0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12895 0 0,'0'0'8303'0'0,"-1"2"-7844"0"0,-2 20-250 0 0,-2-1 1 0 0,-1 1-1 0 0,0-1 1 0 0,-2-1-1 0 0,0 1 1 0 0,-1-1-1 0 0,-1-1 1 0 0,-1 0-1 0 0,-1 0 1 0 0,-1-1 0 0 0,-15 18-1 0 0,12-17-388 0 0,-8 10-789 0 0,2-13-3113 0 0,11-10 2073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111 5983 0 0,'0'0'464'0'0,"0"-2"-305"0"0,5-13 1836 0 0,-4 12-1626 0 0,-1 1 0 0 0,1-1 1 0 0,0 1-1 0 0,0-1 1 0 0,0 1-1 0 0,0 0 0 0 0,0-1 1 0 0,1 1-1 0 0,-1 0 1 0 0,0 0-1 0 0,1 0 0 0 0,0 0 1 0 0,-1 0-1 0 0,4-2 1 0 0,-4 3-167 0 0,1-1 338 0 0,6-7 376 0 0,-6 7-185 0 0,1-4-290 0 0,-3 6-430 0 0,1-1 1 0 0,-1 1 0 0 0,0 0 0 0 0,0-1-1 0 0,0 1 1 0 0,1 0 0 0 0,-1-1 0 0 0,0 1-1 0 0,0 0 1 0 0,0-1 0 0 0,0 1 0 0 0,1-1-1 0 0,-1 1 1 0 0,0 0 0 0 0,0-1 0 0 0,0 1-1 0 0,0-1 1 0 0,0 1 0 0 0,0 0 0 0 0,0-1-1 0 0,0 1 1 0 0,0-1 0 0 0,0 1-1 0 0,-1-1 1 0 0,-4-14 136 0 0,0 12-142 0 0,3 2 9 0 0,-1 0-11 0 0,-1-1 1 0 0,1 1-1 0 0,0 0 0 0 0,0 0 0 0 0,-1 0 0 0 0,1 1 0 0 0,-1-1 0 0 0,1 1 1 0 0,-1 0-1 0 0,1 0 0 0 0,0 0 0 0 0,-1 0 0 0 0,1 1 0 0 0,-1-1 0 0 0,-3 2 1 0 0,-10 3-13 0 0,-28 11 1 0 0,30-10 12 0 0,-29 11 74 0 0,-57 31-1 0 0,81-36 66 0 0,0 0-1 0 0,1 1 0 0 0,1 1 0 0 0,-32 30 0 0 0,38-29 16 0 0,5-2-13 0 0,4-3-56 0 0,3-10-90 0 0,0 0 1 0 0,0 0 0 0 0,0 1 0 0 0,0-1 0 0 0,0 0 0 0 0,0 0 0 0 0,0 0 0 0 0,0 0 0 0 0,0 0 0 0 0,0 1-1 0 0,0-1 1 0 0,0 0 0 0 0,0 0 0 0 0,0 0 0 0 0,0 0 0 0 0,0 0 0 0 0,1 0 0 0 0,-1 1 0 0 0,0-1 0 0 0,0 0-1 0 0,0 0 1 0 0,0 0 0 0 0,0 0 0 0 0,0 0 0 0 0,0 0 0 0 0,0 0 0 0 0,0 0 0 0 0,0 0 0 0 0,1 1 0 0 0,-1-1-1 0 0,0 0 1 0 0,0 0 0 0 0,0 0 0 0 0,0 0 0 0 0,0 0 0 0 0,0 0 0 0 0,1 0 0 0 0,-1 0 0 0 0,0 0 0 0 0,5 2 28 0 0,0 0 1 0 0,0 0 0 0 0,0 0 0 0 0,0 0 0 0 0,0-1 0 0 0,0 0 0 0 0,0 0 0 0 0,1-1 0 0 0,-1 1 0 0 0,0-1 0 0 0,1 0 0 0 0,-1-1-1 0 0,7 0 1 0 0,10-3-39 0 0,40-13-1 0 0,-61 17 7 0 0,9-4-104 0 0,1 0 0 0 0,-1-1-1 0 0,0 0 1 0 0,0-1 0 0 0,-1 0 0 0 0,1-1 0 0 0,-1 0-1 0 0,-1 0 1 0 0,1 0 0 0 0,10-14 0 0 0,-18 20 70 0 0,0 0 0 0 0,0 0-1 0 0,0 0 1 0 0,0 0 0 0 0,-1-1 0 0 0,1 1 0 0 0,0 0-1 0 0,-1 0 1 0 0,1-1 0 0 0,-1 1 0 0 0,1 0 0 0 0,-1-4 0 0 0,0 5 30 0 0,0 0 1 0 0,0 0-1 0 0,0 0 1 0 0,0 0-1 0 0,0 0 1 0 0,0 0-1 0 0,0 0 1 0 0,0 0-1 0 0,0-1 1 0 0,0 1-1 0 0,0 0 1 0 0,0 0-1 0 0,0 0 1 0 0,0 0-1 0 0,0 0 1 0 0,0 0-1 0 0,0 0 1 0 0,-1 0 0 0 0,1 0-1 0 0,0-1 1 0 0,0 1-1 0 0,0 0 1 0 0,0 0-1 0 0,0 0 1 0 0,0 0-1 0 0,0 0 1 0 0,0 0-1 0 0,0 0 1 0 0,-1 0-1 0 0,1 0 1 0 0,0 0-1 0 0,0 0 1 0 0,0 0-1 0 0,0 0 1 0 0,0 0-1 0 0,0 0 1 0 0,0 0 0 0 0,-1 0-1 0 0,1 0 1 0 0,0 0-1 0 0,0 0 1 0 0,0 0-1 0 0,-10 6-95 0 0,-10 13 101 0 0,0 2 0 0 0,1 0 0 0 0,-20 29 0 0 0,37-47 0 0 0,-20 28 0 0 0,1 0 0 0 0,2 2 0 0 0,1 0 0 0 0,-22 61 0 0 0,-58 186-433 0 0,7-16 34 0 0,71-212 622 0 0,-34 64-1 0 0,41-92-43 0 0,-2 0-1 0 0,0-1 0 0 0,-2-1 0 0 0,-30 32 0 0 0,42-49-108 0 0,0 0 0 0 0,-1 0-1 0 0,1-1 1 0 0,-1 0 0 0 0,0 0 0 0 0,0-1-1 0 0,0 0 1 0 0,0 0 0 0 0,-1 0-1 0 0,-8 2 1 0 0,10-4 33 0 0,0 0-1 0 0,0 0 1 0 0,0-1-1 0 0,0 1 1 0 0,0-1-1 0 0,-1 0 1 0 0,1-1 0 0 0,0 0-1 0 0,0 1 1 0 0,0-1-1 0 0,0-1 1 0 0,1 1-1 0 0,-1-1 1 0 0,-9-4 0 0 0,6 2 71 0 0,0-1 1 0 0,1 0 0 0 0,-1-1-1 0 0,1 0 1 0 0,0 0 0 0 0,0 0 0 0 0,1-1-1 0 0,0 0 1 0 0,-7-10 0 0 0,6 5 17 0 0,0 0 0 0 0,0 0 0 0 0,2 0 1 0 0,-1-1-1 0 0,-5-22 0 0 0,5 9 18 0 0,2 1 0 0 0,0-1 1 0 0,2 1-1 0 0,1-1 0 0 0,0 0 0 0 0,5-32 0 0 0,0 28-255 0 0,1 1 0 0 0,2 0 0 0 0,12-36 0 0 0,-12 46-871 0 0,0 0 0 0 0,2 1 0 0 0,0 0 0 0 0,1 1 1 0 0,23-30-1 0 0,-19 32-656 0 0,0 1-26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45 340 1839 0 0,'-2'2'134'0'0,"-9"10"-149"0"0,-12 15 13819 0 0,23-27-13761 0 0,-1 1 1 0 0,1-1-1 0 0,0 0 0 0 0,0 0 1 0 0,0 1-1 0 0,-1-1 1 0 0,1 0-1 0 0,0 1 0 0 0,-1-1 1 0 0,1 0-1 0 0,0 0 1 0 0,0 0-1 0 0,-1 1 0 0 0,1-1 1 0 0,0 0-1 0 0,-1 0 0 0 0,-3 1 3345 0 0,6-10-3282 0 0,0 0 1 0 0,0 0-1 0 0,1 1 0 0 0,1 0 0 0 0,-1-1 0 0 0,1 1 0 0 0,6-10 1 0 0,41-54 11 0 0,-42 61-107 0 0,12-17 5 0 0,2 1 1 0 0,41-39-1 0 0,-49 53-1 0 0,0 1 0 0 0,0 1 0 0 0,1 1 0 0 0,0 0 0 0 0,1 0 0 0 0,26-9 1 0 0,-31 15 171 0 0,-1 0 0 0 0,1 1 0 0 0,23-4 0 0 0,-30 7-115 0 0,0 0 0 0 0,-1-1 1 0 0,1 2-1 0 0,0-1 0 0 0,-1 0 0 0 0,1 1 1 0 0,0 0-1 0 0,-1 0 0 0 0,1 0 0 0 0,-1 1 1 0 0,1 0-1 0 0,-1-1 0 0 0,8 5 0 0 0,-2 0-47 0 0,-5-3-19 0 0,0-1 0 0 0,-1 1 1 0 0,1 0-1 0 0,-1 1 0 0 0,1-1 1 0 0,-1 1-1 0 0,4 5 0 0 0,2 1-6 0 0,-3 4 0 0 0,-6-9 0 0 0,0-1 0 0 0,0 1 0 0 0,-1 0 0 0 0,0-1 0 0 0,0 1 0 0 0,0 0 0 0 0,0-1 0 0 0,-1 1 0 0 0,0 0 0 0 0,0-1 0 0 0,0 1 0 0 0,-1-1 0 0 0,-2 8 0 0 0,-5 7 0 0 0,-17 29 0 0 0,-1-6 21 0 0,-2 0 1 0 0,-40 41-1 0 0,51-60-735 0 0,-28 47 0 0 0,45-56-11506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18655 0 0,'0'0'1692'0'0,"-2"2"-1393"0"0,-97 152 2975 0 0,94-145-3073 0 0,-1 0-1 0 0,2 0 0 0 0,-5 9 0 0 0,3-4-24 0 0,0 0 1 0 0,-14 19-1 0 0,14-22-390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446 688 12607 0 0,'0'0'1143'0'0,"-1"2"-940"0"0,0 5-93 0 0,1-5 940 0 0,12 0 79 0 0,-11-2-1085 0 0,1 1 0 0 0,-1-1 0 0 0,0 0 0 0 0,1 0 0 0 0,-1 1 0 0 0,0-1 0 0 0,0 0 0 0 0,1 0 0 0 0,-1 0 0 0 0,0-1 0 0 0,1 1 0 0 0,-1 0 0 0 0,0 0 0 0 0,2-1 0 0 0,7-4 214 0 0,0-1-1 0 0,-1 1 1 0 0,1-2 0 0 0,-1 1-1 0 0,-1-2 1 0 0,16-14 0 0 0,-8 6 35 0 0,19-16 137 0 0,-3-1 0 0 0,0-2 1 0 0,-3-1-1 0 0,46-72 0 0 0,12-50-256 0 0,-78 137-260 0 0,0 0 0 0 0,-2 0-1 0 0,0-1 1 0 0,-1 0-1 0 0,5-43 1 0 0,-11 63 22 0 0,0 0 1 0 0,0 0 0 0 0,0 0-1 0 0,0 0 1 0 0,0 0-1 0 0,0 0 1 0 0,0 0-1 0 0,-1 0 1 0 0,1 0-1 0 0,-1 0 1 0 0,1 0 0 0 0,-1 0-1 0 0,0 0 1 0 0,0 0-1 0 0,0 0 1 0 0,0 1-1 0 0,0-1 1 0 0,0 0-1 0 0,-1 1 1 0 0,-1-3 0 0 0,1 3 6 0 0,0 0-1 0 0,1 0 1 0 0,-1 0 0 0 0,0 0 0 0 0,0 0 0 0 0,0 0 0 0 0,-1 1 0 0 0,1-1 0 0 0,0 1 0 0 0,0-1 0 0 0,0 1 0 0 0,0 0 0 0 0,-1 0 0 0 0,1 0 0 0 0,0 0 0 0 0,0 0 0 0 0,0 0 0 0 0,-4 2 0 0 0,-5 0 92 0 0,0 1 0 0 0,1 0 0 0 0,-1 1-1 0 0,1 0 1 0 0,0 1 0 0 0,0 0 0 0 0,0 0 0 0 0,1 1 0 0 0,0 1 0 0 0,0-1 0 0 0,1 1-1 0 0,0 1 1 0 0,0 0 0 0 0,0 0 0 0 0,1 0 0 0 0,0 1 0 0 0,1 0 0 0 0,-8 15 0 0 0,-151 383-161 0 0,128-294 154 0 0,-27 68-89 0 0,50-148 184 0 0,-1 0-1 0 0,-2-1 1 0 0,-27 39 0 0 0,22-40 190 0 0,-2-1 1 0 0,-1 0 0 0 0,-43 37-1 0 0,-54 42 343 0 0,115-101-673 0 0,0 0 0 0 0,0 0 0 0 0,0 0-1 0 0,1 0 1 0 0,1 1 0 0 0,-1 0 0 0 0,1 1 0 0 0,-6 16 0 0 0,10-24-1034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107 149 9671 0 0,'-3'0'440'0'0,"-3"-1"-246"0"0,0 1 0 0 0,0 0 0 0 0,0 0 1 0 0,-1 0-1 0 0,1 1 0 0 0,0-1 0 0 0,0 2 0 0 0,0-1 0 0 0,0 1 0 0 0,0-1 0 0 0,0 2 0 0 0,-8 3 0 0 0,13-4 266 0 0,-1-1-1 0 0,1 0 1 0 0,0 1 0 0 0,0-1-1 0 0,-1 1 1 0 0,1 0 0 0 0,0-1-1 0 0,0 1 1 0 0,1 0 0 0 0,-1 0-1 0 0,-1 3 1 0 0,1-2 483 0 0,0-1-34 0 0,2 1-490 0 0,-1-1-377 0 0,1 0 0 0 0,0-1 1 0 0,0 1-1 0 0,0 0 1 0 0,0-1-1 0 0,0 1 0 0 0,0-1 1 0 0,0 1-1 0 0,0-1 1 0 0,0 0-1 0 0,1 1 0 0 0,-1-1 1 0 0,1 0-1 0 0,-1 0 1 0 0,1 0-1 0 0,-1 0 1 0 0,3 1-1 0 0,0 0 24 0 0,0-1 1 0 0,-1 0-1 0 0,1 0 0 0 0,0 0 1 0 0,0-1-1 0 0,0 1 0 0 0,8-1 1 0 0,5-1 69 0 0,0-1 1 0 0,0 0 0 0 0,17-6 0 0 0,-18 5-77 0 0,183-48 134 0 0,-154 36-153 0 0,-1-3 0 0 0,56-29 0 0 0,2-3 15 0 0,-66 33-9 0 0,-1 4 138 0 0,-33 12-325 0 0,7 8-4080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176 404 1839 0 0,'-2'2'18180'0'0,"-14"15"-16965"0"0,2 1 0 0 0,-23 33 0 0 0,-20 46 808 0 0,13-2-3636 0 0,39-86 437 0 0</inkml:trace>
  <inkml:trace contextRef="#ctx0" brushRef="#br0" timeOffset="1">346 67 8751 0 0,'6'-17'776'0'0,"-3"3"-616"0"0,5-11 11368 0 0,-5 14-11528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9 10591 0 0,'0'-9'10382'0'0,"-1"12"-10173"0"0,-1 3-152 0 0,0-1 1 0 0,-1 0-1 0 0,1 1 1 0 0,-1-1-1 0 0,0-1 0 0 0,-1 1 1 0 0,1 0-1 0 0,-1-1 1 0 0,0 0-1 0 0,-4 5 1 0 0,-9 5 93 0 0,-25 17 1 0 0,9-7-79 0 0,13-10-4 0 0,0 2 0 0 0,1 0 0 0 0,1 2 0 0 0,-25 31 0 0 0,29-31 59 0 0,1 1 1 0 0,1 0-1 0 0,1 1 0 0 0,-10 24 0 0 0,20-41-86 0 0,0 0-1 0 0,0 0 0 0 0,0 0 0 0 0,0 1 0 0 0,0-1 0 0 0,1 0 0 0 0,-1 1 1 0 0,1-1-1 0 0,0 1 0 0 0,0-1 0 0 0,0 0 0 0 0,0 1 0 0 0,1-1 0 0 0,0 0 0 0 0,-1 1 1 0 0,1-1-1 0 0,0 0 0 0 0,0 0 0 0 0,4 6 0 0 0,-5-8-30 0 0,1 0 0 0 0,-1-1 0 0 0,0 1 0 0 0,1 0 0 0 0,-1-1 0 0 0,1 1 0 0 0,0-1-1 0 0,-1 1 1 0 0,1 0 0 0 0,-1-1 0 0 0,1 0 0 0 0,0 1 0 0 0,-1-1 0 0 0,1 1 0 0 0,0-1 0 0 0,0 0 0 0 0,-1 1 0 0 0,2-1 0 0 0,1 1 16 0 0,2 2-26 0 0,0-1 1 0 0,0 0 0 0 0,0-1-1 0 0,0 0 1 0 0,1 1 0 0 0,-1-1-1 0 0,0-1 1 0 0,1 1-1 0 0,-1-1 1 0 0,0 0 0 0 0,9-1-1 0 0,7-2-85 0 0,33-9-1 0 0,-38 9 1 0 0,76-23-2971 0 0,-62 16 1421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7 4143 0 0,'0'0'17890'0'0,"-2"-1"-17671"0"0,-2 0-198 0 0,1 0-1 0 0,-1 0 1 0 0,0 0-1 0 0,1 0 1 0 0,-1 1-1 0 0,0 0 1 0 0,0 0-1 0 0,1 0 0 0 0,-1 0 1 0 0,0 0-1 0 0,0 1 1 0 0,1-1-1 0 0,-1 1 1 0 0,0 0-1 0 0,1 0 1 0 0,-1 1-1 0 0,1-1 1 0 0,0 1-1 0 0,-1 0 0 0 0,-4 3 1 0 0,-5 4 60 0 0,-1 1 0 0 0,2 1 1 0 0,-17 16-1 0 0,11-7-79 0 0,1 0 0 0 0,1 2 0 0 0,1-1 0 0 0,1 2 0 0 0,-22 45 0 0 0,33-59 11 0 0,-1 0-1 0 0,1 1 1 0 0,1 0-1 0 0,-1-1 1 0 0,0 18-1 0 0,2-23-8 0 0,1 1-1 0 0,0-1 0 0 0,0 0 1 0 0,0 0-1 0 0,0 0 0 0 0,1 0 1 0 0,0 0-1 0 0,0 1 0 0 0,0-1 1 0 0,0 0-1 0 0,0-1 0 0 0,1 1 1 0 0,0 0-1 0 0,0 0 0 0 0,0-1 1 0 0,3 5-1 0 0,-3-6-12 0 0,0-1 0 0 0,0 1 0 0 0,1-1 0 0 0,-1 0 0 0 0,0 1 0 0 0,1-1 0 0 0,-1 0 0 0 0,0 0 1 0 0,1 0-1 0 0,0-1 0 0 0,-1 1 0 0 0,1-1 0 0 0,-1 1 0 0 0,1-1 0 0 0,0 0 0 0 0,-1 0 0 0 0,1 0 0 0 0,0 0 0 0 0,-1-1 0 0 0,1 1 0 0 0,-1-1 0 0 0,1 1 0 0 0,4-3 0 0 0,5-1-128 0 0,1-1 0 0 0,-1 0-1 0 0,14-9 1 0 0,63-39-3715 0 0,-61 33 2412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14 239 3223 0 0,'0'3'240'0'0,"0"3"195"0"0,-1 0 0 0 0,1-1 0 0 0,-1 1 0 0 0,-1 0 0 0 0,1 0-1 0 0,-8 21 16379 0 0,21-47-15458 0 0,10-14-1809 0 0,-10 17 485 0 0,1 1 1 0 0,0 1-1 0 0,1 0 1 0 0,29-25-1 0 0,38-28 17 0 0,-42 33-32 0 0,-31 28 58 0 0,0 2 1 0 0,0-1-1 0 0,1 1 1 0 0,16-7-1 0 0,-7 3 2 0 0,-17 12-35 0 0,1 2-47 0 0,0 1 0 0 0,-1-1 0 0 0,0 0 0 0 0,0 1-1 0 0,-1 0 1 0 0,1-1 0 0 0,-1 1 0 0 0,-1-1 0 0 0,1 1-1 0 0,-1-1 1 0 0,0 1 0 0 0,0-1 0 0 0,-3 11-1 0 0,-5 8-44 0 0,-19 40-1 0 0,22-52 49 0 0,-10 23-12 0 0,-24 53-172 0 0,34-73 103 0 0,1-1-1 0 0,1 1 1 0 0,1 0 0 0 0,-3 18-1 0 0,6-33 4 0 0,0 1 1 0 0,0-1-1 0 0,0 1 0 0 0,1-1 1 0 0,-1 1-1 0 0,0 0 0 0 0,0-1 1 0 0,0 1-1 0 0,0-1 0 0 0,1 1 1 0 0,-1-1-1 0 0,0 1 0 0 0,1-1 1 0 0,-1 0-1 0 0,0 1 0 0 0,1-1 1 0 0,-1 1-1 0 0,0-1 0 0 0,1 1 1 0 0,-1-1-1 0 0,1 0 0 0 0,-1 0 0 0 0,1 1 1 0 0,-1-1-1 0 0,1 0 0 0 0,0 1 1 0 0,0-1-539 0 0,11 5-6984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1140 2 1839 0 0,'0'0'12270'0'0,"-14"-1"-11005"0"0,-1 1-1067 0 0,0 1-1 0 0,1 1 1 0 0,-1 1 0 0 0,-15 4 0 0 0,-57 22 1345 0 0,6-2-802 0 0,-34 2-709 0 0,-197 25 0 0 0,260-49-160 0 0,-1-2 0 0 0,1-2-1 0 0,0-3 1 0 0,-90-14 0 0 0,94 4-204 0 0,45 11 310 0 0,0 0 0 0 0,0 0 1 0 0,-1-1-1 0 0,1 1 0 0 0,0-1 0 0 0,0 0 1 0 0,1 0-1 0 0,-1 0 0 0 0,0 0 0 0 0,1 0 1 0 0,-1 0-1 0 0,-2-4 0 0 0,5 5 13 0 0,-1 0 0 0 0,1-1 0 0 0,-1 1 0 0 0,1 0-1 0 0,0 0 1 0 0,0-1 0 0 0,0 1 0 0 0,0 0 0 0 0,0 0 0 0 0,0-1-1 0 0,0 1 1 0 0,0 0 0 0 0,0 0 0 0 0,0-1 0 0 0,1 1 0 0 0,-1 0-1 0 0,1 0 1 0 0,-1 0 0 0 0,1 0 0 0 0,-1-1 0 0 0,1 1 0 0 0,-1 0 0 0 0,1 0-1 0 0,0 0 1 0 0,0 0 0 0 0,0 0 0 0 0,1-1 0 0 0,4-5-51 0 0,1 0 0 0 0,11-9 1 0 0,-10 10 17 0 0,-3 1 45 0 0,-4 5 61 0 0,0 1-8 0 0,24 75 23 0 0,-5-11-84 0 0,-6-28 89 0 0,65 159 971 0 0,-65-166-953 0 0,2-1 0 0 0,1 0 0 0 0,1-2-1 0 0,31 36 1 0 0,-40-53-101 0 0,-5-6 14 0 0,0 0 0 0 0,-1 0 0 0 0,1 0 0 0 0,5 10 0 0 0,-9-13 6 0 0,0 0 0 0 0,1-1 0 0 0,-1 1 0 0 0,0 0 0 0 0,1 0 0 0 0,-1-1 0 0 0,0 1 0 0 0,0 0 0 0 0,0 0 0 0 0,0-1 0 0 0,1 1 0 0 0,-1 0 0 0 0,0 0 0 0 0,-1 0 0 0 0,1-1 0 0 0,0 1 0 0 0,0 0 0 0 0,0 0 0 0 0,0 0 0 0 0,-1-1 0 0 0,1 1 0 0 0,0 0 0 0 0,-1 0 0 0 0,1-1 0 0 0,0 1 0 0 0,-1 0 0 0 0,1-1 0 0 0,-1 1 0 0 0,1 0 0 0 0,-1-1 0 0 0,0 1 0 0 0,1-1 0 0 0,-1 1 0 0 0,1-1 0 0 0,-1 1 0 0 0,0-1 0 0 0,1 0 0 0 0,-1 1 0 0 0,0-1 0 0 0,-1 1 0 0 0,-3 1 125 0 0,-1 1-1 0 0,1-1 1 0 0,-1-1-1 0 0,-6 2 1 0 0,11-3-125 0 0,-4 1 37 0 0,1 1-5 0 0,0-1 0 0 0,0-1 0 0 0,-1 1 0 0 0,-6-1-1 0 0,9 0-35 0 0,1 0 1 0 0,-1 0-1 0 0,1-1 0 0 0,-1 1 0 0 0,0-1 0 0 0,1 1 0 0 0,-1-1 0 0 0,1 1 0 0 0,-1-1 0 0 0,1 0 0 0 0,0 0 0 0 0,-1 0 0 0 0,1 0 0 0 0,0 0 0 0 0,-2-2 1 0 0,2 2 92 0 0,1-6-17 0 0,1 0 0 0 0,0-1 0 0 0,0 1-1 0 0,0 0 1 0 0,1 0 0 0 0,0 0 0 0 0,1 0 0 0 0,-1 0-1 0 0,1 0 1 0 0,1 1 0 0 0,-1-1 0 0 0,1 1 0 0 0,0 0-1 0 0,8-8 1 0 0,24-40-70 0 0,-2-1 0 0 0,34-77-1 0 0,-51 98-59 0 0,-14 28 8 0 0,-1 3 6 0 0,0 0-1 0 0,-1 0 1 0 0,1 0-1 0 0,-1-1 1 0 0,0 1-1 0 0,0 0 1 0 0,0-1-1 0 0,0 1 1 0 0,0-1-1 0 0,-1 1 1 0 0,0-5-1 0 0,0 8-16 0 0,0-1 0 0 0,0 1 0 0 0,0-1 0 0 0,0 1 0 0 0,0-1 0 0 0,0 1 0 0 0,0 0-1 0 0,0-1 1 0 0,0 1 0 0 0,0-1 0 0 0,0 1 0 0 0,1-1 0 0 0,-1 1 0 0 0,0 0 0 0 0,0-1 0 0 0,0 1 0 0 0,0-1-1 0 0,1 1 1 0 0,-1 0 0 0 0,0-1 0 0 0,1 1 0 0 0,-1 0 0 0 0,0-1 0 0 0,0 1 0 0 0,1 0 0 0 0,-1-1 0 0 0,0 1 0 0 0,1 0-1 0 0,-1 0 1 0 0,1-1 0 0 0,1 1-71 0 0,-1 0 0 0 0,0-1 0 0 0,1 1 0 0 0,-1 0 0 0 0,1 0-1 0 0,-1 0 1 0 0,0 0 0 0 0,1 0 0 0 0,-1 0 0 0 0,2 1 0 0 0,31 10-1420 0 0,-33-10 1505 0 0,9 3-1466 0 0,1-1-4586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6447 0 0,'0'0'14638'0'0,"0"3"-14412"0"0,-2 2-174 0 0,1 0-1 0 0,-1 0 1 0 0,0 0 0 0 0,0-1-1 0 0,-1 1 1 0 0,0 0-1 0 0,1-1 1 0 0,-8 8-1 0 0,-34 34 142 0 0,12-12-93 0 0,9-9-27 0 0,-35 55 0 0 0,53-71-71 0 0,0 0-1 0 0,0 1 1 0 0,0-1-1 0 0,1 1 1 0 0,1 0-1 0 0,0 0 1 0 0,0 1 0 0 0,1-1-1 0 0,0 0 1 0 0,0 16-1 0 0,2-21-30 0 0,0 1-1 0 0,1-1 1 0 0,0 1-1 0 0,0-1 1 0 0,0 0-1 0 0,1 1 1 0 0,-1-1-1 0 0,1 0 1 0 0,1 0 0 0 0,-1 0-1 0 0,1-1 1 0 0,0 1-1 0 0,0 0 1 0 0,0-1-1 0 0,1 0 1 0 0,-1 0-1 0 0,1 0 1 0 0,0 0-1 0 0,0 0 1 0 0,9 5 0 0 0,-11-8-193 0 0,0 0 0 0 0,-1 0 1 0 0,1 0-1 0 0,0 0 0 0 0,0-1 1 0 0,0 1-1 0 0,1 0 1 0 0,-1-1-1 0 0,0 0 0 0 0,0 1 1 0 0,0-1-1 0 0,0 0 0 0 0,4 0 1 0 0,7-3-946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169 138 10591 0 0,'0'0'964'0'0,"-1"2"-794"0"0,1-1 89 0 0,0-1 1 0 0,-1 1 0 0 0,1-1-1 0 0,0 1 1 0 0,0-1 0 0 0,0 1-1 0 0,0-1 1 0 0,0 0 0 0 0,0 1-1 0 0,0-1 1 0 0,0 1 0 0 0,0-1 0 0 0,0 1-1 0 0,0-1 1 0 0,0 1 0 0 0,1-1-1 0 0,-1 1 1 0 0,0-1 0 0 0,0 1-1 0 0,0-1 1 0 0,1 0 0 0 0,-1 1-1 0 0,0-1 1 0 0,0 1 0 0 0,1-1-1 0 0,-1 0 1 0 0,0 1 0 0 0,1-1-1 0 0,-1 0 1 0 0,1 1 0 0 0,0-1-63 0 0,1 1-1 0 0,-1-1 1 0 0,0 1 0 0 0,0-1-1 0 0,1 0 1 0 0,-1 0 0 0 0,0 0-1 0 0,0 0 1 0 0,1 0 0 0 0,-1 0-1 0 0,2 0 1 0 0,4-2 72 0 0,-1 1 1 0 0,0-1-1 0 0,0 0 0 0 0,10-4 1 0 0,42-28 971 0 0,-23 12-829 0 0,-30 20-391 0 0,-1-2 0 0 0,1 1 0 0 0,-1 0 0 0 0,1-1-1 0 0,-1 0 1 0 0,0 0 0 0 0,-1 0 0 0 0,5-6 0 0 0,30-33-288 0 0,-37 42-71 0 0,-12-1-1696 0 0,-4-1 1397 0 0,8 5 429 0 0,-1-1-1 0 0,1 1 1 0 0,0 0-1 0 0,0 0 1 0 0,0 1-1 0 0,0 0 1 0 0,-8 5 0 0 0,-43 32-418 0 0,43-29 595 0 0,-19 17 245 0 0,-51 55 1 0 0,72-71-105 0 0,-3 5 128 0 0,1 1 0 0 0,-17 24-1 0 0,25-31-123 0 0,1 0-1 0 0,0 0 0 0 0,0 0 0 0 0,1 1 0 0 0,-6 21 0 0 0,10-28-63 0 0,0-1 0 0 0,1 1 1 0 0,-1 0-1 0 0,1 0 0 0 0,0 0 1 0 0,0 0-1 0 0,0-1 0 0 0,1 1 1 0 0,0 0-1 0 0,-1 0 0 0 0,2-1 0 0 0,-1 1 1 0 0,4 7-1 0 0,-4-9-11 0 0,1 0 0 0 0,0 0 0 0 0,0 1 1 0 0,0-2-1 0 0,0 1 0 0 0,0 0 0 0 0,1 0 0 0 0,0-1 0 0 0,-1 1 0 0 0,1-1 1 0 0,0 0-1 0 0,0 0 0 0 0,0 0 0 0 0,0 0 0 0 0,0-1 0 0 0,1 1 1 0 0,-1-1-1 0 0,4 2 0 0 0,9 1 118 0 0,-1-1 0 0 0,0 0-1 0 0,29 1 1 0 0,-35-4-328 0 0,1 0-1 0 0,-1-1 0 0 0,0 0 1 0 0,1-1-1 0 0,-1 0 1 0 0,0-1-1 0 0,14-5 0 0 0,-1-2-1145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5:0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73 6303 0 0,'0'0'8540'0'0,"-2"1"-8464"0"0,-30 19 2590 0 0,30-19-2732 0 0,0 0-24 0 0,-38 40-1452 0 0,37-38 1262 0 0,-4 4 58 0 0,5-5 228 0 0,-7 4 4818 0 0,44-31-4666 0 0,-25 17-162 0 0,4 0-94 0 0,-12 7-16 0 0,1 0-108 0 0,8-3 120 0 0,-6 3 4 0 0,10 1 29 0 0,10 1 106 0 0,-20-2-31 0 0,0-1 10 0 0,3-1 45 0 0,0 1 1 0 0,-1-1 0 0 0,0-1 0 0 0,0 0 0 0 0,0 0-1 0 0,0 0 1 0 0,-1 0 0 0 0,11-11 0 0 0,0 3 64 0 0,-15 9-112 0 0,0 1-1 0 0,0 1 0 0 0,0-1 1 0 0,1 0-1 0 0,-1 1 0 0 0,1-1 1 0 0,0 1-1 0 0,4-2 0 0 0,-2 1-28 0 0,0 0-1 0 0,0 0 0 0 0,0-1 0 0 0,-1 0 0 0 0,1 0 0 0 0,6-5 1 0 0,-9 7-3 0 0,0 0 0 0 0,0 0 1 0 0,0 0-1 0 0,1 0 0 0 0,-1 0 1 0 0,0 0-1 0 0,1 0 0 0 0,-1 1 1 0 0,1 0-1 0 0,-1-1 0 0 0,0 1 1 0 0,3 0-1 0 0,16 2 2 0 0,-17 0 29 0 0,15 1 42 0 0,-4-2-55 0 0,-2-1 0 0 0,0 1-13 0 0,-2 3-55 0 0,-9-3-17 0 0,-1 1 17 0 0,5 8 54 0 0,0 4 28 0 0,-1 2 39 0 0,-1 0-40 0 0,2 11-8 0 0,3-2-70 0 0,-4-12 53 0 0,2 1 12 0 0,0-5 12 0 0,-6-7 47 0 0,1 0-4 0 0,5 10 21 0 0,-6-10-78 0 0,0-1 0 0 0,0 1 0 0 0,0 0 1 0 0,0-1-1 0 0,-1 1 0 0 0,1 0 1 0 0,-1 0-1 0 0,1 0 0 0 0,-1 0 1 0 0,0 0-1 0 0,0-1 0 0 0,0 1 0 0 0,0 0 1 0 0,0 0-1 0 0,0 0 0 0 0,0 0 1 0 0,-1 0-1 0 0,0 3 0 0 0,0-2 5 0 0,-4 19-250 0 0,3-15 214 0 0,0 1 0 0 0,1 0 0 0 0,0 0 0 0 0,0 9 0 0 0,0 5-35 0 0,1-22 68 0 0,-6 47-14 0 0,6-42 22 0 0,-2 3 22 0 0,-13 21 130 0 0,1-4-14 0 0,-4 1-64 0 0,10-14-82 0 0,-7 12 11 0 0,14-22 42 0 0,-1 0 17 0 0,-13 20 155 0 0,12-18-170 0 0,-5 4-33 0 0,-1 0 42 0 0,0 2 61 0 0,-15 12 34 0 0,12-12-159 0 0,2 0 0 0 0,-1-2 0 0 0,0 0 0 0 0,0 1 0 0 0,2 3 0 0 0,2-1 12 0 0,5-7 36 0 0,-10 14-30 0 0,10-17-23 0 0,0 0 0 0 0,1 0 0 0 0,-1 0 0 0 0,1 0 0 0 0,-1 1 0 0 0,1-1 1 0 0,-1 0-1 0 0,1 1 0 0 0,0-1 0 0 0,0 1 0 0 0,-2 2 0 0 0,-15 16-92 0 0,1-5 24 0 0,14-14 84 0 0,1 1 87 0 0,-8 4 123 0 0,-26 12 728 0 0,34-16-904 0 0,0-1-308 0 0,-7 8 273 0 0,0 0-10 0 0,1-2 14 0 0,6-5 396 0 0,2-4-373 0 0,-1-3 32 0 0,-9-9-18 0 0,9 13-109 0 0,-1 2-882 0 0,-1 0 920 0 0,4-2 4 0 0,-29 24-19 0 0,27-23 112 0 0,0 1 1 0 0,0 0-1 0 0,0 0 0 0 0,-1 0 0 0 0,1-1 1 0 0,0 1-1 0 0,-1-1 0 0 0,1 1 0 0 0,0-1 1 0 0,-1 1-1 0 0,1-1 0 0 0,-1 0 0 0 0,1 0 1 0 0,-2 1-1 0 0,0-1-5 0 0,1-1-4 0 0,-7 0-66 0 0,6 1-56 0 0,3-1-264 0 0,0 1 316 0 0,0 0 1 0 0,0 0-1 0 0,0-1 0 0 0,0 1 0 0 0,0 0 0 0 0,0 0 0 0 0,0 0 0 0 0,0 0 1 0 0,0 0-1 0 0,0-1 0 0 0,0 1 0 0 0,0 0 0 0 0,0 0 0 0 0,0 0 0 0 0,0 0 1 0 0,0 0-1 0 0,0-1 0 0 0,0 1 0 0 0,0 0 0 0 0,0 0 0 0 0,-1 0 0 0 0,1 0 0 0 0,0 0 1 0 0,0 0-1 0 0,0 0 0 0 0,0-1 0 0 0,0 1 0 0 0,0 0 0 0 0,-1 0 0 0 0,1 0 1 0 0,0 0-1 0 0,0 0 0 0 0,0 0 0 0 0,0 0 0 0 0,-1 0 0 0 0,-2-3 4 0 0,2-14-66 0 0,2 4 64 0 0,-2 1 11 0 0,0 10 43 0 0,1-10 120 0 0,0 10 98 0 0,-1-10-111 0 0,0 10-81 0 0,1-8 43 0 0,0 4-83 0 0,0 0-1 0 0,0 1 1 0 0,1-1 0 0 0,-1 1-1 0 0,1-1 1 0 0,3-9-1 0 0,-1 4-18 0 0,-1-1 1 0 0,2-12-1 0 0,-5 22-23 0 0,1 0 1 0 0,0 0-1 0 0,0 0 0 0 0,0 0 1 0 0,1 0-1 0 0,-1 0 0 0 0,0 0 0 0 0,1 0 1 0 0,-1 0-1 0 0,1 0 0 0 0,0 1 0 0 0,1-4 1 0 0,2-3-17 0 0,2-24 10 0 0,-6 30 441 0 0,3 1-693 0 0,8-3 283 0 0,-9 3 36 0 0,1 1-5 0 0,9 2-31 0 0,-9-2 37 0 0,0 2 0 0 0,8 6-48 0 0,1 5-1 0 0,0-1 42 0 0,-8-7 0 0 0,6 1-31 0 0,-5-3 20 0 0,21 5 62 0 0,-23-7-22 0 0,0 0-9 0 0,60 14 191 0 0,-47-10-253 0 0,-2 2 31 0 0,-2 3-31 0 0,3 1-2 0 0,-10-10 12 0 0,3-1 2 0 0,5 3-12 0 0,2-2 0 0 0,2-2 31 0 0,-2 0-31 0 0,-2-1-11 0 0,-2 2 16 0 0,-9 0 59 0 0,0 0-6 0 0,7 1 0 0 0,-6 0 114 0 0,-1 0-119 0 0,8 5-52 0 0,4 0-12 0 0,1-3-11 0 0,-2-2-31 0 0,0-2 31 0 0,-1-1 22 0 0,1 0 31 0 0,0 1-42 0 0,-3 5-53 0 0,-4-2-11 0 0,-2 3 66 0 0,5 9-167 0 0,8 11-35 0 0,-8-15 158 0 0,2-2 31 0 0,-9-7 21 0 0,-1 0 1 0 0,1 0-1 0 0,0-1 0 0 0,0 1 0 0 0,-1 0 0 0 0,1-1 1 0 0,0 0-1 0 0,0 1 0 0 0,-1-1 0 0 0,1 0 1 0 0,0 0-1 0 0,0 0 0 0 0,0 0 0 0 0,2 0 0 0 0,5-3 80 0 0,5 1-34 0 0,-12 2-127 0 0,10 8-533 0 0,-12-6 520 0 0,2 2 235 0 0,12 6-1986 0 0,-9-8 1782 0 0,8-1 42 0 0,7-2-28 0 0,-17-1 11 0 0,0 0 2 0 0,-1 1-289 0 0,0 0 1 0 0,0-1 0 0 0,0 1-1 0 0,0-1 1 0 0,-1 0-1 0 0,1 1 1 0 0,0-1-1 0 0,-1 0 1 0 0,1 0-1 0 0,-1 0 1 0 0,0 0 0 0 0,0 0-1 0 0,1-1 1 0 0,-2 1-1 0 0,1 0 1 0 0,1-4-1 0 0,-1 4 264 0 0,0-1-1819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3:15:1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62 5527 0 0,'1'-2'6755'0'0,"17"-22"-2808"0"0,5-12-458 0 0,-24 39-3384 0 0,-4 4-27 0 0,-13 26 28 0 0,14-24-113 0 0,-1-1-1 0 0,0 0 1 0 0,0-1-1 0 0,-1 1 1 0 0,0-1-1 0 0,0 0 0 0 0,-1 0 1 0 0,0-1-1 0 0,0 0 1 0 0,0 0-1 0 0,-1-1 1 0 0,0 0-1 0 0,0 0 1 0 0,0 0-1 0 0,-1-1 1 0 0,-13 4-1 0 0,12-5 2 0 0,0 0-1 0 0,0-1 1 0 0,0 0 0 0 0,-1 0-1 0 0,1-1 1 0 0,0-1-1 0 0,-1 0 1 0 0,1 0 0 0 0,-1-1-1 0 0,1 0 1 0 0,0-1-1 0 0,-1 0 1 0 0,1-1 0 0 0,-17-7-1 0 0,17 6 43 0 0,-6-3 114 0 0,0 0 0 0 0,0 1-1 0 0,-34-8 1 0 0,46 14-107 0 0,-6 0-55 0 0,9 0 2 0 0,1 0 0 0 0,-1 0 1 0 0,0 0-1 0 0,1 0 1 0 0,-1 0-1 0 0,0 0 1 0 0,1 0-1 0 0,-1 0 1 0 0,0 1-1 0 0,1-1 1 0 0,-1 0-1 0 0,0 0 1 0 0,1 1-1 0 0,-1-1 1 0 0,0 0-1 0 0,1 1 1 0 0,-1-1-1 0 0,0 1 1 0 0,-6 4-138 0 0,-1-1-268 0 0,9-9 324 0 0,17-14 412 0 0,-5 6-96 0 0,35-45 905 0 0,-46 56-1188 0 0,-4 5-61 0 0,-44 77 300 0 0,41-69-101 0 0,0 1 0 0 0,1 0 0 0 0,0 0 0 0 0,0 0 0 0 0,-2 20 0 0 0,4-27-41 0 0,-1 20 102 0 0,4-12-55 0 0,0-8 8 0 0,3 4 2 0 0,-4-8-91 0 0,0 0-1 0 0,1-1 1 0 0,-1 1 0 0 0,0-1-1 0 0,1 1 1 0 0,-1-1 0 0 0,0 1-1 0 0,1-1 1 0 0,-1 0 0 0 0,1 1-1 0 0,-1-1 1 0 0,1 1 0 0 0,-1-1-1 0 0,1 0 1 0 0,-1 1 0 0 0,1-1-1 0 0,-1 0 1 0 0,1 0 0 0 0,-1 1-1 0 0,2-1 1 0 0,-1 0 9 0 0,1 2 226 0 0,0 0-187 0 0,10 10-134 0 0,-5 0 17 0 0,-1 4 52 0 0,-5 2 12 0 0,-1 77 256 0 0,0-87-248 0 0,2-7-28 0 0,1 3-24 0 0,1 17 20 0 0,-3-7 13 0 0,-4 19-42 0 0,4-24 111 0 0,1-13 87 0 0,5-22 235 0 0,0-2-163 0 0,5 0-217 0 0,-6 14 0 0 0,2 1 0 0 0,4 3-13 0 0,-8 7-26 0 0,1 0 1 0 0,0 1-1 0 0,-1 0 1 0 0,1 0-1 0 0,0 0 0 0 0,0 1 1 0 0,0-1-1 0 0,1 1 1 0 0,-1 0-1 0 0,0 1 0 0 0,0-1 1 0 0,0 1-1 0 0,1 0 1 0 0,7 1-1 0 0,4-1 39 0 0,0-4 0 0 0,-11 3 2 0 0,16-9 48 0 0,-17 8-33 0 0,75-39 538 0 0,-64 33-486 0 0,-9 6-84 0 0,0 3-34 0 0,-4-2 41 0 0,1 0 4 0 0,17 5 3 0 0,-17-3 1 0 0,2 0 0 0 0,11 11 0 0 0,-12-9-5 0 0,-1 0 1 0 0,0 0-1 0 0,-1 0 0 0 0,1 0 0 0 0,-1 1 0 0 0,1-1 1 0 0,-1 1-1 0 0,0 0 0 0 0,0 0 0 0 0,-1 0 0 0 0,1 0 1 0 0,-1 1-1 0 0,0-1 0 0 0,3 9 0 0 0,-1 3-8 0 0,1-3-51 0 0,-3-8 8 0 0,11 13 101 0 0,-11-16-24 0 0,0-1 46 0 0,0 1-14 0 0,5 8-58 0 0,-6-7-22 0 0,1 1-1 0 0,-1 0 1 0 0,0-1 0 0 0,0 1-1 0 0,-1 0 1 0 0,1 0 0 0 0,-1 0-1 0 0,0 0 1 0 0,0 3 0 0 0,-5 38-122 0 0,2-29 74 0 0,0 2-2 0 0,-4 21 83 0 0,6-32 8 0 0,0 1 0 0 0,0-1 1 0 0,1 0-1 0 0,0 10 0 0 0,1-11-5 0 0,-1-3 135 0 0,0 0-80 0 0,2 7 0 0 0,-2-4-11 0 0,-2 7-54 0 0,-2 3-47 0 0,0 2 36 0 0,-2-2 12 0 0,-11 27-53 0 0,16-40 106 0 0,-1-2 0 0 0,-6 4-30 0 0,4-3 36 0 0,-8 1-5 0 0,2-1-59 0 0,8-1-70 0 0,1-1-588 0 0,1 0 657 0 0,0 0 0 0 0,-1 0 0 0 0,1 0 0 0 0,0 0 0 0 0,0 0 0 0 0,0 0 0 0 0,-1 0-1 0 0,1 1 1 0 0,0-1 0 0 0,0 0 0 0 0,0 0 0 0 0,-1 0 0 0 0,1 0 0 0 0,0 0 0 0 0,0 1 0 0 0,0-1-1 0 0,0 0 1 0 0,-1 0 0 0 0,1 0 0 0 0,0 1 0 0 0,0-1 0 0 0,0 0 0 0 0,0 0 0 0 0,0 0 0 0 0,0 1-1 0 0,0-1-14 0 0,-1 1-1 0 0,1-1 0 0 0,0 0 0 0 0,0 1 1 0 0,0-1-1 0 0,0 0 0 0 0,-1 1 1 0 0,1-1-1 0 0,0 0 0 0 0,0 0 0 0 0,-1 1 1 0 0,1-1-1 0 0,0 0 0 0 0,0 0 0 0 0,-1 0 1 0 0,1 1-1 0 0,0-1 0 0 0,-1 0 0 0 0,1 0 1 0 0,0 0-1 0 0,0 0 0 0 0,-1 1 0 0 0,1-1 1 0 0,0 0-1 0 0,-1 0 0 0 0,1 0 0 0 0,-1 0 1 0 0,1 0-1 0 0,0 0 0 0 0,-1 0 0 0 0,-9 0 163 0 0,8 0 18 0 0,1-1 8 0 0,-1 1-36 0 0,-2 0 119 0 0,-7-14-119 0 0,9 12-195 0 0,1 0-42 0 0,-1 0 0 0 0,0 0 0 0 0,0 0 0 0 0,1 0 0 0 0,-1 0 0 0 0,1-1 0 0 0,-2-3 0 0 0,-8 7-222 0 0,8 0 279 0 0,1 0 0 0 0,0 0-1 0 0,0 1 1 0 0,0-1 0 0 0,0 0-1 0 0,0 1 1 0 0,0-1 0 0 0,0 1 0 0 0,1-1-1 0 0,-1 1 1 0 0,0 0 0 0 0,1 0-1 0 0,-1 0 1 0 0,1 0 0 0 0,0 0 0 0 0,0 0-1 0 0,-1 2 1 0 0,-3 3-17 0 0,-5 10-251 0 0,0-1 0 0 0,-9 21 0 0 0,18-34 941 0 0,0-2-472 0 0,0-1-137 0 0,1 1-1 0 0,-1-1 1 0 0,1 0-1 0 0,-1 1 1 0 0,1-1-1 0 0,-1 0 1 0 0,0 1 0 0 0,1-1-1 0 0,-1 0 1 0 0,1 1-1 0 0,-1-1 1 0 0,0 0-1 0 0,1 0 1 0 0,-1 0-1 0 0,0 0 1 0 0,1 0-1 0 0,-1 0 1 0 0,0 0 0 0 0,1 0-1 0 0,-1 0 1 0 0,0 0-1 0 0,1 0 1 0 0,-1 0-1 0 0,0 0 1 0 0,1 0-1 0 0,-1-1 1 0 0,0 1-1 0 0,0-1 1 0 0,0 0-134 0 0,0-1 1 0 0,0 1-1 0 0,0-1 0 0 0,0 0 0 0 0,0 1 1 0 0,1-1-1 0 0,-1 0 0 0 0,1 0 0 0 0,-1-2 1 0 0,-6-16-2626 0 0,-2 0 1179 0 0,-1 0-17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7367 0 0,'0'0'568'0'0,"-2"3"-373"0"0,-120 187 7670 0 0,31-53-5545 0 0,65-94-1687 0 0,-26 59 0 0 0,12-9-384 0 0,-140 301-480 0 0,95-230-153 0 0,73-137 347 0 0,11-25-155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36 9215 0 0,'-1'2'68'0'0,"-20"98"2022"0"0,14-57 1155 0 0,7-37-2706 0 0,0 0 0 0 0,-1 1 0 0 0,2-1-1 0 0,-1 1 1 0 0,3 10 0 0 0,-3-16-447 0 0,1 0 0 0 0,-1 0 0 0 0,1 0 0 0 0,-1-1 0 0 0,1 1 0 0 0,-1 0 0 0 0,1 0 0 0 0,0-1 0 0 0,-1 1 0 0 0,1 0 0 0 0,0-1 0 0 0,0 1 0 0 0,-1-1 0 0 0,1 1 0 0 0,0-1 0 0 0,0 1 0 0 0,0-1 0 0 0,0 0 0 0 0,-1 1 0 0 0,1-1 0 0 0,0 0 0 0 0,0 0 0 0 0,0 0 0 0 0,0 0-1 0 0,2 0 1 0 0,25 1 1024 0 0,-24-1-987 0 0,6-1 107 0 0,0-1 0 0 0,0 1 0 0 0,-1-1 0 0 0,1-1 0 0 0,0 0 0 0 0,-1 0 1 0 0,0-1-1 0 0,0 0 0 0 0,0-1 0 0 0,14-9 0 0 0,-17 10-191 0 0,1-1 0 0 0,-1 0 1 0 0,-1 0-1 0 0,1-1 1 0 0,-1 1-1 0 0,1-1 0 0 0,-2 0 1 0 0,1-1-1 0 0,-1 1 1 0 0,0-1-1 0 0,0 0 0 0 0,-1 0 1 0 0,6-15-1 0 0,-8 16-45 0 0,0-1 0 0 0,0 1 1 0 0,0-1-1 0 0,0 1 0 0 0,-1-1 0 0 0,0 1 0 0 0,-1-1 0 0 0,-1-7 1 0 0,2 12-47 0 0,0 0 1 0 0,-1 1 0 0 0,1-1-1 0 0,-1 0 1 0 0,1 0 0 0 0,-1 1-1 0 0,0-1 1 0 0,0 0 0 0 0,0 1-1 0 0,0-1 1 0 0,0 1 0 0 0,0-1-1 0 0,0 1 1 0 0,0-1 0 0 0,0 1-1 0 0,-1 0 1 0 0,1 0 0 0 0,-1 0-1 0 0,1 0 1 0 0,-1 0 0 0 0,1 0-1 0 0,-1 0 1 0 0,0 0 0 0 0,1 0-1 0 0,-1 1 1 0 0,0-1-1 0 0,0 1 1 0 0,1-1 0 0 0,-1 1-1 0 0,0 0 1 0 0,0-1 0 0 0,0 1-1 0 0,-3 1 1 0 0,-3 0-193 0 0,0 0 0 0 0,1 1 0 0 0,-1-1 0 0 0,0 2 0 0 0,1-1 1 0 0,-11 6-1 0 0,-41 25-464 0 0,57-32 701 0 0,-37 22-39 0 0,2 2 1 0 0,1 2-1 0 0,0 1 0 0 0,-52 56 1 0 0,82-78 41 0 0,1 0 0 0 0,0 1 0 0 0,0 0 0 0 0,1 0 0 0 0,0 1 0 0 0,0-1 0 0 0,0 1 0 0 0,-3 11 0 0 0,6-15 12 0 0,0 0 0 0 0,0 0 0 0 0,1 0 0 0 0,-1 1 0 0 0,1-1 0 0 0,0 0 0 0 0,0 0 0 0 0,0 0 0 0 0,1 0 0 0 0,0 0 0 0 0,-1 0 0 0 0,1 0 0 0 0,0 0 0 0 0,1 0 0 0 0,-1 0 0 0 0,1 0 0 0 0,0 0 0 0 0,0-1 0 0 0,3 5 0 0 0,0-1 33 0 0,1 0 0 0 0,1-1 1 0 0,0 1-1 0 0,0-1 0 0 0,0-1 0 0 0,0 1 0 0 0,1-1 0 0 0,0 0 0 0 0,15 6 0 0 0,-3-3 9 0 0,1 0-1 0 0,-1-2 1 0 0,24 5 0 0 0,-30-8-100 0 0,0 0 0 0 0,0-2 0 0 0,19 1 1 0 0,-1-6-5942 0 0,-14-1-653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14423 0 0,'0'0'3919'0'0,"3"1"-2620"0"0,1 1-1104 0 0,-1 1 0 0 0,1 0 1 0 0,0 0-1 0 0,-1 0 0 0 0,0 0 1 0 0,0 1-1 0 0,0-1 1 0 0,0 1-1 0 0,-1 0 0 0 0,1 0 1 0 0,-1 0-1 0 0,0 0 0 0 0,0 0 1 0 0,0 1-1 0 0,-1-1 0 0 0,1 0 1 0 0,-1 1-1 0 0,0 5 1 0 0,3 10 93 0 0,-2 0 1 0 0,1 39 0 0 0,-6 7-38 0 0,-20 113 1 0 0,18-157-295 0 0,5-14 291 0 0,0 2 97 0 0,12-7 21 0 0,-7-2-175 0 0,-3-1-176 0 0,0 0-1 0 0,0 0 1 0 0,1 0 0 0 0,-1 0 0 0 0,0 0-1 0 0,0-1 1 0 0,0 1 0 0 0,0 0-1 0 0,0-1 1 0 0,0 0 0 0 0,0 1-1 0 0,0-1 1 0 0,0 0 0 0 0,0 0-1 0 0,3-2 1 0 0,1-1-3 0 0,-1 1-5 0 0,-1 0 1 0 0,0 0-1 0 0,0 0 1 0 0,0 0-1 0 0,0-1 0 0 0,0 1 1 0 0,5-8-1 0 0,19-33-14 0 0,-12 18 9 0 0,79-107-3 0 0,-15 22 0 0 0,-12 17 16 0 0,-54 75-82 0 0,2 1 0 0 0,32-29-1 0 0,-47 46-6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183 195 6911 0 0,'0'0'16701'0'0,"3"-1"-16229"0"0,3-1-372 0 0,-1 0 0 0 0,1-1 0 0 0,-1 0 0 0 0,0 1 0 0 0,0-2 0 0 0,0 1 0 0 0,0 0-1 0 0,0-1 1 0 0,-1 0 0 0 0,7-7 0 0 0,-6 4-229 0 0,1-1 1 0 0,-1 1-1 0 0,0-1 0 0 0,-1 0 0 0 0,0-1 1 0 0,5-12-1 0 0,-7 16-39 0 0,0-1-1 0 0,-1 0 1 0 0,1 0 0 0 0,-1-1 0 0 0,-1 1-1 0 0,1 0 1 0 0,-1 0 0 0 0,0 0 0 0 0,0 0-1 0 0,-2-9 1 0 0,2 13-72 0 0,-4-1-1 0 0,4 3 234 0 0,0-1 0 0 0,0 1 0 0 0,-1 0 0 0 0,1 0 0 0 0,0-1 0 0 0,0 1 0 0 0,0 0 0 0 0,-1 0 0 0 0,1-1 0 0 0,0 1-1 0 0,0 0 1 0 0,-1 0 0 0 0,1 0 0 0 0,0-1 0 0 0,0 1 0 0 0,-1 0 0 0 0,1 0 0 0 0,0 0 0 0 0,-1 0 0 0 0,1 0 0 0 0,0 0 0 0 0,0-1-1 0 0,-1 1 1 0 0,1 0 0 0 0,0 0 0 0 0,-1 0 0 0 0,-5 0-14 0 0,1 0-1 0 0,0 1 1 0 0,0-1-1 0 0,0 1 1 0 0,-1 0-1 0 0,1 0 0 0 0,0 1 1 0 0,0-1-1 0 0,1 1 1 0 0,-1 0-1 0 0,-5 3 1 0 0,-8 5 3 0 0,-26 19 1 0 0,30-18 70 0 0,1 0 0 0 0,-1 1 0 0 0,2 1 0 0 0,0 0 0 0 0,0 0 0 0 0,1 1 0 0 0,-9 16 0 0 0,13-19 31 0 0,1 0-1 0 0,1 1 0 0 0,-1-1 1 0 0,2 1-1 0 0,0 0 0 0 0,0 1 1 0 0,1-1-1 0 0,1 1 0 0 0,0-1 1 0 0,0 20-1 0 0,2-21 3 0 0,0 0 0 0 0,1 0 0 0 0,1 0 1 0 0,0 0-1 0 0,0 0 0 0 0,1 0 0 0 0,0 0 0 0 0,1-1 0 0 0,0 0 0 0 0,7 12 0 0 0,-8-17-57 0 0,0 0 0 0 0,1 0 1 0 0,-1-1-1 0 0,1 1 0 0 0,0-1 0 0 0,0 0 0 0 0,1 0 0 0 0,0 0 0 0 0,-1-1 0 0 0,1 1 1 0 0,0-1-1 0 0,0-1 0 0 0,1 1 0 0 0,-1-1 0 0 0,1 1 0 0 0,-1-1 0 0 0,1-1 0 0 0,0 1 1 0 0,-1-1-1 0 0,11 1 0 0 0,-5-1-26 0 0,-1-1 1 0 0,1 0 0 0 0,-1 0-1 0 0,20-4 1 0 0,-26 3-56 0 0,0 0-1 0 0,0 0 1 0 0,0-1 0 0 0,0 1 0 0 0,0-1 0 0 0,0 0-1 0 0,-1 0 1 0 0,1 0 0 0 0,-1-1 0 0 0,1 1 0 0 0,-1-1-1 0 0,0 0 1 0 0,0 0 0 0 0,0 0 0 0 0,2-4-1 0 0,17-28-2652 0 0,-15 24-1913 0 0,0-2-2368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50 14567 0 0,'2'-7'221'0'0,"-1"5"-99"0"0,0 1-1 0 0,0-1 1 0 0,0 0-1 0 0,0 0 1 0 0,0 0-1 0 0,0 1 1 0 0,0-1-1 0 0,0 1 1 0 0,1-1-1 0 0,2-2 1 0 0,-3 3-107 0 0,12-14 105 0 0,-9 13-50 0 0,3 0 305 0 0,-7 2-350 0 0,0 0 1 0 0,1 0 0 0 0,-1-1 0 0 0,0 1 0 0 0,0 0 0 0 0,1 0-1 0 0,-1 0 1 0 0,0 0 0 0 0,0 0 0 0 0,1 0 0 0 0,-1 0-1 0 0,0 0 1 0 0,0 0 0 0 0,1 0 0 0 0,-1 0 0 0 0,0 0 0 0 0,0 0-1 0 0,1 0 1 0 0,-1 0 0 0 0,0 0 0 0 0,0 0 0 0 0,1 0 0 0 0,-1 1-1 0 0,0-1 1 0 0,0 0 0 0 0,1 0 0 0 0,-1 0 0 0 0,0 0-1 0 0,0 0 1 0 0,0 1 0 0 0,1-1 0 0 0,-1 0 0 0 0,0 0 0 0 0,0 0-1 0 0,0 1 1 0 0,0-1 0 0 0,1 0 0 0 0,-1 0 0 0 0,0 1 0 0 0,0-1-1 0 0,0 0 1 0 0,0 0 0 0 0,0 1 0 0 0,1 18 491 0 0,-11 23 156 0 0,3-20-297 0 0,-2-1 0 0 0,-20 35 0 0 0,-2 5 10 0 0,-30 69-114 0 0,-31 74 250 0 0,64-135-224 0 0,-19 72 0 0 0,35-97-241 0 0,-18 73 122 0 0,27-99-309 0 0,0 0-1 0 0,1 0 1 0 0,1 0 0 0 0,2 29-1 0 0,0-45-15 0 0,-1 0 1 0 0,0 0-1 0 0,1 0 0 0 0,-1 0 0 0 0,1 0 0 0 0,0 0 0 0 0,0 0 1 0 0,0 0-1 0 0,-1-1 0 0 0,3 4 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1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 13503 0 0,'0'0'3834'0'0,"-3"-1"-3017"0"0,0 0-656 0 0,0 1 0 0 0,0-1 0 0 0,0 1 0 0 0,0 0-1 0 0,0 0 1 0 0,0 0 0 0 0,0 0 0 0 0,0 0 0 0 0,-1 1 0 0 0,1-1 0 0 0,0 1 0 0 0,-5 1 0 0 0,3 1-4 0 0,-1 0 0 0 0,1 0 1 0 0,0 0-1 0 0,0 1 1 0 0,-10 8-1 0 0,7-5-131 0 0,0 1 0 0 0,0 0-1 0 0,1 0 1 0 0,0 1 0 0 0,1 0 0 0 0,-1 0 0 0 0,2 1 0 0 0,-1-1 0 0 0,1 1 0 0 0,1 1-1 0 0,0-1 1 0 0,0 0 0 0 0,1 1 0 0 0,-2 14 0 0 0,5-24-78 0 0,0 1 1 0 0,0 0 0 0 0,0 0-1 0 0,1-1 1 0 0,-1 1 0 0 0,0 0-1 0 0,1-1 1 0 0,-1 1-1 0 0,1 0 1 0 0,0-1 0 0 0,-1 1-1 0 0,1-1 1 0 0,1 3 0 0 0,14 16-421 0 0,-9-14 291 0 0,0 0 0 0 0,0-1 0 0 0,0 0 0 0 0,0 0 0 0 0,1-1-1 0 0,8 4 1 0 0,-7-3 142 0 0,1 0-1 0 0,-2 0 1 0 0,1 1-1 0 0,9 8 1 0 0,10 11 1208 0 0,-2 2 0 0 0,33 41-1 0 0,-57-65-1035 0 0,0 0 0 0 0,0 0 0 0 0,0 0 0 0 0,0 1-1 0 0,-1-1 1 0 0,0 0 0 0 0,1 1 0 0 0,-1-1 0 0 0,0 1-1 0 0,-1 0 1 0 0,2 4 0 0 0,-2-6-92 0 0,0 0-1 0 0,-1 0 1 0 0,1 0 0 0 0,0 0-1 0 0,0 0 1 0 0,-1 0 0 0 0,1 0-1 0 0,-1-1 1 0 0,0 1 0 0 0,0 0-1 0 0,1 0 1 0 0,-1 0 0 0 0,0-1 0 0 0,0 1-1 0 0,-1 0 1 0 0,1-1 0 0 0,0 1-1 0 0,0-1 1 0 0,-1 0 0 0 0,1 1-1 0 0,-1-1 1 0 0,-2 2 0 0 0,-5 2 4 0 0,0 0 1 0 0,-1 0 0 0 0,1-1-1 0 0,-1 0 1 0 0,-13 3 0 0 0,-53 9 300 0 0,28-7-253 0 0,7-1-128 0 0,20-4-47 0 0,-41 12 0 0 0,47-17-1956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8:5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5527 0 0,'0'0'5171'0'0,"9"0"-1875"0"0,-8 0-3138 0 0,1 1 1 0 0,-1-1 0 0 0,1 0-1 0 0,-1 1 1 0 0,1-1-1 0 0,-1 1 1 0 0,1 0-1 0 0,-1 0 1 0 0,0-1-1 0 0,0 1 1 0 0,1 0-1 0 0,-1 0 1 0 0,0 0-1 0 0,0 0 1 0 0,0 0-1 0 0,0 1 1 0 0,0-1-1 0 0,0 0 1 0 0,0 0-1 0 0,1 3 1 0 0,-1-1 6 0 0,0 0 0 0 0,0 0 1 0 0,-1 0-1 0 0,1 0 0 0 0,-1 0 1 0 0,0 0-1 0 0,1 0 0 0 0,-1 0 1 0 0,-1 0-1 0 0,1 3 0 0 0,-2 5 119 0 0,-1 0-1 0 0,1-1 1 0 0,-2 1 0 0 0,-8 19-1 0 0,-25 39 203 0 0,17-35-846 0 0,-18 49 0 0 0,37-82-546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4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71 5527 0 0,'7'-6'498'0'0,"32"-17"739"0"0,-19 11 3207 0 0,38-18 2304 0 0,-58 33-6670 0 0,0-1 0 0 0,-1 1 0 0 0,1-1 0 0 0,-1 0 0 0 0,1 1 0 0 0,-2 2 1 0 0,-4 4 54 0 0,0 0 0 0 0,-1-1 0 0 0,0 0 1 0 0,0 0-1 0 0,0 0 0 0 0,-1-1 1 0 0,-10 6-1 0 0,0 3-129 0 0,-136 126 103 0 0,120-108-95 0 0,2 1 1 0 0,-37 54-1 0 0,64-81 10 0 0,0-1 0 0 0,0 1-1 0 0,1 1 1 0 0,0-1 0 0 0,-5 15 0 0 0,9-21-7 0 0,-1-1 1 0 0,1 1-1 0 0,-1-1 1 0 0,1 1-1 0 0,0-1 1 0 0,0 1 0 0 0,0-1-1 0 0,0 1 1 0 0,0-1-1 0 0,0 1 1 0 0,0-1-1 0 0,0 1 1 0 0,1-1 0 0 0,-1 1-1 0 0,0-1 1 0 0,1 1-1 0 0,0-1 1 0 0,-1 1-1 0 0,1-1 1 0 0,0 0 0 0 0,-1 0-1 0 0,1 1 1 0 0,0-1-1 0 0,0 0 1 0 0,0 0-1 0 0,0 0 1 0 0,0 0 0 0 0,0 0-1 0 0,1 0 1 0 0,-1 0-1 0 0,0 0 1 0 0,1 0-1 0 0,-1 0 1 0 0,0-1 0 0 0,1 1-1 0 0,-1-1 1 0 0,0 1-1 0 0,1-1 1 0 0,-1 1-1 0 0,1-1 1 0 0,-1 0 0 0 0,3 0-1 0 0,14 2 134 0 0,0-2 1 0 0,1 0-1 0 0,-1-1 0 0 0,0-1 1 0 0,33-8-1 0 0,-26 5-94 0 0,13-2 46 0 0,-1-3 0 0 0,61-23-1 0 0,-91 31-89 0 0,0-1 0 0 0,0-1 0 0 0,0 1 0 0 0,-1-1 0 0 0,0 0 0 0 0,1 0 0 0 0,-1-1 0 0 0,-1 0-1 0 0,1 0 1 0 0,-1 0 0 0 0,0-1 0 0 0,0 0 0 0 0,0 1 0 0 0,-1-2 0 0 0,0 1 0 0 0,0-1-1 0 0,-1 1 1 0 0,5-12 0 0 0,-4 4 29 0 0,0 1 0 0 0,-1 0 1 0 0,0-1-1 0 0,1-24 0 0 0,-3 32-34 0 0,-1 0 0 0 0,-1 0-1 0 0,1-1 1 0 0,-1 1 0 0 0,0 0 0 0 0,0 0-1 0 0,-1 0 1 0 0,0 0 0 0 0,0 0 0 0 0,0 0 0 0 0,-1 0-1 0 0,-5-8 1 0 0,6 11-30 0 0,0 1 0 0 0,0 0 0 0 0,0 0 0 0 0,0 0 0 0 0,0 1 0 0 0,-1-1 0 0 0,1 0-1 0 0,-1 1 1 0 0,1-1 0 0 0,-1 1 0 0 0,1 0 0 0 0,-4-1 0 0 0,-37-8-739 0 0,24 6 149 0 0,-33-6-1705 0 0,52 9 2241 0 0,-1 1-1 0 0,1 0 1 0 0,-1 0 0 0 0,1 0-1 0 0,-1-1 1 0 0,1 1 0 0 0,0 0-1 0 0,-1 0 1 0 0,1-1 0 0 0,-1 1-1 0 0,1 0 1 0 0,0-1 0 0 0,-1 1-1 0 0,1-1 1 0 0,0 1 0 0 0,0 0 0 0 0,-1-1-1 0 0,1 1 1 0 0,0-1 0 0 0,0 1-1 0 0,0-1 1 0 0,-1 1 0 0 0,1-1-1 0 0,0 1 1 0 0,0 0 0 0 0,0-1-1 0 0,0 1 1 0 0,0-1 0 0 0,0 1-1 0 0,0-1 1 0 0,0 0 0 0 0,4-12-1241 0 0,7-5-689 0 0,5 0-2862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4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694 703 14191 0 0,'0'0'1291'0'0,"1"1"-1063"0"0,2 2-88 0 0,0-1 1 0 0,0 1-1 0 0,0-1 1 0 0,-1 1-1 0 0,1 0 1 0 0,-1 0-1 0 0,0 0 1 0 0,0 1-1 0 0,0-1 1 0 0,0 0-1 0 0,-1 1 1 0 0,1-1-1 0 0,-1 1 1 0 0,0 0-1 0 0,0-1 1 0 0,1 7-1 0 0,10 26 2928 0 0,-10-35-2634 0 0,-1-1-407 0 0,-1 1-1 0 0,1-1 0 0 0,-1 0 1 0 0,0 0-1 0 0,1 0 0 0 0,-1 1 1 0 0,0-1-1 0 0,1 0 0 0 0,-1 0 1 0 0,1 0-1 0 0,-1 0 0 0 0,1 0 1 0 0,-1 0-1 0 0,0 0 0 0 0,1 0 1 0 0,-1 0-1 0 0,1 0 1 0 0,-1 0-1 0 0,1 0 0 0 0,4-2 111 0 0,0-1 1 0 0,0 0-1 0 0,0 0 0 0 0,0-1 0 0 0,-1 1 0 0 0,0-1 0 0 0,8-8 1 0 0,24-35 234 0 0,-16 19-194 0 0,20-26-116 0 0,-2-2 0 0 0,-2-2 0 0 0,50-112 0 0 0,-71 136-297 0 0,-2-1 0 0 0,-1 0 0 0 0,-2-1 1 0 0,-2 0-1 0 0,8-61 0 0 0,-16 90 120 0 0,0 1 0 0 0,0-1 0 0 0,0 1 0 0 0,-1-1 1 0 0,0 1-1 0 0,0 0 0 0 0,-3-8 0 0 0,4 13 90 0 0,0-1 0 0 0,-1 1 0 0 0,1 0 0 0 0,-1-1 0 0 0,0 1 0 0 0,1 0 0 0 0,-1 0 0 0 0,0 0 0 0 0,0 0 0 0 0,0 0 0 0 0,0 0 0 0 0,0 0 0 0 0,0 0 1 0 0,0 0-1 0 0,0 0 0 0 0,0 0 0 0 0,0 0 0 0 0,-1 1 0 0 0,1-1 0 0 0,0 1 0 0 0,0-1 0 0 0,-1 1 0 0 0,1-1 0 0 0,0 1 0 0 0,-1 0 0 0 0,1-1 0 0 0,-1 1 0 0 0,1 0 0 0 0,0 0 0 0 0,-1 0 0 0 0,1 0 0 0 0,-1 0 0 0 0,1 1 0 0 0,0-1 0 0 0,-1 0 0 0 0,1 1 0 0 0,0-1 0 0 0,-1 1 0 0 0,0 0 1 0 0,-10 4-101 0 0,0 0 1 0 0,0 1 0 0 0,1 1-1 0 0,0 0 1 0 0,-12 10 0 0 0,3-1 18 0 0,-29 32 0 0 0,35-32 89 0 0,1 0 0 0 0,1 1 0 0 0,0 1-1 0 0,2 0 1 0 0,0 1 0 0 0,-9 24 0 0 0,-35 123-38 0 0,27-73 10 0 0,-19 40 31 0 0,-68 139 0 0 0,71-186 6 0 0,-3-1 0 0 0,-87 117 0 0 0,13-26 800 0 0,38-52-356 0 0,72-110-714 0 0,-1 0-1 0 0,-18 18 1 0 0,22-26 124 0 0,0 0 0 0 0,0 0 0 0 0,0-1 0 0 0,-1 0 0 0 0,1 0 0 0 0,-14 6 0 0 0,19-10-22 0 0,0 0 0 0 0,0-1 0 0 0,0 1 0 0 0,-1 0 0 0 0,1-1 0 0 0,0 0-1 0 0,0 1 1 0 0,0-1 0 0 0,0 0 0 0 0,0 0 0 0 0,-1 0 0 0 0,1 0 0 0 0,0-1 0 0 0,0 1 0 0 0,0 0 0 0 0,0-1 0 0 0,0 0 0 0 0,0 1 0 0 0,0-1 0 0 0,-3-2 0 0 0,-4-4-5366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4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4143 0 0,'1'2'13027'0'0,"1"0"-12770"0"0,0 0 0 0 0,0 0 0 0 0,1 0 0 0 0,-1-1 0 0 0,0 1 0 0 0,1-1 0 0 0,0 1 0 0 0,-1-1 0 0 0,1 0 0 0 0,0 0 0 0 0,-1 0 0 0 0,1 0 0 0 0,5 0 0 0 0,6 1 293 0 0,23 1 0 0 0,-22-3-172 0 0,16 0 135 0 0,1-2 0 0 0,-1-1 0 0 0,56-13 0 0 0,-27 5-68 0 0,177-48-90 0 0,-90 19-2457 0 0,-102 30 233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4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11255 0 0,'0'0'1023'0'0,"-7"5"-764"0"0,-15 8 1140 0 0,-36 16 1 0 0,41-22-976 0 0,0 1 0 0 0,0 1 0 0 0,1 1-1 0 0,-26 19 1 0 0,13-2-68 0 0,1 2 1 0 0,1 1-1 0 0,2 1 0 0 0,-41 64 1 0 0,54-74-188 0 0,0 0 1 0 0,2 1-1 0 0,-8 23 1 0 0,15-37-106 0 0,0-1 0 0 0,1 1 0 0 0,1 0 0 0 0,-1-1-1 0 0,1 1 1 0 0,1 0 0 0 0,-1 0 0 0 0,1 0 0 0 0,0 0 0 0 0,1-1 0 0 0,0 1 0 0 0,0 0 0 0 0,4 9 0 0 0,-5-15-29 0 0,1 0 0 0 0,0 0 0 0 0,0 1 0 0 0,1-1 1 0 0,-1 0-1 0 0,0 0 0 0 0,1 0 0 0 0,-1-1 0 0 0,1 1 0 0 0,0 0 1 0 0,-1 0-1 0 0,1-1 0 0 0,0 1 0 0 0,0-1 0 0 0,0 0 0 0 0,4 3 0 0 0,-2-3 15 0 0,0 0 0 0 0,0 0-1 0 0,-1 0 1 0 0,1 0-1 0 0,0-1 1 0 0,0 1 0 0 0,0-1-1 0 0,0 0 1 0 0,6 0-1 0 0,2-2 77 0 0,0-1 0 0 0,1 1 0 0 0,-2-2 0 0 0,1 0 0 0 0,17-8 0 0 0,23-13 47 0 0,-1-2 0 0 0,85-60 0 0 0,-68 37-147 0 0,112-110 1 0 0,-175 155-41 0 0,0 0 0 0 0,-1-1 0 0 0,1 1 0 0 0,-1-1 0 0 0,0-1-1 0 0,-1 1 1 0 0,6-13 0 0 0,-8 17 6 0 0,-1 0-1 0 0,1-1 1 0 0,0 1 0 0 0,-1-1-1 0 0,0 1 1 0 0,1-1-1 0 0,-1 1 1 0 0,0 0-1 0 0,0-1 1 0 0,-1 1 0 0 0,1-1-1 0 0,0 1 1 0 0,-1-1-1 0 0,0 1 1 0 0,1 0 0 0 0,-1-1-1 0 0,0 1 1 0 0,0 0-1 0 0,0 0 1 0 0,0-1 0 0 0,-1 1-1 0 0,1 0 1 0 0,-1 0-1 0 0,1 0 1 0 0,-1 1 0 0 0,-1-3-1 0 0,-2 0-125 0 0,0 1-1 0 0,0-1 1 0 0,0 1 0 0 0,-1 0-1 0 0,1 0 1 0 0,-1 1-1 0 0,-11-4 1 0 0,-45-9-807 0 0,45 11 747 0 0,3 2 22 0 0,-1 0 1 0 0,1 1 0 0 0,-1 1 0 0 0,-27 2 0 0 0,-58 14-312 0 0,51-7-32 0 0,47-9 262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4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9671 0 0,'0'0'9364'0'0,"0"2"-8404"0"0,0 2-629 0 0,0 1 0 0 0,-1-1-1 0 0,0 0 1 0 0,0 0 0 0 0,0 0 0 0 0,0 1 0 0 0,-1-1-1 0 0,1 0 1 0 0,-1-1 0 0 0,0 1 0 0 0,-1 0-1 0 0,1 0 1 0 0,0-1 0 0 0,-4 4 0 0 0,-20 33 840 0 0,25-39-1292 0 0,0 8-6379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4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6 2759 0 0,'5'-5'13163'0'0,"4"26"-10558"0"0,-8-14-2283 0 0,0 0 0 0 0,-1 1 0 0 0,0-1 0 0 0,0 0 0 0 0,0 0 0 0 0,-2 8 0 0 0,-11 45 859 0 0,8-41-883 0 0,-2 7 34 0 0,-2 0-1 0 0,-1 0 1 0 0,-24 46-1 0 0,-51 64 217 0 0,-19-7-394 0 0,20-28-75 0 0,66-72-79 0 0,17-29 0 0 0,1 0 0 0 0,0 0 0 0 0,0 1 0 0 0,-1-1 0 0 0,1 0 0 0 0,0 1 0 0 0,0-1 0 0 0,0 0 0 0 0,-1 0 0 0 0,1 1 0 0 0,0-1 0 0 0,0 0 0 0 0,0 1 0 0 0,0-1 0 0 0,0 0 0 0 0,0 1 0 0 0,0-1 0 0 0,0 0 0 0 0,0 1 0 0 0,0-1 0 0 0,0 0 0 0 0,0 1 0 0 0,0-1 0 0 0,0 1 0 0 0,0-1 0 0 0,0 0 0 0 0,0 1 0 0 0,0-1 0 0 0,0 0 0 0 0,0 0 0 0 0,1 1 0 0 0,-1-1 0 0 0,0 0 0 0 0,0 1 0 0 0,1-1 0 0 0,6 1 0 0 0,-7-1 0 0 0,8 0-105 0 0,-1-1 0 0 0,1 0 1 0 0,-1 0-1 0 0,0-1 0 0 0,1 0 0 0 0,-1 0 0 0 0,11-6 0 0 0,-11 6 12 0 0,26-12-447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4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4607 0 0,'0'0'13840'0'0,"1"1"-13409"0"0,46 53 1015 0 0,-28-34-1210 0 0,-1 0 0 0 0,24 38-1 0 0,-27-35-159 0 0,-1 1 0 0 0,-2 1-1 0 0,0 0 1 0 0,12 38 0 0 0,-22-54-75 0 0,0 0 0 0 0,-1 0 0 0 0,1 0 0 0 0,-2 0 0 0 0,1 0 0 0 0,-1 0 0 0 0,-2 14 0 0 0,1-17-1 0 0,-1 1 0 0 0,0 0 0 0 0,0-1-1 0 0,0 0 1 0 0,-1 1 0 0 0,1-1 0 0 0,-2 0-1 0 0,1 0 1 0 0,-1-1 0 0 0,1 1-1 0 0,-7 6 1 0 0,-1-2 11 0 0,0 0 0 0 0,-1-1 0 0 0,0-1 0 0 0,0 0 0 0 0,-1 0 0 0 0,-17 7 0 0 0,-14 9-16 0 0,36-19-233 0 0,0-1 0 0 0,-1 0 0 0 0,1 0 0 0 0,-1-1-1 0 0,0 0 1 0 0,1-1 0 0 0,-1 0 0 0 0,0 0 0 0 0,-1 0 0 0 0,1-2 0 0 0,0 1-1 0 0,-12-1 1 0 0,21 0 97 0 0,-1 0 0 0 0,0 0 1 0 0,0 0-1 0 0,0-1 0 0 0,0 1 0 0 0,0 0 0 0 0,1 0 0 0 0,-1 0 0 0 0,0-1 1 0 0,0 1-1 0 0,0 0 0 0 0,1-1 0 0 0,-1 1 0 0 0,0-1 0 0 0,1 1 0 0 0,-1-1 0 0 0,0 1 1 0 0,1-1-1 0 0,-1 0 0 0 0,0 1 0 0 0,1-1 0 0 0,-1 0 0 0 0,1 1 0 0 0,0-1 0 0 0,-1 0 1 0 0,1 0-1 0 0,-1 0 0 0 0,1-1 0 0 0,-1-6-1678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4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58 13791 0 0,'0'0'630'0'0,"0"-1"-13"0"0,2-5-258 0 0,-3 5-255 0 0,1 1 1 0 0,0-1-1 0 0,-1 1 1 0 0,1 0-1 0 0,-1-1 0 0 0,1 1 1 0 0,0-1-1 0 0,-1 1 1 0 0,1 0-1 0 0,-1-1 1 0 0,1 1-1 0 0,-1 0 1 0 0,1 0-1 0 0,-1-1 1 0 0,1 1-1 0 0,-1 0 1 0 0,1 0-1 0 0,-1 0 1 0 0,0 0-1 0 0,1 0 1 0 0,-1 0-1 0 0,1 0 1 0 0,-1 0-1 0 0,0 0 1 0 0,-4 0 123 0 0,1 1 1 0 0,-1-1-1 0 0,1 1 1 0 0,0 1-1 0 0,0-1 1 0 0,-1 1 0 0 0,-5 3-1 0 0,-28 16 357 0 0,-17 19-376 0 0,-56 52 1 0 0,73-59-212 0 0,19-16 2 0 0,1 1 0 0 0,0 0 0 0 0,2 1 0 0 0,0 1 0 0 0,-17 28 0 0 0,29-41 10 0 0,0 0 0 0 0,1 0 0 0 0,0 0 0 0 0,0 0 0 0 0,1 1 1 0 0,-1-1-1 0 0,0 9 0 0 0,3-13 21 0 0,-1 0 0 0 0,1-1 1 0 0,0 1-1 0 0,0 0 1 0 0,0 0-1 0 0,0-1 0 0 0,1 1 1 0 0,-1 0-1 0 0,1 0 1 0 0,0-1-1 0 0,0 1 0 0 0,-1-1 1 0 0,2 1-1 0 0,-1 0 1 0 0,0-1-1 0 0,0 0 0 0 0,1 1 1 0 0,-1-1-1 0 0,1 0 1 0 0,0 0-1 0 0,0 0 0 0 0,4 4 1 0 0,0-2 67 0 0,1 0 1 0 0,0 0-1 0 0,0-1 1 0 0,1 0-1 0 0,-1 0 1 0 0,0 0-1 0 0,1-1 1 0 0,0 0-1 0 0,0-1 1 0 0,-1 0-1 0 0,1 0 1 0 0,0 0-1 0 0,0-1 1 0 0,0-1-1 0 0,10 0 1 0 0,13-4 112 0 0,0-1-1 0 0,43-14 1 0 0,-69 19-194 0 0,52-17 166 0 0,86-37 0 0 0,-120 44-143 0 0,-1-1 0 0 0,0-1 1 0 0,0-1-1 0 0,-2 0 0 0 0,0-2 0 0 0,25-25 0 0 0,-41 38-80 0 0,0-2 0 0 0,-1 1 0 0 0,0 0 0 0 0,0-1 0 0 0,0 1 0 0 0,0-1 0 0 0,-1 0 0 0 0,0 0 0 0 0,0 0 0 0 0,0 0 0 0 0,-1 0 0 0 0,1 0 0 0 0,-1 0 0 0 0,0-1 0 0 0,0-5 0 0 0,-1 7-1 0 0,-1-1-1 0 0,1 1 1 0 0,-1 0 0 0 0,0 0-1 0 0,0-1 1 0 0,0 1-1 0 0,0 0 1 0 0,-1 0 0 0 0,1 0-1 0 0,-1 0 1 0 0,0 1-1 0 0,-1-1 1 0 0,1 0 0 0 0,0 1-1 0 0,-1 0 1 0 0,0-1-1 0 0,0 1 1 0 0,0 0 0 0 0,-5-3-1 0 0,-11-8-844 0 0,-34-18-1 0 0,37 22 345 0 0,-1 1 1 0 0,1-2-1 0 0,-20-18 1 0 0,-12-18-2505 0 0,47 46 2591 0 0,12 9-552 0 0,19 17-54 0 0,-12-8-3834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4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 11055 0 0,'0'0'1002'0'0,"5"-8"-804"0"0,6-6 3276 0 0,-3 1 7205 0 0,-14 21-10590 0 0,0 0 0 0 0,1 1 0 0 0,-7 13-1 0 0,11-19-89 0 0,-1 1-1 0 0,1 0 1 0 0,-1 0-1 0 0,1-1 0 0 0,0 1 1 0 0,0 0-1 0 0,1 0 1 0 0,-1 0-1 0 0,1 0 1 0 0,0 0-1 0 0,0 7 0 0 0,1-10-67 0 0,2 9-2752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3T20:46:4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 15951 0 0,'0'0'363'0'0,"2"0"46"0"0,16-5 598 0 0,-17 4-196 0 0,-1 3-783 0 0,-1 0 1 0 0,0-1-1 0 0,0 0 1 0 0,0 1 0 0 0,0-1-1 0 0,0 1 1 0 0,0-1-1 0 0,0 0 1 0 0,-3 2 0 0 0,1 0 5 0 0,-54 55 96 0 0,-16 17-106 0 0,18-16-15 0 0,-24 30-12 0 0,68-76 83 0 0,2 1 0 0 0,-1 0 0 0 0,2 1 0 0 0,-13 30 0 0 0,19-42 6 0 0,1 0 1 0 0,0 1-1 0 0,0 0 1 0 0,0-1-1 0 0,0 1 1 0 0,1 0-1 0 0,-1-1 1 0 0,1 1-1 0 0,0 0 1 0 0,0-1-1 0 0,1 1 1 0 0,-1 0-1 0 0,1 0 1 0 0,1 4-1 0 0,-1-5 12 0 0,0 0-1 0 0,1 0 0 0 0,0-1 0 0 0,-1 1 0 0 0,1 0 0 0 0,0-1 0 0 0,0 0 0 0 0,0 1 0 0 0,1-1 0 0 0,-1 0 0 0 0,1 0 0 0 0,-1 0 0 0 0,1-1 1 0 0,-1 1-1 0 0,1 0 0 0 0,0-1 0 0 0,5 2 0 0 0,4 1 29 0 0,0 0 0 0 0,0-2 1 0 0,1 1-1 0 0,-1-1 0 0 0,1-1 1 0 0,-1 0-1 0 0,1-1 0 0 0,0 0 0 0 0,-1-1 1 0 0,20-4-1 0 0,13-4 30 0 0,65-23 0 0 0,-90 25-131 0 0,-1 0 0 0 0,1-1 1 0 0,-2-1-1 0 0,1-1 0 0 0,-1 0 0 0 0,-1-2 0 0 0,22-17 0 0 0,-33 23-14 0 0,0 0 0 0 0,0 0-1 0 0,-1 0 1 0 0,0 0 0 0 0,0-1-1 0 0,-1 0 1 0 0,0 0 0 0 0,0 0-1 0 0,4-11 1 0 0,-6 12-25 0 0,-1 0 0 0 0,1 0 0 0 0,-1-1 0 0 0,0 1 0 0 0,-1-1 0 0 0,0 1 0 0 0,0-1 0 0 0,0 1 0 0 0,0-1 0 0 0,-1 1 0 0 0,0-1 0 0 0,-1 1 0 0 0,-2-7 0 0 0,2 6-94 0 0,-1-1 0 0 0,-1 1 0 0 0,1 1 0 0 0,-1-1 0 0 0,0 0-1 0 0,0 1 1 0 0,-1 0 0 0 0,0 0 0 0 0,0 0 0 0 0,-1 1 0 0 0,1-1 0 0 0,-1 1 0 0 0,-11-6-1 0 0,-5-3-644 0 0,-2 1-1 0 0,-41-16 0 0 0,-7-3-1391 0 0,43 13 265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D78F-D51F-4529-9090-0257D6999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24563-BABB-4E11-BC44-1253CFC9C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43EEF-ECC3-4A97-93EC-1375C96A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FB400-92F6-4B6E-B26D-A23777780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E5B7-ECD2-4071-8188-6379FB95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7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2CCF-0507-4D1F-ADFC-5245D141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4352A-75DA-46FE-8EA5-E00FA3561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5CFA-7938-486B-89F9-51FAAE4E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E0BFB-66D1-4061-8725-14E392EE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63F07-5EB4-4031-B0BB-60BBB89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8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274D4-9BBF-4970-8395-FA0CF02EB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911CD-9390-44DE-8FD6-2B21963D6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160B9-94E8-4F47-8C54-914EC7CA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6BC76-7C9A-49D9-A357-38B4DB2B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6BB3-1F91-481D-81B3-27B806CA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9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9BDFD-63D8-4CDF-8254-0F19590C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00F45-B3E8-48AF-BAF5-4292B3263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7969C-0F3B-4D17-85D1-154EE8E7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A491B-5CD1-48A7-9901-86E553FB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37974-E02C-4135-BEEA-E577DFE2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91D3-92B6-42CF-B750-582B0E01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BE1DA-E51A-4626-9E43-E9AAD43E5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78AF-C968-4B5C-9596-A0465DF0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1509F-BDB7-4E68-9C79-32678576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253F9-E586-4A52-A17B-C72A993A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4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0C3C-DBA4-4CBD-B036-124D8275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25F0-AB7D-4D0F-9531-8DCE94079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E0927-7F54-4CAE-92DC-B49152D99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47899-5C9F-4569-96D1-F8CC8C35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ACA8C-DA95-4755-A4DB-D8439E5D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0DFC9-B588-4E38-AAAF-D1DAFC9B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B1D5-FE3E-415A-837A-50DE10BC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C137A-1CCC-4A34-818D-20853B3B7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A73EB-C1CF-4BAD-8BB6-53B5F25F4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4AF39-1F8C-44E6-A0DE-DA3DCDFF4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25A74-B124-4322-8C31-EA2021959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BCC608-3BFF-4A1C-97F3-A45248747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6C0648-1FDA-4418-B92D-25AC05E9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ADED7-3931-4A65-870C-077AAA6A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00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B0F6-0A9D-4829-B7FD-E67C3AB2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BA94D-30BA-466E-BDA5-0C2E4CF4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7C274-4B0D-4A4F-B401-633890C2B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F8264-48B6-42DF-A93D-E5C71CAB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3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2736A-A5EA-4F53-B7BD-0DD3C82E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CD698-5CA8-4949-B2AC-9B9AB71D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B130F-D678-450A-AA53-7B577CCE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2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6045-A963-481F-8FDF-4AE03F78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55D4-46DD-4213-B915-9E162311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38434-213E-4DED-BAAB-CFF83E8B9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19302-2401-4B7B-A084-973D4632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5D71A-F1BC-40B5-A51C-374315A1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32461-8DAB-4BE9-8DAE-8713E9FF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F845-1CC6-4BCA-B9D4-B741C7D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AABB0B-9D4D-41BC-9B3B-A356B94571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AF58A-D0D7-48C2-96A5-4E80B2696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F306C-73D6-4EF7-A7EC-B961AC30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AF011-6692-44CB-979C-920B647A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ADAE2-EA53-48FE-8014-5427F2A1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2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10DCD-759A-40E4-B2C3-A93C4785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10180-CCC8-4DDB-AC4D-2CEBB54A0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77371-930D-41CB-86BC-CFF00259D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6E1A8-AD19-4202-A5E2-DD041C1A514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C0A4C-71D5-4A98-85D2-9643D09B2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3411B-DC27-4069-9508-E39E6FE14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00099-9A24-4817-BE14-F47D09AFF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7.png"/><Relationship Id="rId21" Type="http://schemas.openxmlformats.org/officeDocument/2006/relationships/image" Target="../media/image719.png"/><Relationship Id="rId42" Type="http://schemas.openxmlformats.org/officeDocument/2006/relationships/customXml" Target="../ink/ink1583.xml"/><Relationship Id="rId63" Type="http://schemas.openxmlformats.org/officeDocument/2006/relationships/image" Target="../media/image740.png"/><Relationship Id="rId84" Type="http://schemas.openxmlformats.org/officeDocument/2006/relationships/customXml" Target="../ink/ink1604.xml"/><Relationship Id="rId138" Type="http://schemas.openxmlformats.org/officeDocument/2006/relationships/customXml" Target="../ink/ink1631.xml"/><Relationship Id="rId159" Type="http://schemas.openxmlformats.org/officeDocument/2006/relationships/image" Target="../media/image788.png"/><Relationship Id="rId170" Type="http://schemas.openxmlformats.org/officeDocument/2006/relationships/customXml" Target="../ink/ink1647.xml"/><Relationship Id="rId191" Type="http://schemas.openxmlformats.org/officeDocument/2006/relationships/image" Target="../media/image804.png"/><Relationship Id="rId205" Type="http://schemas.openxmlformats.org/officeDocument/2006/relationships/image" Target="../media/image811.png"/><Relationship Id="rId226" Type="http://schemas.openxmlformats.org/officeDocument/2006/relationships/customXml" Target="../ink/ink1675.xml"/><Relationship Id="rId247" Type="http://schemas.openxmlformats.org/officeDocument/2006/relationships/image" Target="../media/image832.png"/><Relationship Id="rId107" Type="http://schemas.openxmlformats.org/officeDocument/2006/relationships/image" Target="../media/image762.png"/><Relationship Id="rId11" Type="http://schemas.openxmlformats.org/officeDocument/2006/relationships/image" Target="../media/image714.png"/><Relationship Id="rId32" Type="http://schemas.openxmlformats.org/officeDocument/2006/relationships/customXml" Target="../ink/ink1578.xml"/><Relationship Id="rId53" Type="http://schemas.openxmlformats.org/officeDocument/2006/relationships/image" Target="../media/image735.png"/><Relationship Id="rId74" Type="http://schemas.openxmlformats.org/officeDocument/2006/relationships/customXml" Target="../ink/ink1599.xml"/><Relationship Id="rId128" Type="http://schemas.openxmlformats.org/officeDocument/2006/relationships/customXml" Target="../ink/ink1626.xml"/><Relationship Id="rId149" Type="http://schemas.openxmlformats.org/officeDocument/2006/relationships/image" Target="../media/image783.png"/><Relationship Id="rId5" Type="http://schemas.openxmlformats.org/officeDocument/2006/relationships/image" Target="../media/image711.png"/><Relationship Id="rId95" Type="http://schemas.openxmlformats.org/officeDocument/2006/relationships/image" Target="../media/image756.png"/><Relationship Id="rId160" Type="http://schemas.openxmlformats.org/officeDocument/2006/relationships/customXml" Target="../ink/ink1642.xml"/><Relationship Id="rId181" Type="http://schemas.openxmlformats.org/officeDocument/2006/relationships/image" Target="../media/image799.png"/><Relationship Id="rId216" Type="http://schemas.openxmlformats.org/officeDocument/2006/relationships/customXml" Target="../ink/ink1670.xml"/><Relationship Id="rId237" Type="http://schemas.openxmlformats.org/officeDocument/2006/relationships/image" Target="../media/image827.png"/><Relationship Id="rId22" Type="http://schemas.openxmlformats.org/officeDocument/2006/relationships/customXml" Target="../ink/ink1573.xml"/><Relationship Id="rId43" Type="http://schemas.openxmlformats.org/officeDocument/2006/relationships/image" Target="../media/image730.png"/><Relationship Id="rId64" Type="http://schemas.openxmlformats.org/officeDocument/2006/relationships/customXml" Target="../ink/ink1594.xml"/><Relationship Id="rId118" Type="http://schemas.openxmlformats.org/officeDocument/2006/relationships/customXml" Target="../ink/ink1621.xml"/><Relationship Id="rId139" Type="http://schemas.openxmlformats.org/officeDocument/2006/relationships/image" Target="../media/image778.png"/><Relationship Id="rId85" Type="http://schemas.openxmlformats.org/officeDocument/2006/relationships/image" Target="../media/image751.png"/><Relationship Id="rId150" Type="http://schemas.openxmlformats.org/officeDocument/2006/relationships/customXml" Target="../ink/ink1637.xml"/><Relationship Id="rId171" Type="http://schemas.openxmlformats.org/officeDocument/2006/relationships/image" Target="../media/image794.png"/><Relationship Id="rId192" Type="http://schemas.openxmlformats.org/officeDocument/2006/relationships/customXml" Target="../ink/ink1658.xml"/><Relationship Id="rId206" Type="http://schemas.openxmlformats.org/officeDocument/2006/relationships/customXml" Target="../ink/ink1665.xml"/><Relationship Id="rId227" Type="http://schemas.openxmlformats.org/officeDocument/2006/relationships/image" Target="../media/image822.png"/><Relationship Id="rId248" Type="http://schemas.openxmlformats.org/officeDocument/2006/relationships/customXml" Target="../ink/ink1686.xml"/><Relationship Id="rId12" Type="http://schemas.openxmlformats.org/officeDocument/2006/relationships/customXml" Target="../ink/ink1568.xml"/><Relationship Id="rId33" Type="http://schemas.openxmlformats.org/officeDocument/2006/relationships/image" Target="../media/image725.png"/><Relationship Id="rId108" Type="http://schemas.openxmlformats.org/officeDocument/2006/relationships/customXml" Target="../ink/ink1616.xml"/><Relationship Id="rId129" Type="http://schemas.openxmlformats.org/officeDocument/2006/relationships/image" Target="../media/image773.png"/><Relationship Id="rId54" Type="http://schemas.openxmlformats.org/officeDocument/2006/relationships/customXml" Target="../ink/ink1589.xml"/><Relationship Id="rId75" Type="http://schemas.openxmlformats.org/officeDocument/2006/relationships/image" Target="../media/image746.png"/><Relationship Id="rId96" Type="http://schemas.openxmlformats.org/officeDocument/2006/relationships/customXml" Target="../ink/ink1610.xml"/><Relationship Id="rId140" Type="http://schemas.openxmlformats.org/officeDocument/2006/relationships/customXml" Target="../ink/ink1632.xml"/><Relationship Id="rId161" Type="http://schemas.openxmlformats.org/officeDocument/2006/relationships/image" Target="../media/image789.png"/><Relationship Id="rId182" Type="http://schemas.openxmlformats.org/officeDocument/2006/relationships/customXml" Target="../ink/ink1653.xml"/><Relationship Id="rId217" Type="http://schemas.openxmlformats.org/officeDocument/2006/relationships/image" Target="../media/image817.png"/><Relationship Id="rId6" Type="http://schemas.openxmlformats.org/officeDocument/2006/relationships/customXml" Target="../ink/ink1565.xml"/><Relationship Id="rId238" Type="http://schemas.openxmlformats.org/officeDocument/2006/relationships/customXml" Target="../ink/ink1681.xml"/><Relationship Id="rId23" Type="http://schemas.openxmlformats.org/officeDocument/2006/relationships/image" Target="../media/image720.png"/><Relationship Id="rId119" Type="http://schemas.openxmlformats.org/officeDocument/2006/relationships/image" Target="../media/image768.png"/><Relationship Id="rId44" Type="http://schemas.openxmlformats.org/officeDocument/2006/relationships/customXml" Target="../ink/ink1584.xml"/><Relationship Id="rId65" Type="http://schemas.openxmlformats.org/officeDocument/2006/relationships/image" Target="../media/image741.png"/><Relationship Id="rId86" Type="http://schemas.openxmlformats.org/officeDocument/2006/relationships/customXml" Target="../ink/ink1605.xml"/><Relationship Id="rId130" Type="http://schemas.openxmlformats.org/officeDocument/2006/relationships/customXml" Target="../ink/ink1627.xml"/><Relationship Id="rId151" Type="http://schemas.openxmlformats.org/officeDocument/2006/relationships/image" Target="../media/image784.png"/><Relationship Id="rId172" Type="http://schemas.openxmlformats.org/officeDocument/2006/relationships/customXml" Target="../ink/ink1648.xml"/><Relationship Id="rId193" Type="http://schemas.openxmlformats.org/officeDocument/2006/relationships/image" Target="../media/image805.png"/><Relationship Id="rId207" Type="http://schemas.openxmlformats.org/officeDocument/2006/relationships/image" Target="../media/image812.png"/><Relationship Id="rId228" Type="http://schemas.openxmlformats.org/officeDocument/2006/relationships/customXml" Target="../ink/ink1676.xml"/><Relationship Id="rId249" Type="http://schemas.openxmlformats.org/officeDocument/2006/relationships/image" Target="../media/image833.png"/><Relationship Id="rId13" Type="http://schemas.openxmlformats.org/officeDocument/2006/relationships/image" Target="../media/image715.png"/><Relationship Id="rId109" Type="http://schemas.openxmlformats.org/officeDocument/2006/relationships/image" Target="../media/image763.png"/><Relationship Id="rId34" Type="http://schemas.openxmlformats.org/officeDocument/2006/relationships/customXml" Target="../ink/ink1579.xml"/><Relationship Id="rId55" Type="http://schemas.openxmlformats.org/officeDocument/2006/relationships/image" Target="../media/image736.png"/><Relationship Id="rId76" Type="http://schemas.openxmlformats.org/officeDocument/2006/relationships/customXml" Target="../ink/ink1600.xml"/><Relationship Id="rId97" Type="http://schemas.openxmlformats.org/officeDocument/2006/relationships/image" Target="../media/image757.png"/><Relationship Id="rId120" Type="http://schemas.openxmlformats.org/officeDocument/2006/relationships/customXml" Target="../ink/ink1622.xml"/><Relationship Id="rId141" Type="http://schemas.openxmlformats.org/officeDocument/2006/relationships/image" Target="../media/image779.png"/><Relationship Id="rId7" Type="http://schemas.openxmlformats.org/officeDocument/2006/relationships/image" Target="../media/image712.png"/><Relationship Id="rId162" Type="http://schemas.openxmlformats.org/officeDocument/2006/relationships/customXml" Target="../ink/ink1643.xml"/><Relationship Id="rId183" Type="http://schemas.openxmlformats.org/officeDocument/2006/relationships/image" Target="../media/image800.png"/><Relationship Id="rId218" Type="http://schemas.openxmlformats.org/officeDocument/2006/relationships/customXml" Target="../ink/ink1671.xml"/><Relationship Id="rId239" Type="http://schemas.openxmlformats.org/officeDocument/2006/relationships/image" Target="../media/image828.png"/><Relationship Id="rId250" Type="http://schemas.openxmlformats.org/officeDocument/2006/relationships/customXml" Target="../ink/ink1687.xml"/><Relationship Id="rId24" Type="http://schemas.openxmlformats.org/officeDocument/2006/relationships/customXml" Target="../ink/ink1574.xml"/><Relationship Id="rId45" Type="http://schemas.openxmlformats.org/officeDocument/2006/relationships/image" Target="../media/image731.png"/><Relationship Id="rId66" Type="http://schemas.openxmlformats.org/officeDocument/2006/relationships/customXml" Target="../ink/ink1595.xml"/><Relationship Id="rId87" Type="http://schemas.openxmlformats.org/officeDocument/2006/relationships/image" Target="../media/image752.png"/><Relationship Id="rId110" Type="http://schemas.openxmlformats.org/officeDocument/2006/relationships/customXml" Target="../ink/ink1617.xml"/><Relationship Id="rId131" Type="http://schemas.openxmlformats.org/officeDocument/2006/relationships/image" Target="../media/image774.png"/><Relationship Id="rId152" Type="http://schemas.openxmlformats.org/officeDocument/2006/relationships/customXml" Target="../ink/ink1638.xml"/><Relationship Id="rId173" Type="http://schemas.openxmlformats.org/officeDocument/2006/relationships/image" Target="../media/image795.png"/><Relationship Id="rId194" Type="http://schemas.openxmlformats.org/officeDocument/2006/relationships/customXml" Target="../ink/ink1659.xml"/><Relationship Id="rId208" Type="http://schemas.openxmlformats.org/officeDocument/2006/relationships/customXml" Target="../ink/ink1666.xml"/><Relationship Id="rId229" Type="http://schemas.openxmlformats.org/officeDocument/2006/relationships/image" Target="../media/image823.png"/><Relationship Id="rId240" Type="http://schemas.openxmlformats.org/officeDocument/2006/relationships/customXml" Target="../ink/ink1682.xml"/><Relationship Id="rId14" Type="http://schemas.openxmlformats.org/officeDocument/2006/relationships/customXml" Target="../ink/ink1569.xml"/><Relationship Id="rId35" Type="http://schemas.openxmlformats.org/officeDocument/2006/relationships/image" Target="../media/image726.png"/><Relationship Id="rId56" Type="http://schemas.openxmlformats.org/officeDocument/2006/relationships/customXml" Target="../ink/ink1590.xml"/><Relationship Id="rId77" Type="http://schemas.openxmlformats.org/officeDocument/2006/relationships/image" Target="../media/image747.png"/><Relationship Id="rId100" Type="http://schemas.openxmlformats.org/officeDocument/2006/relationships/customXml" Target="../ink/ink1612.xml"/><Relationship Id="rId8" Type="http://schemas.openxmlformats.org/officeDocument/2006/relationships/customXml" Target="../ink/ink1566.xml"/><Relationship Id="rId98" Type="http://schemas.openxmlformats.org/officeDocument/2006/relationships/customXml" Target="../ink/ink1611.xml"/><Relationship Id="rId121" Type="http://schemas.openxmlformats.org/officeDocument/2006/relationships/image" Target="../media/image769.png"/><Relationship Id="rId142" Type="http://schemas.openxmlformats.org/officeDocument/2006/relationships/customXml" Target="../ink/ink1633.xml"/><Relationship Id="rId163" Type="http://schemas.openxmlformats.org/officeDocument/2006/relationships/image" Target="../media/image790.png"/><Relationship Id="rId184" Type="http://schemas.openxmlformats.org/officeDocument/2006/relationships/customXml" Target="../ink/ink1654.xml"/><Relationship Id="rId219" Type="http://schemas.openxmlformats.org/officeDocument/2006/relationships/image" Target="../media/image818.png"/><Relationship Id="rId230" Type="http://schemas.openxmlformats.org/officeDocument/2006/relationships/customXml" Target="../ink/ink1677.xml"/><Relationship Id="rId251" Type="http://schemas.openxmlformats.org/officeDocument/2006/relationships/image" Target="../media/image834.png"/><Relationship Id="rId25" Type="http://schemas.openxmlformats.org/officeDocument/2006/relationships/image" Target="../media/image721.png"/><Relationship Id="rId46" Type="http://schemas.openxmlformats.org/officeDocument/2006/relationships/customXml" Target="../ink/ink1585.xml"/><Relationship Id="rId67" Type="http://schemas.openxmlformats.org/officeDocument/2006/relationships/image" Target="../media/image742.png"/><Relationship Id="rId88" Type="http://schemas.openxmlformats.org/officeDocument/2006/relationships/customXml" Target="../ink/ink1606.xml"/><Relationship Id="rId111" Type="http://schemas.openxmlformats.org/officeDocument/2006/relationships/image" Target="../media/image764.png"/><Relationship Id="rId132" Type="http://schemas.openxmlformats.org/officeDocument/2006/relationships/customXml" Target="../ink/ink1628.xml"/><Relationship Id="rId153" Type="http://schemas.openxmlformats.org/officeDocument/2006/relationships/image" Target="../media/image785.png"/><Relationship Id="rId174" Type="http://schemas.openxmlformats.org/officeDocument/2006/relationships/customXml" Target="../ink/ink1649.xml"/><Relationship Id="rId195" Type="http://schemas.openxmlformats.org/officeDocument/2006/relationships/image" Target="../media/image806.png"/><Relationship Id="rId209" Type="http://schemas.openxmlformats.org/officeDocument/2006/relationships/image" Target="../media/image813.png"/><Relationship Id="rId220" Type="http://schemas.openxmlformats.org/officeDocument/2006/relationships/customXml" Target="../ink/ink1672.xml"/><Relationship Id="rId241" Type="http://schemas.openxmlformats.org/officeDocument/2006/relationships/image" Target="../media/image829.png"/><Relationship Id="rId15" Type="http://schemas.openxmlformats.org/officeDocument/2006/relationships/image" Target="../media/image716.png"/><Relationship Id="rId36" Type="http://schemas.openxmlformats.org/officeDocument/2006/relationships/customXml" Target="../ink/ink1580.xml"/><Relationship Id="rId57" Type="http://schemas.openxmlformats.org/officeDocument/2006/relationships/image" Target="../media/image737.png"/><Relationship Id="rId78" Type="http://schemas.openxmlformats.org/officeDocument/2006/relationships/customXml" Target="../ink/ink1601.xml"/><Relationship Id="rId99" Type="http://schemas.openxmlformats.org/officeDocument/2006/relationships/image" Target="../media/image758.png"/><Relationship Id="rId101" Type="http://schemas.openxmlformats.org/officeDocument/2006/relationships/image" Target="../media/image759.png"/><Relationship Id="rId122" Type="http://schemas.openxmlformats.org/officeDocument/2006/relationships/customXml" Target="../ink/ink1623.xml"/><Relationship Id="rId143" Type="http://schemas.openxmlformats.org/officeDocument/2006/relationships/image" Target="../media/image780.png"/><Relationship Id="rId164" Type="http://schemas.openxmlformats.org/officeDocument/2006/relationships/customXml" Target="../ink/ink1644.xml"/><Relationship Id="rId185" Type="http://schemas.openxmlformats.org/officeDocument/2006/relationships/image" Target="../media/image801.png"/><Relationship Id="rId9" Type="http://schemas.openxmlformats.org/officeDocument/2006/relationships/image" Target="../media/image713.png"/><Relationship Id="rId210" Type="http://schemas.openxmlformats.org/officeDocument/2006/relationships/customXml" Target="../ink/ink1667.xml"/><Relationship Id="rId26" Type="http://schemas.openxmlformats.org/officeDocument/2006/relationships/customXml" Target="../ink/ink1575.xml"/><Relationship Id="rId231" Type="http://schemas.openxmlformats.org/officeDocument/2006/relationships/image" Target="../media/image824.png"/><Relationship Id="rId252" Type="http://schemas.openxmlformats.org/officeDocument/2006/relationships/customXml" Target="../ink/ink1688.xml"/><Relationship Id="rId47" Type="http://schemas.openxmlformats.org/officeDocument/2006/relationships/image" Target="../media/image732.png"/><Relationship Id="rId68" Type="http://schemas.openxmlformats.org/officeDocument/2006/relationships/customXml" Target="../ink/ink1596.xml"/><Relationship Id="rId89" Type="http://schemas.openxmlformats.org/officeDocument/2006/relationships/image" Target="../media/image753.png"/><Relationship Id="rId112" Type="http://schemas.openxmlformats.org/officeDocument/2006/relationships/customXml" Target="../ink/ink1618.xml"/><Relationship Id="rId133" Type="http://schemas.openxmlformats.org/officeDocument/2006/relationships/image" Target="../media/image775.png"/><Relationship Id="rId154" Type="http://schemas.openxmlformats.org/officeDocument/2006/relationships/customXml" Target="../ink/ink1639.xml"/><Relationship Id="rId175" Type="http://schemas.openxmlformats.org/officeDocument/2006/relationships/image" Target="../media/image796.png"/><Relationship Id="rId196" Type="http://schemas.openxmlformats.org/officeDocument/2006/relationships/customXml" Target="../ink/ink1660.xml"/><Relationship Id="rId200" Type="http://schemas.openxmlformats.org/officeDocument/2006/relationships/customXml" Target="../ink/ink1662.xml"/><Relationship Id="rId16" Type="http://schemas.openxmlformats.org/officeDocument/2006/relationships/customXml" Target="../ink/ink1570.xml"/><Relationship Id="rId221" Type="http://schemas.openxmlformats.org/officeDocument/2006/relationships/image" Target="../media/image819.png"/><Relationship Id="rId242" Type="http://schemas.openxmlformats.org/officeDocument/2006/relationships/customXml" Target="../ink/ink1683.xml"/><Relationship Id="rId37" Type="http://schemas.openxmlformats.org/officeDocument/2006/relationships/image" Target="../media/image727.png"/><Relationship Id="rId58" Type="http://schemas.openxmlformats.org/officeDocument/2006/relationships/customXml" Target="../ink/ink1591.xml"/><Relationship Id="rId79" Type="http://schemas.openxmlformats.org/officeDocument/2006/relationships/image" Target="../media/image748.png"/><Relationship Id="rId102" Type="http://schemas.openxmlformats.org/officeDocument/2006/relationships/customXml" Target="../ink/ink1613.xml"/><Relationship Id="rId123" Type="http://schemas.openxmlformats.org/officeDocument/2006/relationships/image" Target="../media/image770.png"/><Relationship Id="rId144" Type="http://schemas.openxmlformats.org/officeDocument/2006/relationships/customXml" Target="../ink/ink1634.xml"/><Relationship Id="rId90" Type="http://schemas.openxmlformats.org/officeDocument/2006/relationships/customXml" Target="../ink/ink1607.xml"/><Relationship Id="rId165" Type="http://schemas.openxmlformats.org/officeDocument/2006/relationships/image" Target="../media/image791.png"/><Relationship Id="rId186" Type="http://schemas.openxmlformats.org/officeDocument/2006/relationships/customXml" Target="../ink/ink1655.xml"/><Relationship Id="rId211" Type="http://schemas.openxmlformats.org/officeDocument/2006/relationships/image" Target="../media/image814.png"/><Relationship Id="rId232" Type="http://schemas.openxmlformats.org/officeDocument/2006/relationships/customXml" Target="../ink/ink1678.xml"/><Relationship Id="rId253" Type="http://schemas.openxmlformats.org/officeDocument/2006/relationships/image" Target="../media/image835.png"/><Relationship Id="rId27" Type="http://schemas.openxmlformats.org/officeDocument/2006/relationships/image" Target="../media/image722.png"/><Relationship Id="rId48" Type="http://schemas.openxmlformats.org/officeDocument/2006/relationships/customXml" Target="../ink/ink1586.xml"/><Relationship Id="rId69" Type="http://schemas.openxmlformats.org/officeDocument/2006/relationships/image" Target="../media/image743.png"/><Relationship Id="rId113" Type="http://schemas.openxmlformats.org/officeDocument/2006/relationships/image" Target="../media/image765.png"/><Relationship Id="rId134" Type="http://schemas.openxmlformats.org/officeDocument/2006/relationships/customXml" Target="../ink/ink1629.xml"/><Relationship Id="rId80" Type="http://schemas.openxmlformats.org/officeDocument/2006/relationships/customXml" Target="../ink/ink1602.xml"/><Relationship Id="rId155" Type="http://schemas.openxmlformats.org/officeDocument/2006/relationships/image" Target="../media/image786.png"/><Relationship Id="rId176" Type="http://schemas.openxmlformats.org/officeDocument/2006/relationships/customXml" Target="../ink/ink1650.xml"/><Relationship Id="rId197" Type="http://schemas.openxmlformats.org/officeDocument/2006/relationships/image" Target="../media/image807.png"/><Relationship Id="rId201" Type="http://schemas.openxmlformats.org/officeDocument/2006/relationships/image" Target="../media/image809.png"/><Relationship Id="rId222" Type="http://schemas.openxmlformats.org/officeDocument/2006/relationships/customXml" Target="../ink/ink1673.xml"/><Relationship Id="rId243" Type="http://schemas.openxmlformats.org/officeDocument/2006/relationships/image" Target="../media/image830.png"/><Relationship Id="rId17" Type="http://schemas.openxmlformats.org/officeDocument/2006/relationships/image" Target="../media/image717.png"/><Relationship Id="rId38" Type="http://schemas.openxmlformats.org/officeDocument/2006/relationships/customXml" Target="../ink/ink1581.xml"/><Relationship Id="rId59" Type="http://schemas.openxmlformats.org/officeDocument/2006/relationships/image" Target="../media/image738.png"/><Relationship Id="rId103" Type="http://schemas.openxmlformats.org/officeDocument/2006/relationships/image" Target="../media/image760.png"/><Relationship Id="rId124" Type="http://schemas.openxmlformats.org/officeDocument/2006/relationships/customXml" Target="../ink/ink1624.xml"/><Relationship Id="rId70" Type="http://schemas.openxmlformats.org/officeDocument/2006/relationships/customXml" Target="../ink/ink1597.xml"/><Relationship Id="rId91" Type="http://schemas.openxmlformats.org/officeDocument/2006/relationships/image" Target="../media/image754.png"/><Relationship Id="rId145" Type="http://schemas.openxmlformats.org/officeDocument/2006/relationships/image" Target="../media/image781.png"/><Relationship Id="rId166" Type="http://schemas.openxmlformats.org/officeDocument/2006/relationships/customXml" Target="../ink/ink1645.xml"/><Relationship Id="rId187" Type="http://schemas.openxmlformats.org/officeDocument/2006/relationships/image" Target="../media/image80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68.xml"/><Relationship Id="rId233" Type="http://schemas.openxmlformats.org/officeDocument/2006/relationships/image" Target="../media/image825.png"/><Relationship Id="rId254" Type="http://schemas.openxmlformats.org/officeDocument/2006/relationships/customXml" Target="../ink/ink1689.xml"/><Relationship Id="rId28" Type="http://schemas.openxmlformats.org/officeDocument/2006/relationships/customXml" Target="../ink/ink1576.xml"/><Relationship Id="rId49" Type="http://schemas.openxmlformats.org/officeDocument/2006/relationships/image" Target="../media/image733.png"/><Relationship Id="rId114" Type="http://schemas.openxmlformats.org/officeDocument/2006/relationships/customXml" Target="../ink/ink1619.xml"/><Relationship Id="rId60" Type="http://schemas.openxmlformats.org/officeDocument/2006/relationships/customXml" Target="../ink/ink1592.xml"/><Relationship Id="rId81" Type="http://schemas.openxmlformats.org/officeDocument/2006/relationships/image" Target="../media/image749.png"/><Relationship Id="rId135" Type="http://schemas.openxmlformats.org/officeDocument/2006/relationships/image" Target="../media/image776.png"/><Relationship Id="rId156" Type="http://schemas.openxmlformats.org/officeDocument/2006/relationships/customXml" Target="../ink/ink1640.xml"/><Relationship Id="rId177" Type="http://schemas.openxmlformats.org/officeDocument/2006/relationships/image" Target="../media/image797.png"/><Relationship Id="rId198" Type="http://schemas.openxmlformats.org/officeDocument/2006/relationships/customXml" Target="../ink/ink1661.xml"/><Relationship Id="rId202" Type="http://schemas.openxmlformats.org/officeDocument/2006/relationships/customXml" Target="../ink/ink1663.xml"/><Relationship Id="rId223" Type="http://schemas.openxmlformats.org/officeDocument/2006/relationships/image" Target="../media/image820.png"/><Relationship Id="rId244" Type="http://schemas.openxmlformats.org/officeDocument/2006/relationships/customXml" Target="../ink/ink1684.xml"/><Relationship Id="rId18" Type="http://schemas.openxmlformats.org/officeDocument/2006/relationships/customXml" Target="../ink/ink1571.xml"/><Relationship Id="rId39" Type="http://schemas.openxmlformats.org/officeDocument/2006/relationships/image" Target="../media/image728.png"/><Relationship Id="rId50" Type="http://schemas.openxmlformats.org/officeDocument/2006/relationships/customXml" Target="../ink/ink1587.xml"/><Relationship Id="rId104" Type="http://schemas.openxmlformats.org/officeDocument/2006/relationships/customXml" Target="../ink/ink1614.xml"/><Relationship Id="rId125" Type="http://schemas.openxmlformats.org/officeDocument/2006/relationships/image" Target="../media/image771.png"/><Relationship Id="rId146" Type="http://schemas.openxmlformats.org/officeDocument/2006/relationships/customXml" Target="../ink/ink1635.xml"/><Relationship Id="rId167" Type="http://schemas.openxmlformats.org/officeDocument/2006/relationships/image" Target="../media/image792.png"/><Relationship Id="rId188" Type="http://schemas.openxmlformats.org/officeDocument/2006/relationships/customXml" Target="../ink/ink1656.xml"/><Relationship Id="rId71" Type="http://schemas.openxmlformats.org/officeDocument/2006/relationships/image" Target="../media/image744.png"/><Relationship Id="rId92" Type="http://schemas.openxmlformats.org/officeDocument/2006/relationships/customXml" Target="../ink/ink1608.xml"/><Relationship Id="rId213" Type="http://schemas.openxmlformats.org/officeDocument/2006/relationships/image" Target="../media/image815.png"/><Relationship Id="rId234" Type="http://schemas.openxmlformats.org/officeDocument/2006/relationships/customXml" Target="../ink/ink1679.xml"/><Relationship Id="rId2" Type="http://schemas.openxmlformats.org/officeDocument/2006/relationships/customXml" Target="../ink/ink1563.xml"/><Relationship Id="rId29" Type="http://schemas.openxmlformats.org/officeDocument/2006/relationships/image" Target="../media/image723.png"/><Relationship Id="rId255" Type="http://schemas.openxmlformats.org/officeDocument/2006/relationships/image" Target="../media/image836.png"/><Relationship Id="rId40" Type="http://schemas.openxmlformats.org/officeDocument/2006/relationships/customXml" Target="../ink/ink1582.xml"/><Relationship Id="rId115" Type="http://schemas.openxmlformats.org/officeDocument/2006/relationships/image" Target="../media/image766.png"/><Relationship Id="rId136" Type="http://schemas.openxmlformats.org/officeDocument/2006/relationships/customXml" Target="../ink/ink1630.xml"/><Relationship Id="rId157" Type="http://schemas.openxmlformats.org/officeDocument/2006/relationships/image" Target="../media/image787.png"/><Relationship Id="rId178" Type="http://schemas.openxmlformats.org/officeDocument/2006/relationships/customXml" Target="../ink/ink1651.xml"/><Relationship Id="rId61" Type="http://schemas.openxmlformats.org/officeDocument/2006/relationships/image" Target="../media/image739.png"/><Relationship Id="rId82" Type="http://schemas.openxmlformats.org/officeDocument/2006/relationships/customXml" Target="../ink/ink1603.xml"/><Relationship Id="rId199" Type="http://schemas.openxmlformats.org/officeDocument/2006/relationships/image" Target="../media/image808.png"/><Relationship Id="rId203" Type="http://schemas.openxmlformats.org/officeDocument/2006/relationships/image" Target="../media/image810.png"/><Relationship Id="rId19" Type="http://schemas.openxmlformats.org/officeDocument/2006/relationships/image" Target="../media/image718.png"/><Relationship Id="rId224" Type="http://schemas.openxmlformats.org/officeDocument/2006/relationships/customXml" Target="../ink/ink1674.xml"/><Relationship Id="rId245" Type="http://schemas.openxmlformats.org/officeDocument/2006/relationships/image" Target="../media/image831.png"/><Relationship Id="rId30" Type="http://schemas.openxmlformats.org/officeDocument/2006/relationships/customXml" Target="../ink/ink1577.xml"/><Relationship Id="rId105" Type="http://schemas.openxmlformats.org/officeDocument/2006/relationships/image" Target="../media/image761.png"/><Relationship Id="rId126" Type="http://schemas.openxmlformats.org/officeDocument/2006/relationships/customXml" Target="../ink/ink1625.xml"/><Relationship Id="rId147" Type="http://schemas.openxmlformats.org/officeDocument/2006/relationships/image" Target="../media/image782.png"/><Relationship Id="rId168" Type="http://schemas.openxmlformats.org/officeDocument/2006/relationships/customXml" Target="../ink/ink1646.xml"/><Relationship Id="rId51" Type="http://schemas.openxmlformats.org/officeDocument/2006/relationships/image" Target="../media/image734.png"/><Relationship Id="rId72" Type="http://schemas.openxmlformats.org/officeDocument/2006/relationships/customXml" Target="../ink/ink1598.xml"/><Relationship Id="rId93" Type="http://schemas.openxmlformats.org/officeDocument/2006/relationships/image" Target="../media/image755.png"/><Relationship Id="rId189" Type="http://schemas.openxmlformats.org/officeDocument/2006/relationships/image" Target="../media/image803.png"/><Relationship Id="rId3" Type="http://schemas.openxmlformats.org/officeDocument/2006/relationships/image" Target="../media/image710.png"/><Relationship Id="rId214" Type="http://schemas.openxmlformats.org/officeDocument/2006/relationships/customXml" Target="../ink/ink1669.xml"/><Relationship Id="rId235" Type="http://schemas.openxmlformats.org/officeDocument/2006/relationships/image" Target="../media/image826.png"/><Relationship Id="rId256" Type="http://schemas.openxmlformats.org/officeDocument/2006/relationships/customXml" Target="../ink/ink1690.xml"/><Relationship Id="rId116" Type="http://schemas.openxmlformats.org/officeDocument/2006/relationships/customXml" Target="../ink/ink1620.xml"/><Relationship Id="rId137" Type="http://schemas.openxmlformats.org/officeDocument/2006/relationships/image" Target="../media/image777.png"/><Relationship Id="rId158" Type="http://schemas.openxmlformats.org/officeDocument/2006/relationships/customXml" Target="../ink/ink1641.xml"/><Relationship Id="rId20" Type="http://schemas.openxmlformats.org/officeDocument/2006/relationships/customXml" Target="../ink/ink1572.xml"/><Relationship Id="rId41" Type="http://schemas.openxmlformats.org/officeDocument/2006/relationships/image" Target="../media/image729.png"/><Relationship Id="rId62" Type="http://schemas.openxmlformats.org/officeDocument/2006/relationships/customXml" Target="../ink/ink1593.xml"/><Relationship Id="rId83" Type="http://schemas.openxmlformats.org/officeDocument/2006/relationships/image" Target="../media/image750.png"/><Relationship Id="rId179" Type="http://schemas.openxmlformats.org/officeDocument/2006/relationships/image" Target="../media/image798.png"/><Relationship Id="rId190" Type="http://schemas.openxmlformats.org/officeDocument/2006/relationships/customXml" Target="../ink/ink1657.xml"/><Relationship Id="rId204" Type="http://schemas.openxmlformats.org/officeDocument/2006/relationships/customXml" Target="../ink/ink1664.xml"/><Relationship Id="rId225" Type="http://schemas.openxmlformats.org/officeDocument/2006/relationships/image" Target="../media/image821.png"/><Relationship Id="rId246" Type="http://schemas.openxmlformats.org/officeDocument/2006/relationships/customXml" Target="../ink/ink1685.xml"/><Relationship Id="rId106" Type="http://schemas.openxmlformats.org/officeDocument/2006/relationships/customXml" Target="../ink/ink1615.xml"/><Relationship Id="rId127" Type="http://schemas.openxmlformats.org/officeDocument/2006/relationships/image" Target="../media/image772.png"/><Relationship Id="rId10" Type="http://schemas.openxmlformats.org/officeDocument/2006/relationships/customXml" Target="../ink/ink1567.xml"/><Relationship Id="rId31" Type="http://schemas.openxmlformats.org/officeDocument/2006/relationships/image" Target="../media/image724.png"/><Relationship Id="rId52" Type="http://schemas.openxmlformats.org/officeDocument/2006/relationships/customXml" Target="../ink/ink1588.xml"/><Relationship Id="rId73" Type="http://schemas.openxmlformats.org/officeDocument/2006/relationships/image" Target="../media/image745.png"/><Relationship Id="rId94" Type="http://schemas.openxmlformats.org/officeDocument/2006/relationships/customXml" Target="../ink/ink1609.xml"/><Relationship Id="rId148" Type="http://schemas.openxmlformats.org/officeDocument/2006/relationships/customXml" Target="../ink/ink1636.xml"/><Relationship Id="rId169" Type="http://schemas.openxmlformats.org/officeDocument/2006/relationships/image" Target="../media/image793.png"/><Relationship Id="rId4" Type="http://schemas.openxmlformats.org/officeDocument/2006/relationships/customXml" Target="../ink/ink1564.xml"/><Relationship Id="rId180" Type="http://schemas.openxmlformats.org/officeDocument/2006/relationships/customXml" Target="../ink/ink1652.xml"/><Relationship Id="rId215" Type="http://schemas.openxmlformats.org/officeDocument/2006/relationships/image" Target="../media/image816.png"/><Relationship Id="rId236" Type="http://schemas.openxmlformats.org/officeDocument/2006/relationships/customXml" Target="../ink/ink1680.xml"/><Relationship Id="rId257" Type="http://schemas.openxmlformats.org/officeDocument/2006/relationships/image" Target="../media/image837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5.png"/><Relationship Id="rId21" Type="http://schemas.openxmlformats.org/officeDocument/2006/relationships/image" Target="../media/image847.png"/><Relationship Id="rId324" Type="http://schemas.openxmlformats.org/officeDocument/2006/relationships/customXml" Target="../ink/ink1852.xml"/><Relationship Id="rId531" Type="http://schemas.openxmlformats.org/officeDocument/2006/relationships/image" Target="../media/image1103.png"/><Relationship Id="rId629" Type="http://schemas.openxmlformats.org/officeDocument/2006/relationships/image" Target="../media/image1151.png"/><Relationship Id="rId170" Type="http://schemas.openxmlformats.org/officeDocument/2006/relationships/customXml" Target="../ink/ink1775.xml"/><Relationship Id="rId268" Type="http://schemas.openxmlformats.org/officeDocument/2006/relationships/customXml" Target="../ink/ink1824.xml"/><Relationship Id="rId475" Type="http://schemas.openxmlformats.org/officeDocument/2006/relationships/image" Target="../media/image1075.png"/><Relationship Id="rId32" Type="http://schemas.openxmlformats.org/officeDocument/2006/relationships/customXml" Target="../ink/ink1706.xml"/><Relationship Id="rId128" Type="http://schemas.openxmlformats.org/officeDocument/2006/relationships/customXml" Target="../ink/ink1754.xml"/><Relationship Id="rId335" Type="http://schemas.openxmlformats.org/officeDocument/2006/relationships/image" Target="../media/image1005.png"/><Relationship Id="rId542" Type="http://schemas.openxmlformats.org/officeDocument/2006/relationships/customXml" Target="../ink/ink1961.xml"/><Relationship Id="rId181" Type="http://schemas.openxmlformats.org/officeDocument/2006/relationships/image" Target="../media/image928.png"/><Relationship Id="rId402" Type="http://schemas.openxmlformats.org/officeDocument/2006/relationships/customXml" Target="../ink/ink1891.xml"/><Relationship Id="rId279" Type="http://schemas.openxmlformats.org/officeDocument/2006/relationships/image" Target="../media/image977.png"/><Relationship Id="rId486" Type="http://schemas.openxmlformats.org/officeDocument/2006/relationships/customXml" Target="../ink/ink1933.xml"/><Relationship Id="rId43" Type="http://schemas.openxmlformats.org/officeDocument/2006/relationships/image" Target="../media/image858.png"/><Relationship Id="rId139" Type="http://schemas.openxmlformats.org/officeDocument/2006/relationships/image" Target="../media/image906.png"/><Relationship Id="rId346" Type="http://schemas.openxmlformats.org/officeDocument/2006/relationships/customXml" Target="../ink/ink1863.xml"/><Relationship Id="rId553" Type="http://schemas.openxmlformats.org/officeDocument/2006/relationships/image" Target="../media/image1114.png"/><Relationship Id="rId192" Type="http://schemas.openxmlformats.org/officeDocument/2006/relationships/customXml" Target="../ink/ink1786.xml"/><Relationship Id="rId206" Type="http://schemas.openxmlformats.org/officeDocument/2006/relationships/customXml" Target="../ink/ink1793.xml"/><Relationship Id="rId413" Type="http://schemas.openxmlformats.org/officeDocument/2006/relationships/image" Target="../media/image1044.png"/><Relationship Id="rId497" Type="http://schemas.openxmlformats.org/officeDocument/2006/relationships/image" Target="../media/image1086.png"/><Relationship Id="rId620" Type="http://schemas.openxmlformats.org/officeDocument/2006/relationships/customXml" Target="../ink/ink2000.xml"/><Relationship Id="rId357" Type="http://schemas.openxmlformats.org/officeDocument/2006/relationships/image" Target="../media/image1016.png"/><Relationship Id="rId54" Type="http://schemas.openxmlformats.org/officeDocument/2006/relationships/customXml" Target="../ink/ink1717.xml"/><Relationship Id="rId217" Type="http://schemas.openxmlformats.org/officeDocument/2006/relationships/image" Target="../media/image946.png"/><Relationship Id="rId564" Type="http://schemas.openxmlformats.org/officeDocument/2006/relationships/customXml" Target="../ink/ink1972.xml"/><Relationship Id="rId424" Type="http://schemas.openxmlformats.org/officeDocument/2006/relationships/customXml" Target="../ink/ink1902.xml"/><Relationship Id="rId631" Type="http://schemas.openxmlformats.org/officeDocument/2006/relationships/image" Target="../media/image1152.png"/><Relationship Id="rId270" Type="http://schemas.openxmlformats.org/officeDocument/2006/relationships/customXml" Target="../ink/ink1825.xml"/><Relationship Id="rId65" Type="http://schemas.openxmlformats.org/officeDocument/2006/relationships/image" Target="../media/image869.png"/><Relationship Id="rId130" Type="http://schemas.openxmlformats.org/officeDocument/2006/relationships/customXml" Target="../ink/ink1755.xml"/><Relationship Id="rId368" Type="http://schemas.openxmlformats.org/officeDocument/2006/relationships/customXml" Target="../ink/ink1874.xml"/><Relationship Id="rId575" Type="http://schemas.openxmlformats.org/officeDocument/2006/relationships/image" Target="../media/image1125.png"/><Relationship Id="rId228" Type="http://schemas.openxmlformats.org/officeDocument/2006/relationships/customXml" Target="../ink/ink1804.xml"/><Relationship Id="rId435" Type="http://schemas.openxmlformats.org/officeDocument/2006/relationships/image" Target="../media/image1055.png"/><Relationship Id="rId281" Type="http://schemas.openxmlformats.org/officeDocument/2006/relationships/image" Target="../media/image978.png"/><Relationship Id="rId502" Type="http://schemas.openxmlformats.org/officeDocument/2006/relationships/customXml" Target="../ink/ink1941.xml"/><Relationship Id="rId76" Type="http://schemas.openxmlformats.org/officeDocument/2006/relationships/customXml" Target="../ink/ink1728.xml"/><Relationship Id="rId141" Type="http://schemas.openxmlformats.org/officeDocument/2006/relationships/image" Target="../media/image907.png"/><Relationship Id="rId379" Type="http://schemas.openxmlformats.org/officeDocument/2006/relationships/image" Target="../media/image1027.png"/><Relationship Id="rId586" Type="http://schemas.openxmlformats.org/officeDocument/2006/relationships/customXml" Target="../ink/ink1983.xml"/><Relationship Id="rId7" Type="http://schemas.openxmlformats.org/officeDocument/2006/relationships/image" Target="../media/image840.png"/><Relationship Id="rId239" Type="http://schemas.openxmlformats.org/officeDocument/2006/relationships/image" Target="../media/image957.png"/><Relationship Id="rId446" Type="http://schemas.openxmlformats.org/officeDocument/2006/relationships/customXml" Target="../ink/ink1913.xml"/><Relationship Id="rId292" Type="http://schemas.openxmlformats.org/officeDocument/2006/relationships/customXml" Target="../ink/ink1836.xml"/><Relationship Id="rId306" Type="http://schemas.openxmlformats.org/officeDocument/2006/relationships/customXml" Target="../ink/ink1843.xml"/><Relationship Id="rId87" Type="http://schemas.openxmlformats.org/officeDocument/2006/relationships/image" Target="../media/image880.png"/><Relationship Id="rId513" Type="http://schemas.openxmlformats.org/officeDocument/2006/relationships/image" Target="../media/image1094.png"/><Relationship Id="rId597" Type="http://schemas.openxmlformats.org/officeDocument/2006/relationships/image" Target="../media/image1136.png"/><Relationship Id="rId152" Type="http://schemas.openxmlformats.org/officeDocument/2006/relationships/customXml" Target="../ink/ink1766.xml"/><Relationship Id="rId457" Type="http://schemas.openxmlformats.org/officeDocument/2006/relationships/image" Target="../media/image1066.png"/><Relationship Id="rId14" Type="http://schemas.openxmlformats.org/officeDocument/2006/relationships/customXml" Target="../ink/ink1697.xml"/><Relationship Id="rId317" Type="http://schemas.openxmlformats.org/officeDocument/2006/relationships/image" Target="../media/image996.png"/><Relationship Id="rId524" Type="http://schemas.openxmlformats.org/officeDocument/2006/relationships/customXml" Target="../ink/ink1952.xml"/><Relationship Id="rId98" Type="http://schemas.openxmlformats.org/officeDocument/2006/relationships/customXml" Target="../ink/ink1739.xml"/><Relationship Id="rId163" Type="http://schemas.openxmlformats.org/officeDocument/2006/relationships/image" Target="../media/image919.png"/><Relationship Id="rId370" Type="http://schemas.openxmlformats.org/officeDocument/2006/relationships/customXml" Target="../ink/ink1875.xml"/><Relationship Id="rId230" Type="http://schemas.openxmlformats.org/officeDocument/2006/relationships/customXml" Target="../ink/ink1805.xml"/><Relationship Id="rId468" Type="http://schemas.openxmlformats.org/officeDocument/2006/relationships/customXml" Target="../ink/ink1924.xml"/><Relationship Id="rId25" Type="http://schemas.openxmlformats.org/officeDocument/2006/relationships/image" Target="../media/image849.png"/><Relationship Id="rId328" Type="http://schemas.openxmlformats.org/officeDocument/2006/relationships/customXml" Target="../ink/ink1854.xml"/><Relationship Id="rId535" Type="http://schemas.openxmlformats.org/officeDocument/2006/relationships/image" Target="../media/image1105.png"/><Relationship Id="rId174" Type="http://schemas.openxmlformats.org/officeDocument/2006/relationships/customXml" Target="../ink/ink1777.xml"/><Relationship Id="rId381" Type="http://schemas.openxmlformats.org/officeDocument/2006/relationships/image" Target="../media/image1028.png"/><Relationship Id="rId602" Type="http://schemas.openxmlformats.org/officeDocument/2006/relationships/customXml" Target="../ink/ink1991.xml"/><Relationship Id="rId241" Type="http://schemas.openxmlformats.org/officeDocument/2006/relationships/image" Target="../media/image958.png"/><Relationship Id="rId479" Type="http://schemas.openxmlformats.org/officeDocument/2006/relationships/image" Target="../media/image1077.png"/><Relationship Id="rId36" Type="http://schemas.openxmlformats.org/officeDocument/2006/relationships/customXml" Target="../ink/ink1708.xml"/><Relationship Id="rId339" Type="http://schemas.openxmlformats.org/officeDocument/2006/relationships/image" Target="../media/image1007.png"/><Relationship Id="rId546" Type="http://schemas.openxmlformats.org/officeDocument/2006/relationships/customXml" Target="../ink/ink1963.xml"/><Relationship Id="rId101" Type="http://schemas.openxmlformats.org/officeDocument/2006/relationships/image" Target="../media/image887.png"/><Relationship Id="rId185" Type="http://schemas.openxmlformats.org/officeDocument/2006/relationships/image" Target="../media/image930.png"/><Relationship Id="rId406" Type="http://schemas.openxmlformats.org/officeDocument/2006/relationships/customXml" Target="../ink/ink1893.xml"/><Relationship Id="rId392" Type="http://schemas.openxmlformats.org/officeDocument/2006/relationships/customXml" Target="../ink/ink1886.xml"/><Relationship Id="rId613" Type="http://schemas.openxmlformats.org/officeDocument/2006/relationships/image" Target="../media/image1144.png"/><Relationship Id="rId252" Type="http://schemas.openxmlformats.org/officeDocument/2006/relationships/customXml" Target="../ink/ink1816.xml"/><Relationship Id="rId47" Type="http://schemas.openxmlformats.org/officeDocument/2006/relationships/image" Target="../media/image860.png"/><Relationship Id="rId89" Type="http://schemas.openxmlformats.org/officeDocument/2006/relationships/image" Target="../media/image881.png"/><Relationship Id="rId112" Type="http://schemas.openxmlformats.org/officeDocument/2006/relationships/customXml" Target="../ink/ink1746.xml"/><Relationship Id="rId154" Type="http://schemas.openxmlformats.org/officeDocument/2006/relationships/customXml" Target="../ink/ink1767.xml"/><Relationship Id="rId361" Type="http://schemas.openxmlformats.org/officeDocument/2006/relationships/image" Target="../media/image1018.png"/><Relationship Id="rId557" Type="http://schemas.openxmlformats.org/officeDocument/2006/relationships/image" Target="../media/image1116.png"/><Relationship Id="rId599" Type="http://schemas.openxmlformats.org/officeDocument/2006/relationships/image" Target="../media/image1137.png"/><Relationship Id="rId196" Type="http://schemas.openxmlformats.org/officeDocument/2006/relationships/customXml" Target="../ink/ink1788.xml"/><Relationship Id="rId417" Type="http://schemas.openxmlformats.org/officeDocument/2006/relationships/image" Target="../media/image1046.png"/><Relationship Id="rId459" Type="http://schemas.openxmlformats.org/officeDocument/2006/relationships/image" Target="../media/image1067.png"/><Relationship Id="rId624" Type="http://schemas.openxmlformats.org/officeDocument/2006/relationships/customXml" Target="../ink/ink2002.xml"/><Relationship Id="rId16" Type="http://schemas.openxmlformats.org/officeDocument/2006/relationships/customXml" Target="../ink/ink1698.xml"/><Relationship Id="rId221" Type="http://schemas.openxmlformats.org/officeDocument/2006/relationships/image" Target="../media/image948.png"/><Relationship Id="rId263" Type="http://schemas.openxmlformats.org/officeDocument/2006/relationships/image" Target="../media/image969.png"/><Relationship Id="rId319" Type="http://schemas.openxmlformats.org/officeDocument/2006/relationships/image" Target="../media/image997.png"/><Relationship Id="rId470" Type="http://schemas.openxmlformats.org/officeDocument/2006/relationships/customXml" Target="../ink/ink1925.xml"/><Relationship Id="rId526" Type="http://schemas.openxmlformats.org/officeDocument/2006/relationships/customXml" Target="../ink/ink1953.xml"/><Relationship Id="rId58" Type="http://schemas.openxmlformats.org/officeDocument/2006/relationships/customXml" Target="../ink/ink1719.xml"/><Relationship Id="rId123" Type="http://schemas.openxmlformats.org/officeDocument/2006/relationships/image" Target="../media/image898.png"/><Relationship Id="rId330" Type="http://schemas.openxmlformats.org/officeDocument/2006/relationships/customXml" Target="../ink/ink1855.xml"/><Relationship Id="rId568" Type="http://schemas.openxmlformats.org/officeDocument/2006/relationships/customXml" Target="../ink/ink1974.xml"/><Relationship Id="rId165" Type="http://schemas.openxmlformats.org/officeDocument/2006/relationships/image" Target="../media/image920.png"/><Relationship Id="rId372" Type="http://schemas.openxmlformats.org/officeDocument/2006/relationships/customXml" Target="../ink/ink1876.xml"/><Relationship Id="rId428" Type="http://schemas.openxmlformats.org/officeDocument/2006/relationships/customXml" Target="../ink/ink1904.xml"/><Relationship Id="rId635" Type="http://schemas.openxmlformats.org/officeDocument/2006/relationships/image" Target="../media/image1154.png"/><Relationship Id="rId232" Type="http://schemas.openxmlformats.org/officeDocument/2006/relationships/customXml" Target="../ink/ink1806.xml"/><Relationship Id="rId274" Type="http://schemas.openxmlformats.org/officeDocument/2006/relationships/customXml" Target="../ink/ink1827.xml"/><Relationship Id="rId481" Type="http://schemas.openxmlformats.org/officeDocument/2006/relationships/image" Target="../media/image1078.png"/><Relationship Id="rId27" Type="http://schemas.openxmlformats.org/officeDocument/2006/relationships/image" Target="../media/image850.png"/><Relationship Id="rId69" Type="http://schemas.openxmlformats.org/officeDocument/2006/relationships/image" Target="../media/image871.png"/><Relationship Id="rId134" Type="http://schemas.openxmlformats.org/officeDocument/2006/relationships/customXml" Target="../ink/ink1757.xml"/><Relationship Id="rId537" Type="http://schemas.openxmlformats.org/officeDocument/2006/relationships/image" Target="../media/image1106.png"/><Relationship Id="rId579" Type="http://schemas.openxmlformats.org/officeDocument/2006/relationships/image" Target="../media/image1127.png"/><Relationship Id="rId80" Type="http://schemas.openxmlformats.org/officeDocument/2006/relationships/customXml" Target="../ink/ink1730.xml"/><Relationship Id="rId176" Type="http://schemas.openxmlformats.org/officeDocument/2006/relationships/customXml" Target="../ink/ink1778.xml"/><Relationship Id="rId341" Type="http://schemas.openxmlformats.org/officeDocument/2006/relationships/image" Target="../media/image1008.png"/><Relationship Id="rId383" Type="http://schemas.openxmlformats.org/officeDocument/2006/relationships/image" Target="../media/image1029.png"/><Relationship Id="rId439" Type="http://schemas.openxmlformats.org/officeDocument/2006/relationships/image" Target="../media/image1057.png"/><Relationship Id="rId590" Type="http://schemas.openxmlformats.org/officeDocument/2006/relationships/customXml" Target="../ink/ink1985.xml"/><Relationship Id="rId604" Type="http://schemas.openxmlformats.org/officeDocument/2006/relationships/customXml" Target="../ink/ink1992.xml"/><Relationship Id="rId201" Type="http://schemas.openxmlformats.org/officeDocument/2006/relationships/image" Target="../media/image938.png"/><Relationship Id="rId243" Type="http://schemas.openxmlformats.org/officeDocument/2006/relationships/image" Target="../media/image959.png"/><Relationship Id="rId285" Type="http://schemas.openxmlformats.org/officeDocument/2006/relationships/image" Target="../media/image980.png"/><Relationship Id="rId450" Type="http://schemas.openxmlformats.org/officeDocument/2006/relationships/customXml" Target="../ink/ink1915.xml"/><Relationship Id="rId506" Type="http://schemas.openxmlformats.org/officeDocument/2006/relationships/customXml" Target="../ink/ink1943.xml"/><Relationship Id="rId38" Type="http://schemas.openxmlformats.org/officeDocument/2006/relationships/customXml" Target="../ink/ink1709.xml"/><Relationship Id="rId103" Type="http://schemas.openxmlformats.org/officeDocument/2006/relationships/image" Target="../media/image888.png"/><Relationship Id="rId310" Type="http://schemas.openxmlformats.org/officeDocument/2006/relationships/customXml" Target="../ink/ink1845.xml"/><Relationship Id="rId492" Type="http://schemas.openxmlformats.org/officeDocument/2006/relationships/customXml" Target="../ink/ink1936.xml"/><Relationship Id="rId548" Type="http://schemas.openxmlformats.org/officeDocument/2006/relationships/customXml" Target="../ink/ink1964.xml"/><Relationship Id="rId91" Type="http://schemas.openxmlformats.org/officeDocument/2006/relationships/image" Target="../media/image882.png"/><Relationship Id="rId145" Type="http://schemas.openxmlformats.org/officeDocument/2006/relationships/image" Target="../media/image909.png"/><Relationship Id="rId187" Type="http://schemas.openxmlformats.org/officeDocument/2006/relationships/image" Target="../media/image931.png"/><Relationship Id="rId352" Type="http://schemas.openxmlformats.org/officeDocument/2006/relationships/customXml" Target="../ink/ink1866.xml"/><Relationship Id="rId394" Type="http://schemas.openxmlformats.org/officeDocument/2006/relationships/customXml" Target="../ink/ink1887.xml"/><Relationship Id="rId408" Type="http://schemas.openxmlformats.org/officeDocument/2006/relationships/customXml" Target="../ink/ink1894.xml"/><Relationship Id="rId615" Type="http://schemas.openxmlformats.org/officeDocument/2006/relationships/image" Target="../media/image1145.png"/><Relationship Id="rId212" Type="http://schemas.openxmlformats.org/officeDocument/2006/relationships/customXml" Target="../ink/ink1796.xml"/><Relationship Id="rId254" Type="http://schemas.openxmlformats.org/officeDocument/2006/relationships/customXml" Target="../ink/ink1817.xml"/><Relationship Id="rId49" Type="http://schemas.openxmlformats.org/officeDocument/2006/relationships/image" Target="../media/image861.png"/><Relationship Id="rId114" Type="http://schemas.openxmlformats.org/officeDocument/2006/relationships/customXml" Target="../ink/ink1747.xml"/><Relationship Id="rId296" Type="http://schemas.openxmlformats.org/officeDocument/2006/relationships/customXml" Target="../ink/ink1838.xml"/><Relationship Id="rId461" Type="http://schemas.openxmlformats.org/officeDocument/2006/relationships/image" Target="../media/image1068.png"/><Relationship Id="rId517" Type="http://schemas.openxmlformats.org/officeDocument/2006/relationships/image" Target="../media/image1096.png"/><Relationship Id="rId559" Type="http://schemas.openxmlformats.org/officeDocument/2006/relationships/image" Target="../media/image1117.png"/><Relationship Id="rId60" Type="http://schemas.openxmlformats.org/officeDocument/2006/relationships/customXml" Target="../ink/ink1720.xml"/><Relationship Id="rId156" Type="http://schemas.openxmlformats.org/officeDocument/2006/relationships/customXml" Target="../ink/ink1768.xml"/><Relationship Id="rId198" Type="http://schemas.openxmlformats.org/officeDocument/2006/relationships/customXml" Target="../ink/ink1789.xml"/><Relationship Id="rId321" Type="http://schemas.openxmlformats.org/officeDocument/2006/relationships/image" Target="../media/image998.png"/><Relationship Id="rId363" Type="http://schemas.openxmlformats.org/officeDocument/2006/relationships/image" Target="../media/image1019.png"/><Relationship Id="rId419" Type="http://schemas.openxmlformats.org/officeDocument/2006/relationships/image" Target="../media/image1047.png"/><Relationship Id="rId570" Type="http://schemas.openxmlformats.org/officeDocument/2006/relationships/customXml" Target="../ink/ink1975.xml"/><Relationship Id="rId626" Type="http://schemas.openxmlformats.org/officeDocument/2006/relationships/customXml" Target="../ink/ink2003.xml"/><Relationship Id="rId223" Type="http://schemas.openxmlformats.org/officeDocument/2006/relationships/image" Target="../media/image949.png"/><Relationship Id="rId430" Type="http://schemas.openxmlformats.org/officeDocument/2006/relationships/customXml" Target="../ink/ink1905.xml"/><Relationship Id="rId18" Type="http://schemas.openxmlformats.org/officeDocument/2006/relationships/customXml" Target="../ink/ink1699.xml"/><Relationship Id="rId265" Type="http://schemas.openxmlformats.org/officeDocument/2006/relationships/image" Target="../media/image970.png"/><Relationship Id="rId472" Type="http://schemas.openxmlformats.org/officeDocument/2006/relationships/customXml" Target="../ink/ink1926.xml"/><Relationship Id="rId528" Type="http://schemas.openxmlformats.org/officeDocument/2006/relationships/customXml" Target="../ink/ink1954.xml"/><Relationship Id="rId125" Type="http://schemas.openxmlformats.org/officeDocument/2006/relationships/image" Target="../media/image899.png"/><Relationship Id="rId167" Type="http://schemas.openxmlformats.org/officeDocument/2006/relationships/image" Target="../media/image921.png"/><Relationship Id="rId332" Type="http://schemas.openxmlformats.org/officeDocument/2006/relationships/customXml" Target="../ink/ink1856.xml"/><Relationship Id="rId374" Type="http://schemas.openxmlformats.org/officeDocument/2006/relationships/customXml" Target="../ink/ink1877.xml"/><Relationship Id="rId581" Type="http://schemas.openxmlformats.org/officeDocument/2006/relationships/image" Target="../media/image1128.png"/><Relationship Id="rId71" Type="http://schemas.openxmlformats.org/officeDocument/2006/relationships/image" Target="../media/image872.png"/><Relationship Id="rId234" Type="http://schemas.openxmlformats.org/officeDocument/2006/relationships/customXml" Target="../ink/ink1807.xml"/><Relationship Id="rId637" Type="http://schemas.openxmlformats.org/officeDocument/2006/relationships/image" Target="../media/image1155.png"/><Relationship Id="rId2" Type="http://schemas.openxmlformats.org/officeDocument/2006/relationships/customXml" Target="../ink/ink1691.xml"/><Relationship Id="rId29" Type="http://schemas.openxmlformats.org/officeDocument/2006/relationships/image" Target="../media/image851.png"/><Relationship Id="rId276" Type="http://schemas.openxmlformats.org/officeDocument/2006/relationships/customXml" Target="../ink/ink1828.xml"/><Relationship Id="rId441" Type="http://schemas.openxmlformats.org/officeDocument/2006/relationships/image" Target="../media/image1058.png"/><Relationship Id="rId483" Type="http://schemas.openxmlformats.org/officeDocument/2006/relationships/image" Target="../media/image1079.png"/><Relationship Id="rId539" Type="http://schemas.openxmlformats.org/officeDocument/2006/relationships/image" Target="../media/image1107.png"/><Relationship Id="rId40" Type="http://schemas.openxmlformats.org/officeDocument/2006/relationships/customXml" Target="../ink/ink1710.xml"/><Relationship Id="rId136" Type="http://schemas.openxmlformats.org/officeDocument/2006/relationships/customXml" Target="../ink/ink1758.xml"/><Relationship Id="rId178" Type="http://schemas.openxmlformats.org/officeDocument/2006/relationships/customXml" Target="../ink/ink1779.xml"/><Relationship Id="rId301" Type="http://schemas.openxmlformats.org/officeDocument/2006/relationships/image" Target="../media/image988.png"/><Relationship Id="rId343" Type="http://schemas.openxmlformats.org/officeDocument/2006/relationships/image" Target="../media/image1009.png"/><Relationship Id="rId550" Type="http://schemas.openxmlformats.org/officeDocument/2006/relationships/customXml" Target="../ink/ink1965.xml"/><Relationship Id="rId82" Type="http://schemas.openxmlformats.org/officeDocument/2006/relationships/customXml" Target="../ink/ink1731.xml"/><Relationship Id="rId203" Type="http://schemas.openxmlformats.org/officeDocument/2006/relationships/image" Target="../media/image939.png"/><Relationship Id="rId385" Type="http://schemas.openxmlformats.org/officeDocument/2006/relationships/image" Target="../media/image1030.png"/><Relationship Id="rId592" Type="http://schemas.openxmlformats.org/officeDocument/2006/relationships/customXml" Target="../ink/ink1986.xml"/><Relationship Id="rId606" Type="http://schemas.openxmlformats.org/officeDocument/2006/relationships/customXml" Target="../ink/ink1993.xml"/><Relationship Id="rId245" Type="http://schemas.openxmlformats.org/officeDocument/2006/relationships/image" Target="../media/image960.png"/><Relationship Id="rId287" Type="http://schemas.openxmlformats.org/officeDocument/2006/relationships/image" Target="../media/image981.png"/><Relationship Id="rId410" Type="http://schemas.openxmlformats.org/officeDocument/2006/relationships/customXml" Target="../ink/ink1895.xml"/><Relationship Id="rId452" Type="http://schemas.openxmlformats.org/officeDocument/2006/relationships/customXml" Target="../ink/ink1916.xml"/><Relationship Id="rId494" Type="http://schemas.openxmlformats.org/officeDocument/2006/relationships/customXml" Target="../ink/ink1937.xml"/><Relationship Id="rId508" Type="http://schemas.openxmlformats.org/officeDocument/2006/relationships/customXml" Target="../ink/ink1944.xml"/><Relationship Id="rId105" Type="http://schemas.openxmlformats.org/officeDocument/2006/relationships/image" Target="../media/image889.png"/><Relationship Id="rId147" Type="http://schemas.openxmlformats.org/officeDocument/2006/relationships/image" Target="../media/image910.png"/><Relationship Id="rId312" Type="http://schemas.openxmlformats.org/officeDocument/2006/relationships/customXml" Target="../ink/ink1846.xml"/><Relationship Id="rId354" Type="http://schemas.openxmlformats.org/officeDocument/2006/relationships/customXml" Target="../ink/ink1867.xml"/><Relationship Id="rId51" Type="http://schemas.openxmlformats.org/officeDocument/2006/relationships/image" Target="../media/image862.png"/><Relationship Id="rId93" Type="http://schemas.openxmlformats.org/officeDocument/2006/relationships/image" Target="../media/image883.png"/><Relationship Id="rId189" Type="http://schemas.openxmlformats.org/officeDocument/2006/relationships/image" Target="../media/image932.png"/><Relationship Id="rId396" Type="http://schemas.openxmlformats.org/officeDocument/2006/relationships/customXml" Target="../ink/ink1888.xml"/><Relationship Id="rId561" Type="http://schemas.openxmlformats.org/officeDocument/2006/relationships/image" Target="../media/image1118.png"/><Relationship Id="rId617" Type="http://schemas.openxmlformats.org/officeDocument/2006/relationships/image" Target="../media/image1146.png"/><Relationship Id="rId214" Type="http://schemas.openxmlformats.org/officeDocument/2006/relationships/customXml" Target="../ink/ink1797.xml"/><Relationship Id="rId256" Type="http://schemas.openxmlformats.org/officeDocument/2006/relationships/customXml" Target="../ink/ink1818.xml"/><Relationship Id="rId298" Type="http://schemas.openxmlformats.org/officeDocument/2006/relationships/customXml" Target="../ink/ink1839.xml"/><Relationship Id="rId421" Type="http://schemas.openxmlformats.org/officeDocument/2006/relationships/image" Target="../media/image1048.png"/><Relationship Id="rId463" Type="http://schemas.openxmlformats.org/officeDocument/2006/relationships/image" Target="../media/image1069.png"/><Relationship Id="rId519" Type="http://schemas.openxmlformats.org/officeDocument/2006/relationships/image" Target="../media/image1097.png"/><Relationship Id="rId116" Type="http://schemas.openxmlformats.org/officeDocument/2006/relationships/customXml" Target="../ink/ink1748.xml"/><Relationship Id="rId158" Type="http://schemas.openxmlformats.org/officeDocument/2006/relationships/customXml" Target="../ink/ink1769.xml"/><Relationship Id="rId323" Type="http://schemas.openxmlformats.org/officeDocument/2006/relationships/image" Target="../media/image999.png"/><Relationship Id="rId530" Type="http://schemas.openxmlformats.org/officeDocument/2006/relationships/customXml" Target="../ink/ink1955.xml"/><Relationship Id="rId20" Type="http://schemas.openxmlformats.org/officeDocument/2006/relationships/customXml" Target="../ink/ink1700.xml"/><Relationship Id="rId62" Type="http://schemas.openxmlformats.org/officeDocument/2006/relationships/customXml" Target="../ink/ink1721.xml"/><Relationship Id="rId365" Type="http://schemas.openxmlformats.org/officeDocument/2006/relationships/image" Target="../media/image1020.png"/><Relationship Id="rId572" Type="http://schemas.openxmlformats.org/officeDocument/2006/relationships/customXml" Target="../ink/ink1976.xml"/><Relationship Id="rId628" Type="http://schemas.openxmlformats.org/officeDocument/2006/relationships/customXml" Target="../ink/ink2004.xml"/><Relationship Id="rId225" Type="http://schemas.openxmlformats.org/officeDocument/2006/relationships/image" Target="../media/image950.png"/><Relationship Id="rId267" Type="http://schemas.openxmlformats.org/officeDocument/2006/relationships/image" Target="../media/image971.png"/><Relationship Id="rId432" Type="http://schemas.openxmlformats.org/officeDocument/2006/relationships/customXml" Target="../ink/ink1906.xml"/><Relationship Id="rId474" Type="http://schemas.openxmlformats.org/officeDocument/2006/relationships/customXml" Target="../ink/ink1927.xml"/><Relationship Id="rId127" Type="http://schemas.openxmlformats.org/officeDocument/2006/relationships/image" Target="../media/image900.png"/><Relationship Id="rId31" Type="http://schemas.openxmlformats.org/officeDocument/2006/relationships/image" Target="../media/image852.png"/><Relationship Id="rId73" Type="http://schemas.openxmlformats.org/officeDocument/2006/relationships/image" Target="../media/image873.png"/><Relationship Id="rId169" Type="http://schemas.openxmlformats.org/officeDocument/2006/relationships/image" Target="../media/image922.png"/><Relationship Id="rId334" Type="http://schemas.openxmlformats.org/officeDocument/2006/relationships/customXml" Target="../ink/ink1857.xml"/><Relationship Id="rId376" Type="http://schemas.openxmlformats.org/officeDocument/2006/relationships/customXml" Target="../ink/ink1878.xml"/><Relationship Id="rId541" Type="http://schemas.openxmlformats.org/officeDocument/2006/relationships/image" Target="../media/image1108.png"/><Relationship Id="rId583" Type="http://schemas.openxmlformats.org/officeDocument/2006/relationships/image" Target="../media/image1129.png"/><Relationship Id="rId639" Type="http://schemas.openxmlformats.org/officeDocument/2006/relationships/image" Target="../media/image1156.png"/><Relationship Id="rId4" Type="http://schemas.openxmlformats.org/officeDocument/2006/relationships/customXml" Target="../ink/ink1692.xml"/><Relationship Id="rId180" Type="http://schemas.openxmlformats.org/officeDocument/2006/relationships/customXml" Target="../ink/ink1780.xml"/><Relationship Id="rId236" Type="http://schemas.openxmlformats.org/officeDocument/2006/relationships/customXml" Target="../ink/ink1808.xml"/><Relationship Id="rId278" Type="http://schemas.openxmlformats.org/officeDocument/2006/relationships/customXml" Target="../ink/ink1829.xml"/><Relationship Id="rId401" Type="http://schemas.openxmlformats.org/officeDocument/2006/relationships/image" Target="../media/image1038.png"/><Relationship Id="rId443" Type="http://schemas.openxmlformats.org/officeDocument/2006/relationships/image" Target="../media/image1059.png"/><Relationship Id="rId303" Type="http://schemas.openxmlformats.org/officeDocument/2006/relationships/image" Target="../media/image989.png"/><Relationship Id="rId485" Type="http://schemas.openxmlformats.org/officeDocument/2006/relationships/image" Target="../media/image1080.png"/><Relationship Id="rId42" Type="http://schemas.openxmlformats.org/officeDocument/2006/relationships/customXml" Target="../ink/ink1711.xml"/><Relationship Id="rId84" Type="http://schemas.openxmlformats.org/officeDocument/2006/relationships/customXml" Target="../ink/ink1732.xml"/><Relationship Id="rId138" Type="http://schemas.openxmlformats.org/officeDocument/2006/relationships/customXml" Target="../ink/ink1759.xml"/><Relationship Id="rId345" Type="http://schemas.openxmlformats.org/officeDocument/2006/relationships/image" Target="../media/image1010.png"/><Relationship Id="rId387" Type="http://schemas.openxmlformats.org/officeDocument/2006/relationships/image" Target="../media/image1031.png"/><Relationship Id="rId510" Type="http://schemas.openxmlformats.org/officeDocument/2006/relationships/customXml" Target="../ink/ink1945.xml"/><Relationship Id="rId552" Type="http://schemas.openxmlformats.org/officeDocument/2006/relationships/customXml" Target="../ink/ink1966.xml"/><Relationship Id="rId594" Type="http://schemas.openxmlformats.org/officeDocument/2006/relationships/customXml" Target="../ink/ink1987.xml"/><Relationship Id="rId608" Type="http://schemas.openxmlformats.org/officeDocument/2006/relationships/customXml" Target="../ink/ink1994.xml"/><Relationship Id="rId191" Type="http://schemas.openxmlformats.org/officeDocument/2006/relationships/image" Target="../media/image933.png"/><Relationship Id="rId205" Type="http://schemas.openxmlformats.org/officeDocument/2006/relationships/image" Target="../media/image940.png"/><Relationship Id="rId247" Type="http://schemas.openxmlformats.org/officeDocument/2006/relationships/image" Target="../media/image961.png"/><Relationship Id="rId412" Type="http://schemas.openxmlformats.org/officeDocument/2006/relationships/customXml" Target="../ink/ink1896.xml"/><Relationship Id="rId107" Type="http://schemas.openxmlformats.org/officeDocument/2006/relationships/image" Target="../media/image890.png"/><Relationship Id="rId289" Type="http://schemas.openxmlformats.org/officeDocument/2006/relationships/image" Target="../media/image982.png"/><Relationship Id="rId454" Type="http://schemas.openxmlformats.org/officeDocument/2006/relationships/customXml" Target="../ink/ink1917.xml"/><Relationship Id="rId496" Type="http://schemas.openxmlformats.org/officeDocument/2006/relationships/customXml" Target="../ink/ink1938.xml"/><Relationship Id="rId11" Type="http://schemas.openxmlformats.org/officeDocument/2006/relationships/image" Target="../media/image842.png"/><Relationship Id="rId53" Type="http://schemas.openxmlformats.org/officeDocument/2006/relationships/image" Target="../media/image863.png"/><Relationship Id="rId149" Type="http://schemas.openxmlformats.org/officeDocument/2006/relationships/image" Target="../media/image911.png"/><Relationship Id="rId314" Type="http://schemas.openxmlformats.org/officeDocument/2006/relationships/customXml" Target="../ink/ink1847.xml"/><Relationship Id="rId356" Type="http://schemas.openxmlformats.org/officeDocument/2006/relationships/customXml" Target="../ink/ink1868.xml"/><Relationship Id="rId398" Type="http://schemas.openxmlformats.org/officeDocument/2006/relationships/customXml" Target="../ink/ink1889.xml"/><Relationship Id="rId521" Type="http://schemas.openxmlformats.org/officeDocument/2006/relationships/image" Target="../media/image1098.png"/><Relationship Id="rId563" Type="http://schemas.openxmlformats.org/officeDocument/2006/relationships/image" Target="../media/image1119.png"/><Relationship Id="rId619" Type="http://schemas.openxmlformats.org/officeDocument/2006/relationships/image" Target="../media/image1147.png"/><Relationship Id="rId95" Type="http://schemas.openxmlformats.org/officeDocument/2006/relationships/image" Target="../media/image884.png"/><Relationship Id="rId160" Type="http://schemas.openxmlformats.org/officeDocument/2006/relationships/customXml" Target="../ink/ink1770.xml"/><Relationship Id="rId216" Type="http://schemas.openxmlformats.org/officeDocument/2006/relationships/customXml" Target="../ink/ink1798.xml"/><Relationship Id="rId423" Type="http://schemas.openxmlformats.org/officeDocument/2006/relationships/image" Target="../media/image1049.png"/><Relationship Id="rId258" Type="http://schemas.openxmlformats.org/officeDocument/2006/relationships/customXml" Target="../ink/ink1819.xml"/><Relationship Id="rId465" Type="http://schemas.openxmlformats.org/officeDocument/2006/relationships/image" Target="../media/image1070.png"/><Relationship Id="rId630" Type="http://schemas.openxmlformats.org/officeDocument/2006/relationships/customXml" Target="../ink/ink2005.xml"/><Relationship Id="rId22" Type="http://schemas.openxmlformats.org/officeDocument/2006/relationships/customXml" Target="../ink/ink1701.xml"/><Relationship Id="rId64" Type="http://schemas.openxmlformats.org/officeDocument/2006/relationships/customXml" Target="../ink/ink1722.xml"/><Relationship Id="rId118" Type="http://schemas.openxmlformats.org/officeDocument/2006/relationships/customXml" Target="../ink/ink1749.xml"/><Relationship Id="rId325" Type="http://schemas.openxmlformats.org/officeDocument/2006/relationships/image" Target="../media/image1000.png"/><Relationship Id="rId367" Type="http://schemas.openxmlformats.org/officeDocument/2006/relationships/image" Target="../media/image1021.png"/><Relationship Id="rId532" Type="http://schemas.openxmlformats.org/officeDocument/2006/relationships/customXml" Target="../ink/ink1956.xml"/><Relationship Id="rId574" Type="http://schemas.openxmlformats.org/officeDocument/2006/relationships/customXml" Target="../ink/ink1977.xml"/><Relationship Id="rId171" Type="http://schemas.openxmlformats.org/officeDocument/2006/relationships/image" Target="../media/image923.png"/><Relationship Id="rId227" Type="http://schemas.openxmlformats.org/officeDocument/2006/relationships/image" Target="../media/image951.png"/><Relationship Id="rId269" Type="http://schemas.openxmlformats.org/officeDocument/2006/relationships/image" Target="../media/image972.png"/><Relationship Id="rId434" Type="http://schemas.openxmlformats.org/officeDocument/2006/relationships/customXml" Target="../ink/ink1907.xml"/><Relationship Id="rId476" Type="http://schemas.openxmlformats.org/officeDocument/2006/relationships/customXml" Target="../ink/ink1928.xml"/><Relationship Id="rId641" Type="http://schemas.openxmlformats.org/officeDocument/2006/relationships/image" Target="../media/image1157.png"/><Relationship Id="rId33" Type="http://schemas.openxmlformats.org/officeDocument/2006/relationships/image" Target="../media/image853.png"/><Relationship Id="rId129" Type="http://schemas.openxmlformats.org/officeDocument/2006/relationships/image" Target="../media/image901.png"/><Relationship Id="rId280" Type="http://schemas.openxmlformats.org/officeDocument/2006/relationships/customXml" Target="../ink/ink1830.xml"/><Relationship Id="rId336" Type="http://schemas.openxmlformats.org/officeDocument/2006/relationships/customXml" Target="../ink/ink1858.xml"/><Relationship Id="rId501" Type="http://schemas.openxmlformats.org/officeDocument/2006/relationships/image" Target="../media/image1088.png"/><Relationship Id="rId543" Type="http://schemas.openxmlformats.org/officeDocument/2006/relationships/image" Target="../media/image1109.png"/><Relationship Id="rId75" Type="http://schemas.openxmlformats.org/officeDocument/2006/relationships/image" Target="../media/image874.png"/><Relationship Id="rId140" Type="http://schemas.openxmlformats.org/officeDocument/2006/relationships/customXml" Target="../ink/ink1760.xml"/><Relationship Id="rId182" Type="http://schemas.openxmlformats.org/officeDocument/2006/relationships/customXml" Target="../ink/ink1781.xml"/><Relationship Id="rId378" Type="http://schemas.openxmlformats.org/officeDocument/2006/relationships/customXml" Target="../ink/ink1879.xml"/><Relationship Id="rId403" Type="http://schemas.openxmlformats.org/officeDocument/2006/relationships/image" Target="../media/image1039.png"/><Relationship Id="rId585" Type="http://schemas.openxmlformats.org/officeDocument/2006/relationships/image" Target="../media/image1130.png"/><Relationship Id="rId6" Type="http://schemas.openxmlformats.org/officeDocument/2006/relationships/customXml" Target="../ink/ink1693.xml"/><Relationship Id="rId238" Type="http://schemas.openxmlformats.org/officeDocument/2006/relationships/customXml" Target="../ink/ink1809.xml"/><Relationship Id="rId445" Type="http://schemas.openxmlformats.org/officeDocument/2006/relationships/image" Target="../media/image1060.png"/><Relationship Id="rId487" Type="http://schemas.openxmlformats.org/officeDocument/2006/relationships/image" Target="../media/image1081.png"/><Relationship Id="rId610" Type="http://schemas.openxmlformats.org/officeDocument/2006/relationships/customXml" Target="../ink/ink1995.xml"/><Relationship Id="rId291" Type="http://schemas.openxmlformats.org/officeDocument/2006/relationships/image" Target="../media/image983.png"/><Relationship Id="rId305" Type="http://schemas.openxmlformats.org/officeDocument/2006/relationships/image" Target="../media/image990.png"/><Relationship Id="rId347" Type="http://schemas.openxmlformats.org/officeDocument/2006/relationships/image" Target="../media/image1011.png"/><Relationship Id="rId512" Type="http://schemas.openxmlformats.org/officeDocument/2006/relationships/customXml" Target="../ink/ink1946.xml"/><Relationship Id="rId44" Type="http://schemas.openxmlformats.org/officeDocument/2006/relationships/customXml" Target="../ink/ink1712.xml"/><Relationship Id="rId86" Type="http://schemas.openxmlformats.org/officeDocument/2006/relationships/customXml" Target="../ink/ink1733.xml"/><Relationship Id="rId151" Type="http://schemas.openxmlformats.org/officeDocument/2006/relationships/image" Target="../media/image912.png"/><Relationship Id="rId389" Type="http://schemas.openxmlformats.org/officeDocument/2006/relationships/image" Target="../media/image1032.png"/><Relationship Id="rId554" Type="http://schemas.openxmlformats.org/officeDocument/2006/relationships/customXml" Target="../ink/ink1967.xml"/><Relationship Id="rId596" Type="http://schemas.openxmlformats.org/officeDocument/2006/relationships/customXml" Target="../ink/ink1988.xml"/><Relationship Id="rId193" Type="http://schemas.openxmlformats.org/officeDocument/2006/relationships/image" Target="../media/image934.png"/><Relationship Id="rId207" Type="http://schemas.openxmlformats.org/officeDocument/2006/relationships/image" Target="../media/image941.png"/><Relationship Id="rId249" Type="http://schemas.openxmlformats.org/officeDocument/2006/relationships/image" Target="../media/image962.png"/><Relationship Id="rId414" Type="http://schemas.openxmlformats.org/officeDocument/2006/relationships/customXml" Target="../ink/ink1897.xml"/><Relationship Id="rId456" Type="http://schemas.openxmlformats.org/officeDocument/2006/relationships/customXml" Target="../ink/ink1918.xml"/><Relationship Id="rId498" Type="http://schemas.openxmlformats.org/officeDocument/2006/relationships/customXml" Target="../ink/ink1939.xml"/><Relationship Id="rId621" Type="http://schemas.openxmlformats.org/officeDocument/2006/relationships/image" Target="../media/image1148.png"/><Relationship Id="rId13" Type="http://schemas.openxmlformats.org/officeDocument/2006/relationships/image" Target="../media/image843.png"/><Relationship Id="rId109" Type="http://schemas.openxmlformats.org/officeDocument/2006/relationships/image" Target="../media/image891.png"/><Relationship Id="rId260" Type="http://schemas.openxmlformats.org/officeDocument/2006/relationships/customXml" Target="../ink/ink1820.xml"/><Relationship Id="rId316" Type="http://schemas.openxmlformats.org/officeDocument/2006/relationships/customXml" Target="../ink/ink1848.xml"/><Relationship Id="rId523" Type="http://schemas.openxmlformats.org/officeDocument/2006/relationships/image" Target="../media/image1099.png"/><Relationship Id="rId55" Type="http://schemas.openxmlformats.org/officeDocument/2006/relationships/image" Target="../media/image864.png"/><Relationship Id="rId97" Type="http://schemas.openxmlformats.org/officeDocument/2006/relationships/image" Target="../media/image885.png"/><Relationship Id="rId120" Type="http://schemas.openxmlformats.org/officeDocument/2006/relationships/customXml" Target="../ink/ink1750.xml"/><Relationship Id="rId358" Type="http://schemas.openxmlformats.org/officeDocument/2006/relationships/customXml" Target="../ink/ink1869.xml"/><Relationship Id="rId565" Type="http://schemas.openxmlformats.org/officeDocument/2006/relationships/image" Target="../media/image1120.png"/><Relationship Id="rId162" Type="http://schemas.openxmlformats.org/officeDocument/2006/relationships/customXml" Target="../ink/ink1771.xml"/><Relationship Id="rId218" Type="http://schemas.openxmlformats.org/officeDocument/2006/relationships/customXml" Target="../ink/ink1799.xml"/><Relationship Id="rId425" Type="http://schemas.openxmlformats.org/officeDocument/2006/relationships/image" Target="../media/image1050.png"/><Relationship Id="rId467" Type="http://schemas.openxmlformats.org/officeDocument/2006/relationships/image" Target="../media/image1071.png"/><Relationship Id="rId632" Type="http://schemas.openxmlformats.org/officeDocument/2006/relationships/customXml" Target="../ink/ink2006.xml"/><Relationship Id="rId271" Type="http://schemas.openxmlformats.org/officeDocument/2006/relationships/image" Target="../media/image973.png"/><Relationship Id="rId24" Type="http://schemas.openxmlformats.org/officeDocument/2006/relationships/customXml" Target="../ink/ink1702.xml"/><Relationship Id="rId66" Type="http://schemas.openxmlformats.org/officeDocument/2006/relationships/customXml" Target="../ink/ink1723.xml"/><Relationship Id="rId131" Type="http://schemas.openxmlformats.org/officeDocument/2006/relationships/image" Target="../media/image902.png"/><Relationship Id="rId327" Type="http://schemas.openxmlformats.org/officeDocument/2006/relationships/image" Target="../media/image1001.png"/><Relationship Id="rId369" Type="http://schemas.openxmlformats.org/officeDocument/2006/relationships/image" Target="../media/image1022.png"/><Relationship Id="rId534" Type="http://schemas.openxmlformats.org/officeDocument/2006/relationships/customXml" Target="../ink/ink1957.xml"/><Relationship Id="rId576" Type="http://schemas.openxmlformats.org/officeDocument/2006/relationships/customXml" Target="../ink/ink1978.xml"/><Relationship Id="rId173" Type="http://schemas.openxmlformats.org/officeDocument/2006/relationships/image" Target="../media/image924.png"/><Relationship Id="rId229" Type="http://schemas.openxmlformats.org/officeDocument/2006/relationships/image" Target="../media/image952.png"/><Relationship Id="rId380" Type="http://schemas.openxmlformats.org/officeDocument/2006/relationships/customXml" Target="../ink/ink1880.xml"/><Relationship Id="rId436" Type="http://schemas.openxmlformats.org/officeDocument/2006/relationships/customXml" Target="../ink/ink1908.xml"/><Relationship Id="rId601" Type="http://schemas.openxmlformats.org/officeDocument/2006/relationships/image" Target="../media/image1138.png"/><Relationship Id="rId240" Type="http://schemas.openxmlformats.org/officeDocument/2006/relationships/customXml" Target="../ink/ink1810.xml"/><Relationship Id="rId478" Type="http://schemas.openxmlformats.org/officeDocument/2006/relationships/customXml" Target="../ink/ink1929.xml"/><Relationship Id="rId35" Type="http://schemas.openxmlformats.org/officeDocument/2006/relationships/image" Target="../media/image854.png"/><Relationship Id="rId77" Type="http://schemas.openxmlformats.org/officeDocument/2006/relationships/image" Target="../media/image875.png"/><Relationship Id="rId100" Type="http://schemas.openxmlformats.org/officeDocument/2006/relationships/customXml" Target="../ink/ink1740.xml"/><Relationship Id="rId282" Type="http://schemas.openxmlformats.org/officeDocument/2006/relationships/customXml" Target="../ink/ink1831.xml"/><Relationship Id="rId338" Type="http://schemas.openxmlformats.org/officeDocument/2006/relationships/customXml" Target="../ink/ink1859.xml"/><Relationship Id="rId503" Type="http://schemas.openxmlformats.org/officeDocument/2006/relationships/image" Target="../media/image1089.png"/><Relationship Id="rId545" Type="http://schemas.openxmlformats.org/officeDocument/2006/relationships/image" Target="../media/image1110.png"/><Relationship Id="rId587" Type="http://schemas.openxmlformats.org/officeDocument/2006/relationships/image" Target="../media/image1131.png"/><Relationship Id="rId8" Type="http://schemas.openxmlformats.org/officeDocument/2006/relationships/customXml" Target="../ink/ink1694.xml"/><Relationship Id="rId142" Type="http://schemas.openxmlformats.org/officeDocument/2006/relationships/customXml" Target="../ink/ink1761.xml"/><Relationship Id="rId184" Type="http://schemas.openxmlformats.org/officeDocument/2006/relationships/customXml" Target="../ink/ink1782.xml"/><Relationship Id="rId391" Type="http://schemas.openxmlformats.org/officeDocument/2006/relationships/image" Target="../media/image1033.png"/><Relationship Id="rId405" Type="http://schemas.openxmlformats.org/officeDocument/2006/relationships/image" Target="../media/image1040.png"/><Relationship Id="rId447" Type="http://schemas.openxmlformats.org/officeDocument/2006/relationships/image" Target="../media/image1061.png"/><Relationship Id="rId612" Type="http://schemas.openxmlformats.org/officeDocument/2006/relationships/customXml" Target="../ink/ink1996.xml"/><Relationship Id="rId251" Type="http://schemas.openxmlformats.org/officeDocument/2006/relationships/image" Target="../media/image963.png"/><Relationship Id="rId489" Type="http://schemas.openxmlformats.org/officeDocument/2006/relationships/image" Target="../media/image1082.png"/><Relationship Id="rId46" Type="http://schemas.openxmlformats.org/officeDocument/2006/relationships/customXml" Target="../ink/ink1713.xml"/><Relationship Id="rId293" Type="http://schemas.openxmlformats.org/officeDocument/2006/relationships/image" Target="../media/image984.png"/><Relationship Id="rId307" Type="http://schemas.openxmlformats.org/officeDocument/2006/relationships/image" Target="../media/image991.png"/><Relationship Id="rId349" Type="http://schemas.openxmlformats.org/officeDocument/2006/relationships/image" Target="../media/image1012.png"/><Relationship Id="rId514" Type="http://schemas.openxmlformats.org/officeDocument/2006/relationships/customXml" Target="../ink/ink1947.xml"/><Relationship Id="rId556" Type="http://schemas.openxmlformats.org/officeDocument/2006/relationships/customXml" Target="../ink/ink1968.xml"/><Relationship Id="rId88" Type="http://schemas.openxmlformats.org/officeDocument/2006/relationships/customXml" Target="../ink/ink1734.xml"/><Relationship Id="rId111" Type="http://schemas.openxmlformats.org/officeDocument/2006/relationships/image" Target="../media/image892.png"/><Relationship Id="rId153" Type="http://schemas.openxmlformats.org/officeDocument/2006/relationships/image" Target="../media/image913.png"/><Relationship Id="rId195" Type="http://schemas.openxmlformats.org/officeDocument/2006/relationships/image" Target="../media/image935.png"/><Relationship Id="rId209" Type="http://schemas.openxmlformats.org/officeDocument/2006/relationships/image" Target="../media/image942.png"/><Relationship Id="rId360" Type="http://schemas.openxmlformats.org/officeDocument/2006/relationships/customXml" Target="../ink/ink1870.xml"/><Relationship Id="rId416" Type="http://schemas.openxmlformats.org/officeDocument/2006/relationships/customXml" Target="../ink/ink1898.xml"/><Relationship Id="rId598" Type="http://schemas.openxmlformats.org/officeDocument/2006/relationships/customXml" Target="../ink/ink1989.xml"/><Relationship Id="rId220" Type="http://schemas.openxmlformats.org/officeDocument/2006/relationships/customXml" Target="../ink/ink1800.xml"/><Relationship Id="rId458" Type="http://schemas.openxmlformats.org/officeDocument/2006/relationships/customXml" Target="../ink/ink1919.xml"/><Relationship Id="rId623" Type="http://schemas.openxmlformats.org/officeDocument/2006/relationships/image" Target="../media/image1149.png"/><Relationship Id="rId15" Type="http://schemas.openxmlformats.org/officeDocument/2006/relationships/image" Target="../media/image844.png"/><Relationship Id="rId57" Type="http://schemas.openxmlformats.org/officeDocument/2006/relationships/image" Target="../media/image865.png"/><Relationship Id="rId262" Type="http://schemas.openxmlformats.org/officeDocument/2006/relationships/customXml" Target="../ink/ink1821.xml"/><Relationship Id="rId318" Type="http://schemas.openxmlformats.org/officeDocument/2006/relationships/customXml" Target="../ink/ink1849.xml"/><Relationship Id="rId525" Type="http://schemas.openxmlformats.org/officeDocument/2006/relationships/image" Target="../media/image1100.png"/><Relationship Id="rId567" Type="http://schemas.openxmlformats.org/officeDocument/2006/relationships/image" Target="../media/image1121.png"/><Relationship Id="rId99" Type="http://schemas.openxmlformats.org/officeDocument/2006/relationships/image" Target="../media/image886.png"/><Relationship Id="rId122" Type="http://schemas.openxmlformats.org/officeDocument/2006/relationships/customXml" Target="../ink/ink1751.xml"/><Relationship Id="rId164" Type="http://schemas.openxmlformats.org/officeDocument/2006/relationships/customXml" Target="../ink/ink1772.xml"/><Relationship Id="rId371" Type="http://schemas.openxmlformats.org/officeDocument/2006/relationships/image" Target="../media/image1023.png"/><Relationship Id="rId427" Type="http://schemas.openxmlformats.org/officeDocument/2006/relationships/image" Target="../media/image1051.png"/><Relationship Id="rId469" Type="http://schemas.openxmlformats.org/officeDocument/2006/relationships/image" Target="../media/image1072.png"/><Relationship Id="rId634" Type="http://schemas.openxmlformats.org/officeDocument/2006/relationships/customXml" Target="../ink/ink2007.xml"/><Relationship Id="rId26" Type="http://schemas.openxmlformats.org/officeDocument/2006/relationships/customXml" Target="../ink/ink1703.xml"/><Relationship Id="rId231" Type="http://schemas.openxmlformats.org/officeDocument/2006/relationships/image" Target="../media/image953.png"/><Relationship Id="rId273" Type="http://schemas.openxmlformats.org/officeDocument/2006/relationships/image" Target="../media/image974.png"/><Relationship Id="rId329" Type="http://schemas.openxmlformats.org/officeDocument/2006/relationships/image" Target="../media/image1002.png"/><Relationship Id="rId480" Type="http://schemas.openxmlformats.org/officeDocument/2006/relationships/customXml" Target="../ink/ink1930.xml"/><Relationship Id="rId536" Type="http://schemas.openxmlformats.org/officeDocument/2006/relationships/customXml" Target="../ink/ink1958.xml"/><Relationship Id="rId68" Type="http://schemas.openxmlformats.org/officeDocument/2006/relationships/customXml" Target="../ink/ink1724.xml"/><Relationship Id="rId133" Type="http://schemas.openxmlformats.org/officeDocument/2006/relationships/image" Target="../media/image903.png"/><Relationship Id="rId175" Type="http://schemas.openxmlformats.org/officeDocument/2006/relationships/image" Target="../media/image925.png"/><Relationship Id="rId340" Type="http://schemas.openxmlformats.org/officeDocument/2006/relationships/customXml" Target="../ink/ink1860.xml"/><Relationship Id="rId578" Type="http://schemas.openxmlformats.org/officeDocument/2006/relationships/customXml" Target="../ink/ink1979.xml"/><Relationship Id="rId200" Type="http://schemas.openxmlformats.org/officeDocument/2006/relationships/customXml" Target="../ink/ink1790.xml"/><Relationship Id="rId382" Type="http://schemas.openxmlformats.org/officeDocument/2006/relationships/customXml" Target="../ink/ink1881.xml"/><Relationship Id="rId438" Type="http://schemas.openxmlformats.org/officeDocument/2006/relationships/customXml" Target="../ink/ink1909.xml"/><Relationship Id="rId603" Type="http://schemas.openxmlformats.org/officeDocument/2006/relationships/image" Target="../media/image1139.png"/><Relationship Id="rId242" Type="http://schemas.openxmlformats.org/officeDocument/2006/relationships/customXml" Target="../ink/ink1811.xml"/><Relationship Id="rId284" Type="http://schemas.openxmlformats.org/officeDocument/2006/relationships/customXml" Target="../ink/ink1832.xml"/><Relationship Id="rId491" Type="http://schemas.openxmlformats.org/officeDocument/2006/relationships/image" Target="../media/image1083.png"/><Relationship Id="rId505" Type="http://schemas.openxmlformats.org/officeDocument/2006/relationships/image" Target="../media/image1090.png"/><Relationship Id="rId37" Type="http://schemas.openxmlformats.org/officeDocument/2006/relationships/image" Target="../media/image855.png"/><Relationship Id="rId79" Type="http://schemas.openxmlformats.org/officeDocument/2006/relationships/image" Target="../media/image876.png"/><Relationship Id="rId102" Type="http://schemas.openxmlformats.org/officeDocument/2006/relationships/customXml" Target="../ink/ink1741.xml"/><Relationship Id="rId144" Type="http://schemas.openxmlformats.org/officeDocument/2006/relationships/customXml" Target="../ink/ink1762.xml"/><Relationship Id="rId547" Type="http://schemas.openxmlformats.org/officeDocument/2006/relationships/image" Target="../media/image1111.png"/><Relationship Id="rId589" Type="http://schemas.openxmlformats.org/officeDocument/2006/relationships/image" Target="../media/image1132.png"/><Relationship Id="rId90" Type="http://schemas.openxmlformats.org/officeDocument/2006/relationships/customXml" Target="../ink/ink1735.xml"/><Relationship Id="rId186" Type="http://schemas.openxmlformats.org/officeDocument/2006/relationships/customXml" Target="../ink/ink1783.xml"/><Relationship Id="rId351" Type="http://schemas.openxmlformats.org/officeDocument/2006/relationships/image" Target="../media/image1013.png"/><Relationship Id="rId393" Type="http://schemas.openxmlformats.org/officeDocument/2006/relationships/image" Target="../media/image1034.png"/><Relationship Id="rId407" Type="http://schemas.openxmlformats.org/officeDocument/2006/relationships/image" Target="../media/image1041.png"/><Relationship Id="rId449" Type="http://schemas.openxmlformats.org/officeDocument/2006/relationships/image" Target="../media/image1062.png"/><Relationship Id="rId614" Type="http://schemas.openxmlformats.org/officeDocument/2006/relationships/customXml" Target="../ink/ink1997.xml"/><Relationship Id="rId211" Type="http://schemas.openxmlformats.org/officeDocument/2006/relationships/image" Target="../media/image943.png"/><Relationship Id="rId253" Type="http://schemas.openxmlformats.org/officeDocument/2006/relationships/image" Target="../media/image964.png"/><Relationship Id="rId295" Type="http://schemas.openxmlformats.org/officeDocument/2006/relationships/image" Target="../media/image985.png"/><Relationship Id="rId309" Type="http://schemas.openxmlformats.org/officeDocument/2006/relationships/image" Target="../media/image992.png"/><Relationship Id="rId460" Type="http://schemas.openxmlformats.org/officeDocument/2006/relationships/customXml" Target="../ink/ink1920.xml"/><Relationship Id="rId516" Type="http://schemas.openxmlformats.org/officeDocument/2006/relationships/customXml" Target="../ink/ink1948.xml"/><Relationship Id="rId48" Type="http://schemas.openxmlformats.org/officeDocument/2006/relationships/customXml" Target="../ink/ink1714.xml"/><Relationship Id="rId113" Type="http://schemas.openxmlformats.org/officeDocument/2006/relationships/image" Target="../media/image893.png"/><Relationship Id="rId320" Type="http://schemas.openxmlformats.org/officeDocument/2006/relationships/customXml" Target="../ink/ink1850.xml"/><Relationship Id="rId558" Type="http://schemas.openxmlformats.org/officeDocument/2006/relationships/customXml" Target="../ink/ink1969.xml"/><Relationship Id="rId155" Type="http://schemas.openxmlformats.org/officeDocument/2006/relationships/image" Target="../media/image915.png"/><Relationship Id="rId197" Type="http://schemas.openxmlformats.org/officeDocument/2006/relationships/image" Target="../media/image936.png"/><Relationship Id="rId362" Type="http://schemas.openxmlformats.org/officeDocument/2006/relationships/customXml" Target="../ink/ink1871.xml"/><Relationship Id="rId418" Type="http://schemas.openxmlformats.org/officeDocument/2006/relationships/customXml" Target="../ink/ink1899.xml"/><Relationship Id="rId625" Type="http://schemas.openxmlformats.org/officeDocument/2006/relationships/image" Target="../media/image254.png"/><Relationship Id="rId222" Type="http://schemas.openxmlformats.org/officeDocument/2006/relationships/customXml" Target="../ink/ink1801.xml"/><Relationship Id="rId264" Type="http://schemas.openxmlformats.org/officeDocument/2006/relationships/customXml" Target="../ink/ink1822.xml"/><Relationship Id="rId471" Type="http://schemas.openxmlformats.org/officeDocument/2006/relationships/image" Target="../media/image1073.png"/><Relationship Id="rId17" Type="http://schemas.openxmlformats.org/officeDocument/2006/relationships/image" Target="../media/image845.png"/><Relationship Id="rId59" Type="http://schemas.openxmlformats.org/officeDocument/2006/relationships/image" Target="../media/image866.png"/><Relationship Id="rId124" Type="http://schemas.openxmlformats.org/officeDocument/2006/relationships/customXml" Target="../ink/ink1752.xml"/><Relationship Id="rId527" Type="http://schemas.openxmlformats.org/officeDocument/2006/relationships/image" Target="../media/image1101.png"/><Relationship Id="rId569" Type="http://schemas.openxmlformats.org/officeDocument/2006/relationships/image" Target="../media/image1122.png"/><Relationship Id="rId70" Type="http://schemas.openxmlformats.org/officeDocument/2006/relationships/customXml" Target="../ink/ink1725.xml"/><Relationship Id="rId166" Type="http://schemas.openxmlformats.org/officeDocument/2006/relationships/customXml" Target="../ink/ink1773.xml"/><Relationship Id="rId331" Type="http://schemas.openxmlformats.org/officeDocument/2006/relationships/image" Target="../media/image1003.png"/><Relationship Id="rId373" Type="http://schemas.openxmlformats.org/officeDocument/2006/relationships/image" Target="../media/image1024.png"/><Relationship Id="rId429" Type="http://schemas.openxmlformats.org/officeDocument/2006/relationships/image" Target="../media/image1052.png"/><Relationship Id="rId580" Type="http://schemas.openxmlformats.org/officeDocument/2006/relationships/customXml" Target="../ink/ink1980.xml"/><Relationship Id="rId636" Type="http://schemas.openxmlformats.org/officeDocument/2006/relationships/customXml" Target="../ink/ink200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54.png"/><Relationship Id="rId440" Type="http://schemas.openxmlformats.org/officeDocument/2006/relationships/customXml" Target="../ink/ink1910.xml"/><Relationship Id="rId28" Type="http://schemas.openxmlformats.org/officeDocument/2006/relationships/customXml" Target="../ink/ink1704.xml"/><Relationship Id="rId275" Type="http://schemas.openxmlformats.org/officeDocument/2006/relationships/image" Target="../media/image975.png"/><Relationship Id="rId300" Type="http://schemas.openxmlformats.org/officeDocument/2006/relationships/customXml" Target="../ink/ink1840.xml"/><Relationship Id="rId482" Type="http://schemas.openxmlformats.org/officeDocument/2006/relationships/customXml" Target="../ink/ink1931.xml"/><Relationship Id="rId538" Type="http://schemas.openxmlformats.org/officeDocument/2006/relationships/customXml" Target="../ink/ink1959.xml"/><Relationship Id="rId81" Type="http://schemas.openxmlformats.org/officeDocument/2006/relationships/image" Target="../media/image877.png"/><Relationship Id="rId135" Type="http://schemas.openxmlformats.org/officeDocument/2006/relationships/image" Target="../media/image904.png"/><Relationship Id="rId177" Type="http://schemas.openxmlformats.org/officeDocument/2006/relationships/image" Target="../media/image926.png"/><Relationship Id="rId342" Type="http://schemas.openxmlformats.org/officeDocument/2006/relationships/customXml" Target="../ink/ink1861.xml"/><Relationship Id="rId384" Type="http://schemas.openxmlformats.org/officeDocument/2006/relationships/customXml" Target="../ink/ink1882.xml"/><Relationship Id="rId591" Type="http://schemas.openxmlformats.org/officeDocument/2006/relationships/image" Target="../media/image1133.png"/><Relationship Id="rId605" Type="http://schemas.openxmlformats.org/officeDocument/2006/relationships/image" Target="../media/image1140.png"/><Relationship Id="rId202" Type="http://schemas.openxmlformats.org/officeDocument/2006/relationships/customXml" Target="../ink/ink1791.xml"/><Relationship Id="rId244" Type="http://schemas.openxmlformats.org/officeDocument/2006/relationships/customXml" Target="../ink/ink1812.xml"/><Relationship Id="rId39" Type="http://schemas.openxmlformats.org/officeDocument/2006/relationships/image" Target="../media/image856.png"/><Relationship Id="rId286" Type="http://schemas.openxmlformats.org/officeDocument/2006/relationships/customXml" Target="../ink/ink1833.xml"/><Relationship Id="rId451" Type="http://schemas.openxmlformats.org/officeDocument/2006/relationships/image" Target="../media/image1063.png"/><Relationship Id="rId493" Type="http://schemas.openxmlformats.org/officeDocument/2006/relationships/image" Target="../media/image1084.png"/><Relationship Id="rId507" Type="http://schemas.openxmlformats.org/officeDocument/2006/relationships/image" Target="../media/image1091.png"/><Relationship Id="rId549" Type="http://schemas.openxmlformats.org/officeDocument/2006/relationships/image" Target="../media/image1112.png"/><Relationship Id="rId50" Type="http://schemas.openxmlformats.org/officeDocument/2006/relationships/customXml" Target="../ink/ink1715.xml"/><Relationship Id="rId104" Type="http://schemas.openxmlformats.org/officeDocument/2006/relationships/customXml" Target="../ink/ink1742.xml"/><Relationship Id="rId146" Type="http://schemas.openxmlformats.org/officeDocument/2006/relationships/customXml" Target="../ink/ink1763.xml"/><Relationship Id="rId188" Type="http://schemas.openxmlformats.org/officeDocument/2006/relationships/customXml" Target="../ink/ink1784.xml"/><Relationship Id="rId311" Type="http://schemas.openxmlformats.org/officeDocument/2006/relationships/image" Target="../media/image993.png"/><Relationship Id="rId353" Type="http://schemas.openxmlformats.org/officeDocument/2006/relationships/image" Target="../media/image1014.png"/><Relationship Id="rId395" Type="http://schemas.openxmlformats.org/officeDocument/2006/relationships/image" Target="../media/image1035.png"/><Relationship Id="rId409" Type="http://schemas.openxmlformats.org/officeDocument/2006/relationships/image" Target="../media/image1042.png"/><Relationship Id="rId560" Type="http://schemas.openxmlformats.org/officeDocument/2006/relationships/customXml" Target="../ink/ink1970.xml"/><Relationship Id="rId92" Type="http://schemas.openxmlformats.org/officeDocument/2006/relationships/customXml" Target="../ink/ink1736.xml"/><Relationship Id="rId213" Type="http://schemas.openxmlformats.org/officeDocument/2006/relationships/image" Target="../media/image944.png"/><Relationship Id="rId420" Type="http://schemas.openxmlformats.org/officeDocument/2006/relationships/customXml" Target="../ink/ink1900.xml"/><Relationship Id="rId616" Type="http://schemas.openxmlformats.org/officeDocument/2006/relationships/customXml" Target="../ink/ink1998.xml"/><Relationship Id="rId255" Type="http://schemas.openxmlformats.org/officeDocument/2006/relationships/image" Target="../media/image965.png"/><Relationship Id="rId297" Type="http://schemas.openxmlformats.org/officeDocument/2006/relationships/image" Target="../media/image986.png"/><Relationship Id="rId462" Type="http://schemas.openxmlformats.org/officeDocument/2006/relationships/customXml" Target="../ink/ink1921.xml"/><Relationship Id="rId518" Type="http://schemas.openxmlformats.org/officeDocument/2006/relationships/customXml" Target="../ink/ink1949.xml"/><Relationship Id="rId115" Type="http://schemas.openxmlformats.org/officeDocument/2006/relationships/image" Target="../media/image894.png"/><Relationship Id="rId157" Type="http://schemas.openxmlformats.org/officeDocument/2006/relationships/image" Target="../media/image916.png"/><Relationship Id="rId322" Type="http://schemas.openxmlformats.org/officeDocument/2006/relationships/customXml" Target="../ink/ink1851.xml"/><Relationship Id="rId364" Type="http://schemas.openxmlformats.org/officeDocument/2006/relationships/customXml" Target="../ink/ink1872.xml"/><Relationship Id="rId61" Type="http://schemas.openxmlformats.org/officeDocument/2006/relationships/image" Target="../media/image867.png"/><Relationship Id="rId199" Type="http://schemas.openxmlformats.org/officeDocument/2006/relationships/image" Target="../media/image937.png"/><Relationship Id="rId571" Type="http://schemas.openxmlformats.org/officeDocument/2006/relationships/image" Target="../media/image1123.png"/><Relationship Id="rId627" Type="http://schemas.openxmlformats.org/officeDocument/2006/relationships/image" Target="../media/image1150.png"/><Relationship Id="rId19" Type="http://schemas.openxmlformats.org/officeDocument/2006/relationships/image" Target="../media/image846.png"/><Relationship Id="rId224" Type="http://schemas.openxmlformats.org/officeDocument/2006/relationships/customXml" Target="../ink/ink1802.xml"/><Relationship Id="rId266" Type="http://schemas.openxmlformats.org/officeDocument/2006/relationships/customXml" Target="../ink/ink1823.xml"/><Relationship Id="rId431" Type="http://schemas.openxmlformats.org/officeDocument/2006/relationships/image" Target="../media/image1053.png"/><Relationship Id="rId473" Type="http://schemas.openxmlformats.org/officeDocument/2006/relationships/image" Target="../media/image1074.png"/><Relationship Id="rId529" Type="http://schemas.openxmlformats.org/officeDocument/2006/relationships/image" Target="../media/image1102.png"/><Relationship Id="rId30" Type="http://schemas.openxmlformats.org/officeDocument/2006/relationships/customXml" Target="../ink/ink1705.xml"/><Relationship Id="rId126" Type="http://schemas.openxmlformats.org/officeDocument/2006/relationships/customXml" Target="../ink/ink1753.xml"/><Relationship Id="rId168" Type="http://schemas.openxmlformats.org/officeDocument/2006/relationships/customXml" Target="../ink/ink1774.xml"/><Relationship Id="rId333" Type="http://schemas.openxmlformats.org/officeDocument/2006/relationships/image" Target="../media/image1004.png"/><Relationship Id="rId540" Type="http://schemas.openxmlformats.org/officeDocument/2006/relationships/customXml" Target="../ink/ink1960.xml"/><Relationship Id="rId72" Type="http://schemas.openxmlformats.org/officeDocument/2006/relationships/customXml" Target="../ink/ink1726.xml"/><Relationship Id="rId375" Type="http://schemas.openxmlformats.org/officeDocument/2006/relationships/image" Target="../media/image1025.png"/><Relationship Id="rId582" Type="http://schemas.openxmlformats.org/officeDocument/2006/relationships/customXml" Target="../ink/ink1981.xml"/><Relationship Id="rId638" Type="http://schemas.openxmlformats.org/officeDocument/2006/relationships/customXml" Target="../ink/ink2009.xml"/><Relationship Id="rId3" Type="http://schemas.openxmlformats.org/officeDocument/2006/relationships/image" Target="../media/image838.png"/><Relationship Id="rId235" Type="http://schemas.openxmlformats.org/officeDocument/2006/relationships/image" Target="../media/image955.png"/><Relationship Id="rId277" Type="http://schemas.openxmlformats.org/officeDocument/2006/relationships/image" Target="../media/image976.png"/><Relationship Id="rId400" Type="http://schemas.openxmlformats.org/officeDocument/2006/relationships/customXml" Target="../ink/ink1890.xml"/><Relationship Id="rId442" Type="http://schemas.openxmlformats.org/officeDocument/2006/relationships/customXml" Target="../ink/ink1911.xml"/><Relationship Id="rId484" Type="http://schemas.openxmlformats.org/officeDocument/2006/relationships/customXml" Target="../ink/ink1932.xml"/><Relationship Id="rId137" Type="http://schemas.openxmlformats.org/officeDocument/2006/relationships/image" Target="../media/image905.png"/><Relationship Id="rId302" Type="http://schemas.openxmlformats.org/officeDocument/2006/relationships/customXml" Target="../ink/ink1841.xml"/><Relationship Id="rId344" Type="http://schemas.openxmlformats.org/officeDocument/2006/relationships/customXml" Target="../ink/ink1862.xml"/><Relationship Id="rId41" Type="http://schemas.openxmlformats.org/officeDocument/2006/relationships/image" Target="../media/image857.png"/><Relationship Id="rId83" Type="http://schemas.openxmlformats.org/officeDocument/2006/relationships/image" Target="../media/image878.png"/><Relationship Id="rId179" Type="http://schemas.openxmlformats.org/officeDocument/2006/relationships/image" Target="../media/image927.png"/><Relationship Id="rId386" Type="http://schemas.openxmlformats.org/officeDocument/2006/relationships/customXml" Target="../ink/ink1883.xml"/><Relationship Id="rId551" Type="http://schemas.openxmlformats.org/officeDocument/2006/relationships/image" Target="../media/image1113.png"/><Relationship Id="rId593" Type="http://schemas.openxmlformats.org/officeDocument/2006/relationships/image" Target="../media/image1134.png"/><Relationship Id="rId607" Type="http://schemas.openxmlformats.org/officeDocument/2006/relationships/image" Target="../media/image1141.png"/><Relationship Id="rId190" Type="http://schemas.openxmlformats.org/officeDocument/2006/relationships/customXml" Target="../ink/ink1785.xml"/><Relationship Id="rId204" Type="http://schemas.openxmlformats.org/officeDocument/2006/relationships/customXml" Target="../ink/ink1792.xml"/><Relationship Id="rId246" Type="http://schemas.openxmlformats.org/officeDocument/2006/relationships/customXml" Target="../ink/ink1813.xml"/><Relationship Id="rId288" Type="http://schemas.openxmlformats.org/officeDocument/2006/relationships/customXml" Target="../ink/ink1834.xml"/><Relationship Id="rId411" Type="http://schemas.openxmlformats.org/officeDocument/2006/relationships/image" Target="../media/image1043.png"/><Relationship Id="rId453" Type="http://schemas.openxmlformats.org/officeDocument/2006/relationships/image" Target="../media/image1064.png"/><Relationship Id="rId509" Type="http://schemas.openxmlformats.org/officeDocument/2006/relationships/image" Target="../media/image1092.png"/><Relationship Id="rId106" Type="http://schemas.openxmlformats.org/officeDocument/2006/relationships/customXml" Target="../ink/ink1743.xml"/><Relationship Id="rId313" Type="http://schemas.openxmlformats.org/officeDocument/2006/relationships/image" Target="../media/image994.png"/><Relationship Id="rId495" Type="http://schemas.openxmlformats.org/officeDocument/2006/relationships/image" Target="../media/image1085.png"/><Relationship Id="rId10" Type="http://schemas.openxmlformats.org/officeDocument/2006/relationships/customXml" Target="../ink/ink1695.xml"/><Relationship Id="rId52" Type="http://schemas.openxmlformats.org/officeDocument/2006/relationships/customXml" Target="../ink/ink1716.xml"/><Relationship Id="rId94" Type="http://schemas.openxmlformats.org/officeDocument/2006/relationships/customXml" Target="../ink/ink1737.xml"/><Relationship Id="rId148" Type="http://schemas.openxmlformats.org/officeDocument/2006/relationships/customXml" Target="../ink/ink1764.xml"/><Relationship Id="rId355" Type="http://schemas.openxmlformats.org/officeDocument/2006/relationships/image" Target="../media/image1015.png"/><Relationship Id="rId397" Type="http://schemas.openxmlformats.org/officeDocument/2006/relationships/image" Target="../media/image1036.png"/><Relationship Id="rId520" Type="http://schemas.openxmlformats.org/officeDocument/2006/relationships/customXml" Target="../ink/ink1950.xml"/><Relationship Id="rId562" Type="http://schemas.openxmlformats.org/officeDocument/2006/relationships/customXml" Target="../ink/ink1971.xml"/><Relationship Id="rId618" Type="http://schemas.openxmlformats.org/officeDocument/2006/relationships/customXml" Target="../ink/ink1999.xml"/><Relationship Id="rId215" Type="http://schemas.openxmlformats.org/officeDocument/2006/relationships/image" Target="../media/image945.png"/><Relationship Id="rId257" Type="http://schemas.openxmlformats.org/officeDocument/2006/relationships/image" Target="../media/image966.png"/><Relationship Id="rId422" Type="http://schemas.openxmlformats.org/officeDocument/2006/relationships/customXml" Target="../ink/ink1901.xml"/><Relationship Id="rId464" Type="http://schemas.openxmlformats.org/officeDocument/2006/relationships/customXml" Target="../ink/ink1922.xml"/><Relationship Id="rId299" Type="http://schemas.openxmlformats.org/officeDocument/2006/relationships/image" Target="../media/image987.png"/><Relationship Id="rId63" Type="http://schemas.openxmlformats.org/officeDocument/2006/relationships/image" Target="../media/image868.png"/><Relationship Id="rId159" Type="http://schemas.openxmlformats.org/officeDocument/2006/relationships/image" Target="../media/image917.png"/><Relationship Id="rId366" Type="http://schemas.openxmlformats.org/officeDocument/2006/relationships/customXml" Target="../ink/ink1873.xml"/><Relationship Id="rId573" Type="http://schemas.openxmlformats.org/officeDocument/2006/relationships/image" Target="../media/image1124.png"/><Relationship Id="rId226" Type="http://schemas.openxmlformats.org/officeDocument/2006/relationships/customXml" Target="../ink/ink1803.xml"/><Relationship Id="rId433" Type="http://schemas.openxmlformats.org/officeDocument/2006/relationships/image" Target="../media/image1054.png"/><Relationship Id="rId640" Type="http://schemas.openxmlformats.org/officeDocument/2006/relationships/customXml" Target="../ink/ink2010.xml"/><Relationship Id="rId74" Type="http://schemas.openxmlformats.org/officeDocument/2006/relationships/customXml" Target="../ink/ink1727.xml"/><Relationship Id="rId377" Type="http://schemas.openxmlformats.org/officeDocument/2006/relationships/image" Target="../media/image1026.png"/><Relationship Id="rId500" Type="http://schemas.openxmlformats.org/officeDocument/2006/relationships/customXml" Target="../ink/ink1940.xml"/><Relationship Id="rId584" Type="http://schemas.openxmlformats.org/officeDocument/2006/relationships/customXml" Target="../ink/ink1982.xml"/><Relationship Id="rId5" Type="http://schemas.openxmlformats.org/officeDocument/2006/relationships/image" Target="../media/image839.png"/><Relationship Id="rId237" Type="http://schemas.openxmlformats.org/officeDocument/2006/relationships/image" Target="../media/image956.png"/><Relationship Id="rId444" Type="http://schemas.openxmlformats.org/officeDocument/2006/relationships/customXml" Target="../ink/ink1912.xml"/><Relationship Id="rId290" Type="http://schemas.openxmlformats.org/officeDocument/2006/relationships/customXml" Target="../ink/ink1835.xml"/><Relationship Id="rId304" Type="http://schemas.openxmlformats.org/officeDocument/2006/relationships/customXml" Target="../ink/ink1842.xml"/><Relationship Id="rId388" Type="http://schemas.openxmlformats.org/officeDocument/2006/relationships/customXml" Target="../ink/ink1884.xml"/><Relationship Id="rId511" Type="http://schemas.openxmlformats.org/officeDocument/2006/relationships/image" Target="../media/image1093.png"/><Relationship Id="rId609" Type="http://schemas.openxmlformats.org/officeDocument/2006/relationships/image" Target="../media/image1142.png"/><Relationship Id="rId85" Type="http://schemas.openxmlformats.org/officeDocument/2006/relationships/image" Target="../media/image879.png"/><Relationship Id="rId150" Type="http://schemas.openxmlformats.org/officeDocument/2006/relationships/customXml" Target="../ink/ink1765.xml"/><Relationship Id="rId595" Type="http://schemas.openxmlformats.org/officeDocument/2006/relationships/image" Target="../media/image1135.png"/><Relationship Id="rId248" Type="http://schemas.openxmlformats.org/officeDocument/2006/relationships/customXml" Target="../ink/ink1814.xml"/><Relationship Id="rId455" Type="http://schemas.openxmlformats.org/officeDocument/2006/relationships/image" Target="../media/image1065.png"/><Relationship Id="rId12" Type="http://schemas.openxmlformats.org/officeDocument/2006/relationships/customXml" Target="../ink/ink1696.xml"/><Relationship Id="rId108" Type="http://schemas.openxmlformats.org/officeDocument/2006/relationships/customXml" Target="../ink/ink1744.xml"/><Relationship Id="rId315" Type="http://schemas.openxmlformats.org/officeDocument/2006/relationships/image" Target="../media/image995.png"/><Relationship Id="rId522" Type="http://schemas.openxmlformats.org/officeDocument/2006/relationships/customXml" Target="../ink/ink1951.xml"/><Relationship Id="rId96" Type="http://schemas.openxmlformats.org/officeDocument/2006/relationships/customXml" Target="../ink/ink1738.xml"/><Relationship Id="rId161" Type="http://schemas.openxmlformats.org/officeDocument/2006/relationships/image" Target="../media/image918.png"/><Relationship Id="rId399" Type="http://schemas.openxmlformats.org/officeDocument/2006/relationships/image" Target="../media/image1037.png"/><Relationship Id="rId259" Type="http://schemas.openxmlformats.org/officeDocument/2006/relationships/image" Target="../media/image967.png"/><Relationship Id="rId466" Type="http://schemas.openxmlformats.org/officeDocument/2006/relationships/customXml" Target="../ink/ink1923.xml"/><Relationship Id="rId23" Type="http://schemas.openxmlformats.org/officeDocument/2006/relationships/image" Target="../media/image848.png"/><Relationship Id="rId119" Type="http://schemas.openxmlformats.org/officeDocument/2006/relationships/image" Target="../media/image896.png"/><Relationship Id="rId326" Type="http://schemas.openxmlformats.org/officeDocument/2006/relationships/customXml" Target="../ink/ink1853.xml"/><Relationship Id="rId533" Type="http://schemas.openxmlformats.org/officeDocument/2006/relationships/image" Target="../media/image1104.png"/><Relationship Id="rId172" Type="http://schemas.openxmlformats.org/officeDocument/2006/relationships/customXml" Target="../ink/ink1776.xml"/><Relationship Id="rId477" Type="http://schemas.openxmlformats.org/officeDocument/2006/relationships/image" Target="../media/image1076.png"/><Relationship Id="rId600" Type="http://schemas.openxmlformats.org/officeDocument/2006/relationships/customXml" Target="../ink/ink1990.xml"/><Relationship Id="rId337" Type="http://schemas.openxmlformats.org/officeDocument/2006/relationships/image" Target="../media/image1006.png"/><Relationship Id="rId34" Type="http://schemas.openxmlformats.org/officeDocument/2006/relationships/customXml" Target="../ink/ink1707.xml"/><Relationship Id="rId544" Type="http://schemas.openxmlformats.org/officeDocument/2006/relationships/customXml" Target="../ink/ink1962.xml"/><Relationship Id="rId183" Type="http://schemas.openxmlformats.org/officeDocument/2006/relationships/image" Target="../media/image929.png"/><Relationship Id="rId390" Type="http://schemas.openxmlformats.org/officeDocument/2006/relationships/customXml" Target="../ink/ink1885.xml"/><Relationship Id="rId404" Type="http://schemas.openxmlformats.org/officeDocument/2006/relationships/customXml" Target="../ink/ink1892.xml"/><Relationship Id="rId611" Type="http://schemas.openxmlformats.org/officeDocument/2006/relationships/image" Target="../media/image1143.png"/><Relationship Id="rId250" Type="http://schemas.openxmlformats.org/officeDocument/2006/relationships/customXml" Target="../ink/ink1815.xml"/><Relationship Id="rId488" Type="http://schemas.openxmlformats.org/officeDocument/2006/relationships/customXml" Target="../ink/ink1934.xml"/><Relationship Id="rId45" Type="http://schemas.openxmlformats.org/officeDocument/2006/relationships/image" Target="../media/image859.png"/><Relationship Id="rId110" Type="http://schemas.openxmlformats.org/officeDocument/2006/relationships/customXml" Target="../ink/ink1745.xml"/><Relationship Id="rId348" Type="http://schemas.openxmlformats.org/officeDocument/2006/relationships/customXml" Target="../ink/ink1864.xml"/><Relationship Id="rId555" Type="http://schemas.openxmlformats.org/officeDocument/2006/relationships/image" Target="../media/image1115.png"/><Relationship Id="rId194" Type="http://schemas.openxmlformats.org/officeDocument/2006/relationships/customXml" Target="../ink/ink1787.xml"/><Relationship Id="rId208" Type="http://schemas.openxmlformats.org/officeDocument/2006/relationships/customXml" Target="../ink/ink1794.xml"/><Relationship Id="rId415" Type="http://schemas.openxmlformats.org/officeDocument/2006/relationships/image" Target="../media/image1045.png"/><Relationship Id="rId622" Type="http://schemas.openxmlformats.org/officeDocument/2006/relationships/customXml" Target="../ink/ink2001.xml"/><Relationship Id="rId261" Type="http://schemas.openxmlformats.org/officeDocument/2006/relationships/image" Target="../media/image968.png"/><Relationship Id="rId499" Type="http://schemas.openxmlformats.org/officeDocument/2006/relationships/image" Target="../media/image1087.png"/><Relationship Id="rId56" Type="http://schemas.openxmlformats.org/officeDocument/2006/relationships/customXml" Target="../ink/ink1718.xml"/><Relationship Id="rId359" Type="http://schemas.openxmlformats.org/officeDocument/2006/relationships/image" Target="../media/image1017.png"/><Relationship Id="rId566" Type="http://schemas.openxmlformats.org/officeDocument/2006/relationships/customXml" Target="../ink/ink1973.xml"/><Relationship Id="rId121" Type="http://schemas.openxmlformats.org/officeDocument/2006/relationships/image" Target="../media/image897.png"/><Relationship Id="rId219" Type="http://schemas.openxmlformats.org/officeDocument/2006/relationships/image" Target="../media/image947.png"/><Relationship Id="rId426" Type="http://schemas.openxmlformats.org/officeDocument/2006/relationships/customXml" Target="../ink/ink1903.xml"/><Relationship Id="rId633" Type="http://schemas.openxmlformats.org/officeDocument/2006/relationships/image" Target="../media/image1153.png"/><Relationship Id="rId67" Type="http://schemas.openxmlformats.org/officeDocument/2006/relationships/image" Target="../media/image870.png"/><Relationship Id="rId272" Type="http://schemas.openxmlformats.org/officeDocument/2006/relationships/customXml" Target="../ink/ink1826.xml"/><Relationship Id="rId577" Type="http://schemas.openxmlformats.org/officeDocument/2006/relationships/image" Target="../media/image1126.png"/><Relationship Id="rId132" Type="http://schemas.openxmlformats.org/officeDocument/2006/relationships/customXml" Target="../ink/ink1756.xml"/><Relationship Id="rId437" Type="http://schemas.openxmlformats.org/officeDocument/2006/relationships/image" Target="../media/image1056.png"/><Relationship Id="rId283" Type="http://schemas.openxmlformats.org/officeDocument/2006/relationships/image" Target="../media/image979.png"/><Relationship Id="rId490" Type="http://schemas.openxmlformats.org/officeDocument/2006/relationships/customXml" Target="../ink/ink1935.xml"/><Relationship Id="rId504" Type="http://schemas.openxmlformats.org/officeDocument/2006/relationships/customXml" Target="../ink/ink1942.xml"/><Relationship Id="rId78" Type="http://schemas.openxmlformats.org/officeDocument/2006/relationships/customXml" Target="../ink/ink1729.xml"/><Relationship Id="rId143" Type="http://schemas.openxmlformats.org/officeDocument/2006/relationships/image" Target="../media/image908.png"/><Relationship Id="rId350" Type="http://schemas.openxmlformats.org/officeDocument/2006/relationships/customXml" Target="../ink/ink1865.xml"/><Relationship Id="rId588" Type="http://schemas.openxmlformats.org/officeDocument/2006/relationships/customXml" Target="../ink/ink1984.xml"/><Relationship Id="rId9" Type="http://schemas.openxmlformats.org/officeDocument/2006/relationships/image" Target="../media/image841.png"/><Relationship Id="rId210" Type="http://schemas.openxmlformats.org/officeDocument/2006/relationships/customXml" Target="../ink/ink1795.xml"/><Relationship Id="rId448" Type="http://schemas.openxmlformats.org/officeDocument/2006/relationships/customXml" Target="../ink/ink1914.xml"/><Relationship Id="rId294" Type="http://schemas.openxmlformats.org/officeDocument/2006/relationships/customXml" Target="../ink/ink1837.xml"/><Relationship Id="rId308" Type="http://schemas.openxmlformats.org/officeDocument/2006/relationships/customXml" Target="../ink/ink1844.xml"/><Relationship Id="rId515" Type="http://schemas.openxmlformats.org/officeDocument/2006/relationships/image" Target="../media/image1095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5.png"/><Relationship Id="rId21" Type="http://schemas.openxmlformats.org/officeDocument/2006/relationships/image" Target="../media/image1167.png"/><Relationship Id="rId42" Type="http://schemas.openxmlformats.org/officeDocument/2006/relationships/customXml" Target="../ink/ink2031.xml"/><Relationship Id="rId63" Type="http://schemas.openxmlformats.org/officeDocument/2006/relationships/image" Target="../media/image1188.png"/><Relationship Id="rId84" Type="http://schemas.openxmlformats.org/officeDocument/2006/relationships/customXml" Target="../ink/ink2052.xml"/><Relationship Id="rId138" Type="http://schemas.openxmlformats.org/officeDocument/2006/relationships/customXml" Target="../ink/ink2079.xml"/><Relationship Id="rId159" Type="http://schemas.openxmlformats.org/officeDocument/2006/relationships/image" Target="../media/image1236.png"/><Relationship Id="rId170" Type="http://schemas.openxmlformats.org/officeDocument/2006/relationships/customXml" Target="../ink/ink2095.xml"/><Relationship Id="rId191" Type="http://schemas.openxmlformats.org/officeDocument/2006/relationships/image" Target="../media/image1252.png"/><Relationship Id="rId205" Type="http://schemas.openxmlformats.org/officeDocument/2006/relationships/image" Target="../media/image1259.png"/><Relationship Id="rId226" Type="http://schemas.openxmlformats.org/officeDocument/2006/relationships/customXml" Target="../ink/ink2123.xml"/><Relationship Id="rId107" Type="http://schemas.openxmlformats.org/officeDocument/2006/relationships/image" Target="../media/image1210.png"/><Relationship Id="rId11" Type="http://schemas.openxmlformats.org/officeDocument/2006/relationships/image" Target="../media/image1162.png"/><Relationship Id="rId32" Type="http://schemas.openxmlformats.org/officeDocument/2006/relationships/customXml" Target="../ink/ink2026.xml"/><Relationship Id="rId53" Type="http://schemas.openxmlformats.org/officeDocument/2006/relationships/image" Target="../media/image1183.png"/><Relationship Id="rId74" Type="http://schemas.openxmlformats.org/officeDocument/2006/relationships/customXml" Target="../ink/ink2047.xml"/><Relationship Id="rId128" Type="http://schemas.openxmlformats.org/officeDocument/2006/relationships/customXml" Target="../ink/ink2074.xml"/><Relationship Id="rId149" Type="http://schemas.openxmlformats.org/officeDocument/2006/relationships/image" Target="../media/image1231.png"/><Relationship Id="rId5" Type="http://schemas.openxmlformats.org/officeDocument/2006/relationships/image" Target="../media/image1159.png"/><Relationship Id="rId95" Type="http://schemas.openxmlformats.org/officeDocument/2006/relationships/image" Target="../media/image1204.png"/><Relationship Id="rId160" Type="http://schemas.openxmlformats.org/officeDocument/2006/relationships/customXml" Target="../ink/ink2090.xml"/><Relationship Id="rId181" Type="http://schemas.openxmlformats.org/officeDocument/2006/relationships/image" Target="../media/image1247.png"/><Relationship Id="rId216" Type="http://schemas.openxmlformats.org/officeDocument/2006/relationships/customXml" Target="../ink/ink2118.xml"/><Relationship Id="rId22" Type="http://schemas.openxmlformats.org/officeDocument/2006/relationships/customXml" Target="../ink/ink2021.xml"/><Relationship Id="rId43" Type="http://schemas.openxmlformats.org/officeDocument/2006/relationships/image" Target="../media/image1178.png"/><Relationship Id="rId64" Type="http://schemas.openxmlformats.org/officeDocument/2006/relationships/customXml" Target="../ink/ink2042.xml"/><Relationship Id="rId118" Type="http://schemas.openxmlformats.org/officeDocument/2006/relationships/customXml" Target="../ink/ink2069.xml"/><Relationship Id="rId139" Type="http://schemas.openxmlformats.org/officeDocument/2006/relationships/image" Target="../media/image1226.png"/><Relationship Id="rId85" Type="http://schemas.openxmlformats.org/officeDocument/2006/relationships/image" Target="../media/image1199.png"/><Relationship Id="rId150" Type="http://schemas.openxmlformats.org/officeDocument/2006/relationships/customXml" Target="../ink/ink2085.xml"/><Relationship Id="rId171" Type="http://schemas.openxmlformats.org/officeDocument/2006/relationships/image" Target="../media/image1242.png"/><Relationship Id="rId192" Type="http://schemas.openxmlformats.org/officeDocument/2006/relationships/customXml" Target="../ink/ink2106.xml"/><Relationship Id="rId206" Type="http://schemas.openxmlformats.org/officeDocument/2006/relationships/customXml" Target="../ink/ink2113.xml"/><Relationship Id="rId227" Type="http://schemas.openxmlformats.org/officeDocument/2006/relationships/image" Target="../media/image296.png"/><Relationship Id="rId12" Type="http://schemas.openxmlformats.org/officeDocument/2006/relationships/customXml" Target="../ink/ink2016.xml"/><Relationship Id="rId33" Type="http://schemas.openxmlformats.org/officeDocument/2006/relationships/image" Target="../media/image1173.png"/><Relationship Id="rId108" Type="http://schemas.openxmlformats.org/officeDocument/2006/relationships/customXml" Target="../ink/ink2064.xml"/><Relationship Id="rId129" Type="http://schemas.openxmlformats.org/officeDocument/2006/relationships/image" Target="../media/image1221.png"/><Relationship Id="rId54" Type="http://schemas.openxmlformats.org/officeDocument/2006/relationships/customXml" Target="../ink/ink2037.xml"/><Relationship Id="rId75" Type="http://schemas.openxmlformats.org/officeDocument/2006/relationships/image" Target="../media/image1194.png"/><Relationship Id="rId96" Type="http://schemas.openxmlformats.org/officeDocument/2006/relationships/customXml" Target="../ink/ink2058.xml"/><Relationship Id="rId140" Type="http://schemas.openxmlformats.org/officeDocument/2006/relationships/customXml" Target="../ink/ink2080.xml"/><Relationship Id="rId161" Type="http://schemas.openxmlformats.org/officeDocument/2006/relationships/image" Target="../media/image1237.png"/><Relationship Id="rId182" Type="http://schemas.openxmlformats.org/officeDocument/2006/relationships/customXml" Target="../ink/ink2101.xml"/><Relationship Id="rId217" Type="http://schemas.openxmlformats.org/officeDocument/2006/relationships/image" Target="../media/image1265.png"/><Relationship Id="rId6" Type="http://schemas.openxmlformats.org/officeDocument/2006/relationships/customXml" Target="../ink/ink2013.xml"/><Relationship Id="rId23" Type="http://schemas.openxmlformats.org/officeDocument/2006/relationships/image" Target="../media/image1168.png"/><Relationship Id="rId119" Type="http://schemas.openxmlformats.org/officeDocument/2006/relationships/image" Target="../media/image1216.png"/><Relationship Id="rId44" Type="http://schemas.openxmlformats.org/officeDocument/2006/relationships/customXml" Target="../ink/ink2032.xml"/><Relationship Id="rId65" Type="http://schemas.openxmlformats.org/officeDocument/2006/relationships/image" Target="../media/image1189.png"/><Relationship Id="rId86" Type="http://schemas.openxmlformats.org/officeDocument/2006/relationships/customXml" Target="../ink/ink2053.xml"/><Relationship Id="rId130" Type="http://schemas.openxmlformats.org/officeDocument/2006/relationships/customXml" Target="../ink/ink2075.xml"/><Relationship Id="rId151" Type="http://schemas.openxmlformats.org/officeDocument/2006/relationships/image" Target="../media/image1232.png"/><Relationship Id="rId172" Type="http://schemas.openxmlformats.org/officeDocument/2006/relationships/customXml" Target="../ink/ink2096.xml"/><Relationship Id="rId193" Type="http://schemas.openxmlformats.org/officeDocument/2006/relationships/image" Target="../media/image1253.png"/><Relationship Id="rId207" Type="http://schemas.openxmlformats.org/officeDocument/2006/relationships/image" Target="../media/image1260.png"/><Relationship Id="rId228" Type="http://schemas.openxmlformats.org/officeDocument/2006/relationships/customXml" Target="../ink/ink2124.xml"/><Relationship Id="rId13" Type="http://schemas.openxmlformats.org/officeDocument/2006/relationships/image" Target="../media/image1163.png"/><Relationship Id="rId109" Type="http://schemas.openxmlformats.org/officeDocument/2006/relationships/image" Target="../media/image1211.png"/><Relationship Id="rId34" Type="http://schemas.openxmlformats.org/officeDocument/2006/relationships/customXml" Target="../ink/ink2027.xml"/><Relationship Id="rId55" Type="http://schemas.openxmlformats.org/officeDocument/2006/relationships/image" Target="../media/image1184.png"/><Relationship Id="rId76" Type="http://schemas.openxmlformats.org/officeDocument/2006/relationships/customXml" Target="../ink/ink2048.xml"/><Relationship Id="rId97" Type="http://schemas.openxmlformats.org/officeDocument/2006/relationships/image" Target="../media/image1205.png"/><Relationship Id="rId120" Type="http://schemas.openxmlformats.org/officeDocument/2006/relationships/customXml" Target="../ink/ink2070.xml"/><Relationship Id="rId141" Type="http://schemas.openxmlformats.org/officeDocument/2006/relationships/image" Target="../media/image1227.png"/><Relationship Id="rId7" Type="http://schemas.openxmlformats.org/officeDocument/2006/relationships/image" Target="../media/image1160.png"/><Relationship Id="rId162" Type="http://schemas.openxmlformats.org/officeDocument/2006/relationships/customXml" Target="../ink/ink2091.xml"/><Relationship Id="rId183" Type="http://schemas.openxmlformats.org/officeDocument/2006/relationships/image" Target="../media/image1248.png"/><Relationship Id="rId218" Type="http://schemas.openxmlformats.org/officeDocument/2006/relationships/customXml" Target="../ink/ink2119.xml"/><Relationship Id="rId24" Type="http://schemas.openxmlformats.org/officeDocument/2006/relationships/customXml" Target="../ink/ink2022.xml"/><Relationship Id="rId45" Type="http://schemas.openxmlformats.org/officeDocument/2006/relationships/image" Target="../media/image1179.png"/><Relationship Id="rId66" Type="http://schemas.openxmlformats.org/officeDocument/2006/relationships/customXml" Target="../ink/ink2043.xml"/><Relationship Id="rId87" Type="http://schemas.openxmlformats.org/officeDocument/2006/relationships/image" Target="../media/image1200.png"/><Relationship Id="rId110" Type="http://schemas.openxmlformats.org/officeDocument/2006/relationships/customXml" Target="../ink/ink2065.xml"/><Relationship Id="rId131" Type="http://schemas.openxmlformats.org/officeDocument/2006/relationships/image" Target="../media/image1222.png"/><Relationship Id="rId152" Type="http://schemas.openxmlformats.org/officeDocument/2006/relationships/customXml" Target="../ink/ink2086.xml"/><Relationship Id="rId173" Type="http://schemas.openxmlformats.org/officeDocument/2006/relationships/image" Target="../media/image1243.png"/><Relationship Id="rId194" Type="http://schemas.openxmlformats.org/officeDocument/2006/relationships/customXml" Target="../ink/ink2107.xml"/><Relationship Id="rId208" Type="http://schemas.openxmlformats.org/officeDocument/2006/relationships/customXml" Target="../ink/ink2114.xml"/><Relationship Id="rId229" Type="http://schemas.openxmlformats.org/officeDocument/2006/relationships/image" Target="../media/image1270.png"/><Relationship Id="rId14" Type="http://schemas.openxmlformats.org/officeDocument/2006/relationships/customXml" Target="../ink/ink2017.xml"/><Relationship Id="rId35" Type="http://schemas.openxmlformats.org/officeDocument/2006/relationships/image" Target="../media/image1174.png"/><Relationship Id="rId56" Type="http://schemas.openxmlformats.org/officeDocument/2006/relationships/customXml" Target="../ink/ink2038.xml"/><Relationship Id="rId77" Type="http://schemas.openxmlformats.org/officeDocument/2006/relationships/image" Target="../media/image1195.png"/><Relationship Id="rId100" Type="http://schemas.openxmlformats.org/officeDocument/2006/relationships/customXml" Target="../ink/ink2060.xml"/><Relationship Id="rId8" Type="http://schemas.openxmlformats.org/officeDocument/2006/relationships/customXml" Target="../ink/ink2014.xml"/><Relationship Id="rId98" Type="http://schemas.openxmlformats.org/officeDocument/2006/relationships/customXml" Target="../ink/ink2059.xml"/><Relationship Id="rId121" Type="http://schemas.openxmlformats.org/officeDocument/2006/relationships/image" Target="../media/image1217.png"/><Relationship Id="rId142" Type="http://schemas.openxmlformats.org/officeDocument/2006/relationships/customXml" Target="../ink/ink2081.xml"/><Relationship Id="rId163" Type="http://schemas.openxmlformats.org/officeDocument/2006/relationships/image" Target="../media/image1238.png"/><Relationship Id="rId184" Type="http://schemas.openxmlformats.org/officeDocument/2006/relationships/customXml" Target="../ink/ink2102.xml"/><Relationship Id="rId219" Type="http://schemas.openxmlformats.org/officeDocument/2006/relationships/image" Target="../media/image1266.png"/><Relationship Id="rId25" Type="http://schemas.openxmlformats.org/officeDocument/2006/relationships/image" Target="../media/image1169.png"/><Relationship Id="rId46" Type="http://schemas.openxmlformats.org/officeDocument/2006/relationships/customXml" Target="../ink/ink2033.xml"/><Relationship Id="rId67" Type="http://schemas.openxmlformats.org/officeDocument/2006/relationships/image" Target="../media/image1190.png"/><Relationship Id="rId116" Type="http://schemas.openxmlformats.org/officeDocument/2006/relationships/customXml" Target="../ink/ink2068.xml"/><Relationship Id="rId137" Type="http://schemas.openxmlformats.org/officeDocument/2006/relationships/image" Target="../media/image1225.png"/><Relationship Id="rId158" Type="http://schemas.openxmlformats.org/officeDocument/2006/relationships/customXml" Target="../ink/ink2089.xml"/><Relationship Id="rId20" Type="http://schemas.openxmlformats.org/officeDocument/2006/relationships/customXml" Target="../ink/ink2020.xml"/><Relationship Id="rId41" Type="http://schemas.openxmlformats.org/officeDocument/2006/relationships/image" Target="../media/image1177.png"/><Relationship Id="rId62" Type="http://schemas.openxmlformats.org/officeDocument/2006/relationships/customXml" Target="../ink/ink2041.xml"/><Relationship Id="rId83" Type="http://schemas.openxmlformats.org/officeDocument/2006/relationships/image" Target="../media/image1198.png"/><Relationship Id="rId88" Type="http://schemas.openxmlformats.org/officeDocument/2006/relationships/customXml" Target="../ink/ink2054.xml"/><Relationship Id="rId111" Type="http://schemas.openxmlformats.org/officeDocument/2006/relationships/image" Target="../media/image1212.png"/><Relationship Id="rId132" Type="http://schemas.openxmlformats.org/officeDocument/2006/relationships/customXml" Target="../ink/ink2076.xml"/><Relationship Id="rId153" Type="http://schemas.openxmlformats.org/officeDocument/2006/relationships/image" Target="../media/image1233.png"/><Relationship Id="rId174" Type="http://schemas.openxmlformats.org/officeDocument/2006/relationships/customXml" Target="../ink/ink2097.xml"/><Relationship Id="rId179" Type="http://schemas.openxmlformats.org/officeDocument/2006/relationships/image" Target="../media/image1246.png"/><Relationship Id="rId195" Type="http://schemas.openxmlformats.org/officeDocument/2006/relationships/image" Target="../media/image1254.png"/><Relationship Id="rId209" Type="http://schemas.openxmlformats.org/officeDocument/2006/relationships/image" Target="../media/image1261.png"/><Relationship Id="rId190" Type="http://schemas.openxmlformats.org/officeDocument/2006/relationships/customXml" Target="../ink/ink2105.xml"/><Relationship Id="rId204" Type="http://schemas.openxmlformats.org/officeDocument/2006/relationships/customXml" Target="../ink/ink2112.xml"/><Relationship Id="rId220" Type="http://schemas.openxmlformats.org/officeDocument/2006/relationships/customXml" Target="../ink/ink2120.xml"/><Relationship Id="rId225" Type="http://schemas.openxmlformats.org/officeDocument/2006/relationships/image" Target="../media/image1269.png"/><Relationship Id="rId15" Type="http://schemas.openxmlformats.org/officeDocument/2006/relationships/image" Target="../media/image1164.png"/><Relationship Id="rId36" Type="http://schemas.openxmlformats.org/officeDocument/2006/relationships/customXml" Target="../ink/ink2028.xml"/><Relationship Id="rId57" Type="http://schemas.openxmlformats.org/officeDocument/2006/relationships/image" Target="../media/image1185.png"/><Relationship Id="rId106" Type="http://schemas.openxmlformats.org/officeDocument/2006/relationships/customXml" Target="../ink/ink2063.xml"/><Relationship Id="rId127" Type="http://schemas.openxmlformats.org/officeDocument/2006/relationships/image" Target="../media/image1220.png"/><Relationship Id="rId10" Type="http://schemas.openxmlformats.org/officeDocument/2006/relationships/customXml" Target="../ink/ink2015.xml"/><Relationship Id="rId31" Type="http://schemas.openxmlformats.org/officeDocument/2006/relationships/image" Target="../media/image1172.png"/><Relationship Id="rId52" Type="http://schemas.openxmlformats.org/officeDocument/2006/relationships/customXml" Target="../ink/ink2036.xml"/><Relationship Id="rId73" Type="http://schemas.openxmlformats.org/officeDocument/2006/relationships/image" Target="../media/image1193.png"/><Relationship Id="rId78" Type="http://schemas.openxmlformats.org/officeDocument/2006/relationships/customXml" Target="../ink/ink2049.xml"/><Relationship Id="rId94" Type="http://schemas.openxmlformats.org/officeDocument/2006/relationships/customXml" Target="../ink/ink2057.xml"/><Relationship Id="rId99" Type="http://schemas.openxmlformats.org/officeDocument/2006/relationships/image" Target="../media/image1206.png"/><Relationship Id="rId101" Type="http://schemas.openxmlformats.org/officeDocument/2006/relationships/image" Target="../media/image1207.png"/><Relationship Id="rId122" Type="http://schemas.openxmlformats.org/officeDocument/2006/relationships/customXml" Target="../ink/ink2071.xml"/><Relationship Id="rId143" Type="http://schemas.openxmlformats.org/officeDocument/2006/relationships/image" Target="../media/image1228.png"/><Relationship Id="rId148" Type="http://schemas.openxmlformats.org/officeDocument/2006/relationships/customXml" Target="../ink/ink2084.xml"/><Relationship Id="rId164" Type="http://schemas.openxmlformats.org/officeDocument/2006/relationships/customXml" Target="../ink/ink2092.xml"/><Relationship Id="rId169" Type="http://schemas.openxmlformats.org/officeDocument/2006/relationships/image" Target="../media/image1241.png"/><Relationship Id="rId185" Type="http://schemas.openxmlformats.org/officeDocument/2006/relationships/image" Target="../media/image1249.png"/><Relationship Id="rId4" Type="http://schemas.openxmlformats.org/officeDocument/2006/relationships/customXml" Target="../ink/ink2012.xml"/><Relationship Id="rId9" Type="http://schemas.openxmlformats.org/officeDocument/2006/relationships/image" Target="../media/image1161.png"/><Relationship Id="rId180" Type="http://schemas.openxmlformats.org/officeDocument/2006/relationships/customXml" Target="../ink/ink2100.xml"/><Relationship Id="rId210" Type="http://schemas.openxmlformats.org/officeDocument/2006/relationships/customXml" Target="../ink/ink2115.xml"/><Relationship Id="rId215" Type="http://schemas.openxmlformats.org/officeDocument/2006/relationships/image" Target="../media/image1264.png"/><Relationship Id="rId26" Type="http://schemas.openxmlformats.org/officeDocument/2006/relationships/customXml" Target="../ink/ink2023.xml"/><Relationship Id="rId47" Type="http://schemas.openxmlformats.org/officeDocument/2006/relationships/image" Target="../media/image1180.png"/><Relationship Id="rId68" Type="http://schemas.openxmlformats.org/officeDocument/2006/relationships/customXml" Target="../ink/ink2044.xml"/><Relationship Id="rId89" Type="http://schemas.openxmlformats.org/officeDocument/2006/relationships/image" Target="../media/image1201.png"/><Relationship Id="rId112" Type="http://schemas.openxmlformats.org/officeDocument/2006/relationships/customXml" Target="../ink/ink2066.xml"/><Relationship Id="rId133" Type="http://schemas.openxmlformats.org/officeDocument/2006/relationships/image" Target="../media/image1223.png"/><Relationship Id="rId154" Type="http://schemas.openxmlformats.org/officeDocument/2006/relationships/customXml" Target="../ink/ink2087.xml"/><Relationship Id="rId175" Type="http://schemas.openxmlformats.org/officeDocument/2006/relationships/image" Target="../media/image1244.png"/><Relationship Id="rId196" Type="http://schemas.openxmlformats.org/officeDocument/2006/relationships/customXml" Target="../ink/ink2108.xml"/><Relationship Id="rId200" Type="http://schemas.openxmlformats.org/officeDocument/2006/relationships/customXml" Target="../ink/ink2110.xml"/><Relationship Id="rId16" Type="http://schemas.openxmlformats.org/officeDocument/2006/relationships/customXml" Target="../ink/ink2018.xml"/><Relationship Id="rId221" Type="http://schemas.openxmlformats.org/officeDocument/2006/relationships/image" Target="../media/image1267.png"/><Relationship Id="rId37" Type="http://schemas.openxmlformats.org/officeDocument/2006/relationships/image" Target="../media/image1175.png"/><Relationship Id="rId58" Type="http://schemas.openxmlformats.org/officeDocument/2006/relationships/customXml" Target="../ink/ink2039.xml"/><Relationship Id="rId79" Type="http://schemas.openxmlformats.org/officeDocument/2006/relationships/image" Target="../media/image1196.png"/><Relationship Id="rId102" Type="http://schemas.openxmlformats.org/officeDocument/2006/relationships/customXml" Target="../ink/ink2061.xml"/><Relationship Id="rId123" Type="http://schemas.openxmlformats.org/officeDocument/2006/relationships/image" Target="../media/image1218.png"/><Relationship Id="rId144" Type="http://schemas.openxmlformats.org/officeDocument/2006/relationships/customXml" Target="../ink/ink2082.xml"/><Relationship Id="rId90" Type="http://schemas.openxmlformats.org/officeDocument/2006/relationships/customXml" Target="../ink/ink2055.xml"/><Relationship Id="rId165" Type="http://schemas.openxmlformats.org/officeDocument/2006/relationships/image" Target="../media/image1239.png"/><Relationship Id="rId186" Type="http://schemas.openxmlformats.org/officeDocument/2006/relationships/customXml" Target="../ink/ink2103.xml"/><Relationship Id="rId211" Type="http://schemas.openxmlformats.org/officeDocument/2006/relationships/image" Target="../media/image1262.png"/><Relationship Id="rId27" Type="http://schemas.openxmlformats.org/officeDocument/2006/relationships/image" Target="../media/image1170.png"/><Relationship Id="rId48" Type="http://schemas.openxmlformats.org/officeDocument/2006/relationships/customXml" Target="../ink/ink2034.xml"/><Relationship Id="rId69" Type="http://schemas.openxmlformats.org/officeDocument/2006/relationships/image" Target="../media/image1191.png"/><Relationship Id="rId113" Type="http://schemas.openxmlformats.org/officeDocument/2006/relationships/image" Target="../media/image1213.png"/><Relationship Id="rId134" Type="http://schemas.openxmlformats.org/officeDocument/2006/relationships/customXml" Target="../ink/ink2077.xml"/><Relationship Id="rId80" Type="http://schemas.openxmlformats.org/officeDocument/2006/relationships/customXml" Target="../ink/ink2050.xml"/><Relationship Id="rId155" Type="http://schemas.openxmlformats.org/officeDocument/2006/relationships/image" Target="../media/image1234.png"/><Relationship Id="rId176" Type="http://schemas.openxmlformats.org/officeDocument/2006/relationships/customXml" Target="../ink/ink2098.xml"/><Relationship Id="rId197" Type="http://schemas.openxmlformats.org/officeDocument/2006/relationships/image" Target="../media/image1255.png"/><Relationship Id="rId201" Type="http://schemas.openxmlformats.org/officeDocument/2006/relationships/image" Target="../media/image1257.png"/><Relationship Id="rId222" Type="http://schemas.openxmlformats.org/officeDocument/2006/relationships/customXml" Target="../ink/ink2121.xml"/><Relationship Id="rId17" Type="http://schemas.openxmlformats.org/officeDocument/2006/relationships/image" Target="../media/image1165.png"/><Relationship Id="rId38" Type="http://schemas.openxmlformats.org/officeDocument/2006/relationships/customXml" Target="../ink/ink2029.xml"/><Relationship Id="rId59" Type="http://schemas.openxmlformats.org/officeDocument/2006/relationships/image" Target="../media/image1186.png"/><Relationship Id="rId103" Type="http://schemas.openxmlformats.org/officeDocument/2006/relationships/image" Target="../media/image1208.png"/><Relationship Id="rId124" Type="http://schemas.openxmlformats.org/officeDocument/2006/relationships/customXml" Target="../ink/ink2072.xml"/><Relationship Id="rId70" Type="http://schemas.openxmlformats.org/officeDocument/2006/relationships/customXml" Target="../ink/ink2045.xml"/><Relationship Id="rId91" Type="http://schemas.openxmlformats.org/officeDocument/2006/relationships/image" Target="../media/image1202.png"/><Relationship Id="rId145" Type="http://schemas.openxmlformats.org/officeDocument/2006/relationships/image" Target="../media/image1229.png"/><Relationship Id="rId166" Type="http://schemas.openxmlformats.org/officeDocument/2006/relationships/customXml" Target="../ink/ink2093.xml"/><Relationship Id="rId187" Type="http://schemas.openxmlformats.org/officeDocument/2006/relationships/image" Target="../media/image125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16.xml"/><Relationship Id="rId28" Type="http://schemas.openxmlformats.org/officeDocument/2006/relationships/customXml" Target="../ink/ink2024.xml"/><Relationship Id="rId49" Type="http://schemas.openxmlformats.org/officeDocument/2006/relationships/image" Target="../media/image1181.png"/><Relationship Id="rId114" Type="http://schemas.openxmlformats.org/officeDocument/2006/relationships/customXml" Target="../ink/ink2067.xml"/><Relationship Id="rId60" Type="http://schemas.openxmlformats.org/officeDocument/2006/relationships/customXml" Target="../ink/ink2040.xml"/><Relationship Id="rId81" Type="http://schemas.openxmlformats.org/officeDocument/2006/relationships/image" Target="../media/image1197.png"/><Relationship Id="rId135" Type="http://schemas.openxmlformats.org/officeDocument/2006/relationships/image" Target="../media/image1224.png"/><Relationship Id="rId156" Type="http://schemas.openxmlformats.org/officeDocument/2006/relationships/customXml" Target="../ink/ink2088.xml"/><Relationship Id="rId177" Type="http://schemas.openxmlformats.org/officeDocument/2006/relationships/image" Target="../media/image1245.png"/><Relationship Id="rId198" Type="http://schemas.openxmlformats.org/officeDocument/2006/relationships/customXml" Target="../ink/ink2109.xml"/><Relationship Id="rId202" Type="http://schemas.openxmlformats.org/officeDocument/2006/relationships/customXml" Target="../ink/ink2111.xml"/><Relationship Id="rId223" Type="http://schemas.openxmlformats.org/officeDocument/2006/relationships/image" Target="../media/image1268.png"/><Relationship Id="rId18" Type="http://schemas.openxmlformats.org/officeDocument/2006/relationships/customXml" Target="../ink/ink2019.xml"/><Relationship Id="rId39" Type="http://schemas.openxmlformats.org/officeDocument/2006/relationships/image" Target="../media/image1176.png"/><Relationship Id="rId50" Type="http://schemas.openxmlformats.org/officeDocument/2006/relationships/customXml" Target="../ink/ink2035.xml"/><Relationship Id="rId104" Type="http://schemas.openxmlformats.org/officeDocument/2006/relationships/customXml" Target="../ink/ink2062.xml"/><Relationship Id="rId125" Type="http://schemas.openxmlformats.org/officeDocument/2006/relationships/image" Target="../media/image1219.png"/><Relationship Id="rId146" Type="http://schemas.openxmlformats.org/officeDocument/2006/relationships/customXml" Target="../ink/ink2083.xml"/><Relationship Id="rId167" Type="http://schemas.openxmlformats.org/officeDocument/2006/relationships/image" Target="../media/image1240.png"/><Relationship Id="rId188" Type="http://schemas.openxmlformats.org/officeDocument/2006/relationships/customXml" Target="../ink/ink2104.xml"/><Relationship Id="rId71" Type="http://schemas.openxmlformats.org/officeDocument/2006/relationships/image" Target="../media/image1192.png"/><Relationship Id="rId92" Type="http://schemas.openxmlformats.org/officeDocument/2006/relationships/customXml" Target="../ink/ink2056.xml"/><Relationship Id="rId213" Type="http://schemas.openxmlformats.org/officeDocument/2006/relationships/image" Target="../media/image1263.png"/><Relationship Id="rId2" Type="http://schemas.openxmlformats.org/officeDocument/2006/relationships/customXml" Target="../ink/ink2011.xml"/><Relationship Id="rId29" Type="http://schemas.openxmlformats.org/officeDocument/2006/relationships/image" Target="../media/image1171.png"/><Relationship Id="rId40" Type="http://schemas.openxmlformats.org/officeDocument/2006/relationships/customXml" Target="../ink/ink2030.xml"/><Relationship Id="rId115" Type="http://schemas.openxmlformats.org/officeDocument/2006/relationships/image" Target="../media/image1214.png"/><Relationship Id="rId136" Type="http://schemas.openxmlformats.org/officeDocument/2006/relationships/customXml" Target="../ink/ink2078.xml"/><Relationship Id="rId157" Type="http://schemas.openxmlformats.org/officeDocument/2006/relationships/image" Target="../media/image1235.png"/><Relationship Id="rId178" Type="http://schemas.openxmlformats.org/officeDocument/2006/relationships/customXml" Target="../ink/ink2099.xml"/><Relationship Id="rId61" Type="http://schemas.openxmlformats.org/officeDocument/2006/relationships/image" Target="../media/image1187.png"/><Relationship Id="rId82" Type="http://schemas.openxmlformats.org/officeDocument/2006/relationships/customXml" Target="../ink/ink2051.xml"/><Relationship Id="rId199" Type="http://schemas.openxmlformats.org/officeDocument/2006/relationships/image" Target="../media/image1256.png"/><Relationship Id="rId203" Type="http://schemas.openxmlformats.org/officeDocument/2006/relationships/image" Target="../media/image1258.png"/><Relationship Id="rId19" Type="http://schemas.openxmlformats.org/officeDocument/2006/relationships/image" Target="../media/image1166.png"/><Relationship Id="rId224" Type="http://schemas.openxmlformats.org/officeDocument/2006/relationships/customXml" Target="../ink/ink2122.xml"/><Relationship Id="rId30" Type="http://schemas.openxmlformats.org/officeDocument/2006/relationships/customXml" Target="../ink/ink2025.xml"/><Relationship Id="rId105" Type="http://schemas.openxmlformats.org/officeDocument/2006/relationships/image" Target="../media/image1209.png"/><Relationship Id="rId126" Type="http://schemas.openxmlformats.org/officeDocument/2006/relationships/customXml" Target="../ink/ink2073.xml"/><Relationship Id="rId147" Type="http://schemas.openxmlformats.org/officeDocument/2006/relationships/image" Target="../media/image1230.png"/><Relationship Id="rId168" Type="http://schemas.openxmlformats.org/officeDocument/2006/relationships/customXml" Target="../ink/ink2094.xml"/><Relationship Id="rId51" Type="http://schemas.openxmlformats.org/officeDocument/2006/relationships/image" Target="../media/image1182.png"/><Relationship Id="rId72" Type="http://schemas.openxmlformats.org/officeDocument/2006/relationships/customXml" Target="../ink/ink2046.xml"/><Relationship Id="rId93" Type="http://schemas.openxmlformats.org/officeDocument/2006/relationships/image" Target="../media/image1203.png"/><Relationship Id="rId189" Type="http://schemas.openxmlformats.org/officeDocument/2006/relationships/image" Target="../media/image1251.png"/><Relationship Id="rId3" Type="http://schemas.openxmlformats.org/officeDocument/2006/relationships/image" Target="../media/image1158.png"/><Relationship Id="rId214" Type="http://schemas.openxmlformats.org/officeDocument/2006/relationships/customXml" Target="../ink/ink2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2.png"/><Relationship Id="rId13" Type="http://schemas.openxmlformats.org/officeDocument/2006/relationships/customXml" Target="../ink/ink6.xml"/><Relationship Id="rId18" Type="http://schemas.openxmlformats.org/officeDocument/2006/relationships/image" Target="../media/image7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4.png"/><Relationship Id="rId17" Type="http://schemas.openxmlformats.org/officeDocument/2006/relationships/customXml" Target="../ink/ink8.xml"/><Relationship Id="rId2" Type="http://schemas.openxmlformats.org/officeDocument/2006/relationships/image" Target="../media/image2.jpg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1.png"/><Relationship Id="rId11" Type="http://schemas.openxmlformats.org/officeDocument/2006/relationships/customXml" Target="../ink/ink5.xml"/><Relationship Id="rId24" Type="http://schemas.openxmlformats.org/officeDocument/2006/relationships/image" Target="../media/image1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3.png"/><Relationship Id="rId19" Type="http://schemas.openxmlformats.org/officeDocument/2006/relationships/customXml" Target="../ink/ink9.xml"/><Relationship Id="rId4" Type="http://schemas.openxmlformats.org/officeDocument/2006/relationships/image" Target="../media/image193.png"/><Relationship Id="rId9" Type="http://schemas.openxmlformats.org/officeDocument/2006/relationships/customXml" Target="../ink/ink4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19.png"/><Relationship Id="rId299" Type="http://schemas.openxmlformats.org/officeDocument/2006/relationships/image" Target="../media/image3710.png"/><Relationship Id="rId21" Type="http://schemas.openxmlformats.org/officeDocument/2006/relationships/image" Target="../media/image3571.png"/><Relationship Id="rId63" Type="http://schemas.openxmlformats.org/officeDocument/2006/relationships/image" Target="../media/image3592.png"/><Relationship Id="rId159" Type="http://schemas.openxmlformats.org/officeDocument/2006/relationships/image" Target="../media/image3640.png"/><Relationship Id="rId324" Type="http://schemas.openxmlformats.org/officeDocument/2006/relationships/customXml" Target="../ink/ink173.xml"/><Relationship Id="rId170" Type="http://schemas.openxmlformats.org/officeDocument/2006/relationships/customXml" Target="../ink/ink96.xml"/><Relationship Id="rId226" Type="http://schemas.openxmlformats.org/officeDocument/2006/relationships/customXml" Target="../ink/ink124.xml"/><Relationship Id="rId268" Type="http://schemas.openxmlformats.org/officeDocument/2006/relationships/customXml" Target="../ink/ink145.xml"/><Relationship Id="rId32" Type="http://schemas.openxmlformats.org/officeDocument/2006/relationships/customXml" Target="../ink/ink27.xml"/><Relationship Id="rId74" Type="http://schemas.openxmlformats.org/officeDocument/2006/relationships/customXml" Target="../ink/ink48.xml"/><Relationship Id="rId128" Type="http://schemas.openxmlformats.org/officeDocument/2006/relationships/customXml" Target="../ink/ink75.xml"/><Relationship Id="rId335" Type="http://schemas.openxmlformats.org/officeDocument/2006/relationships/image" Target="../media/image3728.png"/><Relationship Id="rId5" Type="http://schemas.openxmlformats.org/officeDocument/2006/relationships/image" Target="../media/image3563.png"/><Relationship Id="rId181" Type="http://schemas.openxmlformats.org/officeDocument/2006/relationships/image" Target="../media/image3651.png"/><Relationship Id="rId237" Type="http://schemas.openxmlformats.org/officeDocument/2006/relationships/image" Target="../media/image3679.png"/><Relationship Id="rId279" Type="http://schemas.openxmlformats.org/officeDocument/2006/relationships/image" Target="../media/image3700.png"/><Relationship Id="rId43" Type="http://schemas.openxmlformats.org/officeDocument/2006/relationships/image" Target="../media/image3582.png"/><Relationship Id="rId139" Type="http://schemas.openxmlformats.org/officeDocument/2006/relationships/image" Target="../media/image3630.png"/><Relationship Id="rId290" Type="http://schemas.openxmlformats.org/officeDocument/2006/relationships/customXml" Target="../ink/ink156.xml"/><Relationship Id="rId304" Type="http://schemas.openxmlformats.org/officeDocument/2006/relationships/customXml" Target="../ink/ink163.xml"/><Relationship Id="rId346" Type="http://schemas.openxmlformats.org/officeDocument/2006/relationships/customXml" Target="../ink/ink184.xml"/><Relationship Id="rId85" Type="http://schemas.openxmlformats.org/officeDocument/2006/relationships/image" Target="../media/image3603.png"/><Relationship Id="rId150" Type="http://schemas.openxmlformats.org/officeDocument/2006/relationships/customXml" Target="../ink/ink86.xml"/><Relationship Id="rId192" Type="http://schemas.openxmlformats.org/officeDocument/2006/relationships/customXml" Target="../ink/ink107.xml"/><Relationship Id="rId206" Type="http://schemas.openxmlformats.org/officeDocument/2006/relationships/customXml" Target="../ink/ink114.xml"/><Relationship Id="rId248" Type="http://schemas.openxmlformats.org/officeDocument/2006/relationships/customXml" Target="../ink/ink135.xml"/><Relationship Id="rId12" Type="http://schemas.openxmlformats.org/officeDocument/2006/relationships/customXml" Target="../ink/ink17.xml"/><Relationship Id="rId108" Type="http://schemas.openxmlformats.org/officeDocument/2006/relationships/customXml" Target="../ink/ink65.xml"/><Relationship Id="rId315" Type="http://schemas.openxmlformats.org/officeDocument/2006/relationships/image" Target="../media/image3718.png"/><Relationship Id="rId54" Type="http://schemas.openxmlformats.org/officeDocument/2006/relationships/customXml" Target="../ink/ink38.xml"/><Relationship Id="rId96" Type="http://schemas.openxmlformats.org/officeDocument/2006/relationships/customXml" Target="../ink/ink59.xml"/><Relationship Id="rId161" Type="http://schemas.openxmlformats.org/officeDocument/2006/relationships/image" Target="../media/image3641.png"/><Relationship Id="rId217" Type="http://schemas.openxmlformats.org/officeDocument/2006/relationships/image" Target="../media/image3669.png"/><Relationship Id="rId259" Type="http://schemas.openxmlformats.org/officeDocument/2006/relationships/image" Target="../media/image3690.png"/><Relationship Id="rId23" Type="http://schemas.openxmlformats.org/officeDocument/2006/relationships/image" Target="../media/image3572.png"/><Relationship Id="rId119" Type="http://schemas.openxmlformats.org/officeDocument/2006/relationships/image" Target="../media/image3620.png"/><Relationship Id="rId270" Type="http://schemas.openxmlformats.org/officeDocument/2006/relationships/customXml" Target="../ink/ink146.xml"/><Relationship Id="rId326" Type="http://schemas.openxmlformats.org/officeDocument/2006/relationships/customXml" Target="../ink/ink174.xml"/><Relationship Id="rId65" Type="http://schemas.openxmlformats.org/officeDocument/2006/relationships/image" Target="../media/image3593.png"/><Relationship Id="rId130" Type="http://schemas.openxmlformats.org/officeDocument/2006/relationships/customXml" Target="../ink/ink76.xml"/><Relationship Id="rId172" Type="http://schemas.openxmlformats.org/officeDocument/2006/relationships/customXml" Target="../ink/ink97.xml"/><Relationship Id="rId228" Type="http://schemas.openxmlformats.org/officeDocument/2006/relationships/customXml" Target="../ink/ink125.xml"/><Relationship Id="rId281" Type="http://schemas.openxmlformats.org/officeDocument/2006/relationships/image" Target="../media/image3701.png"/><Relationship Id="rId337" Type="http://schemas.openxmlformats.org/officeDocument/2006/relationships/image" Target="../media/image3729.png"/><Relationship Id="rId34" Type="http://schemas.openxmlformats.org/officeDocument/2006/relationships/customXml" Target="../ink/ink28.xml"/><Relationship Id="rId76" Type="http://schemas.openxmlformats.org/officeDocument/2006/relationships/customXml" Target="../ink/ink49.xml"/><Relationship Id="rId141" Type="http://schemas.openxmlformats.org/officeDocument/2006/relationships/image" Target="../media/image3631.png"/><Relationship Id="rId7" Type="http://schemas.openxmlformats.org/officeDocument/2006/relationships/image" Target="../media/image3564.png"/><Relationship Id="rId183" Type="http://schemas.openxmlformats.org/officeDocument/2006/relationships/image" Target="../media/image3652.png"/><Relationship Id="rId239" Type="http://schemas.openxmlformats.org/officeDocument/2006/relationships/image" Target="../media/image3680.png"/><Relationship Id="rId250" Type="http://schemas.openxmlformats.org/officeDocument/2006/relationships/customXml" Target="../ink/ink136.xml"/><Relationship Id="rId292" Type="http://schemas.openxmlformats.org/officeDocument/2006/relationships/customXml" Target="../ink/ink157.xml"/><Relationship Id="rId306" Type="http://schemas.openxmlformats.org/officeDocument/2006/relationships/customXml" Target="../ink/ink164.xml"/><Relationship Id="rId45" Type="http://schemas.openxmlformats.org/officeDocument/2006/relationships/image" Target="../media/image3583.png"/><Relationship Id="rId87" Type="http://schemas.openxmlformats.org/officeDocument/2006/relationships/image" Target="../media/image3604.png"/><Relationship Id="rId110" Type="http://schemas.openxmlformats.org/officeDocument/2006/relationships/customXml" Target="../ink/ink66.xml"/><Relationship Id="rId152" Type="http://schemas.openxmlformats.org/officeDocument/2006/relationships/customXml" Target="../ink/ink87.xml"/><Relationship Id="rId194" Type="http://schemas.openxmlformats.org/officeDocument/2006/relationships/customXml" Target="../ink/ink108.xml"/><Relationship Id="rId208" Type="http://schemas.openxmlformats.org/officeDocument/2006/relationships/customXml" Target="../ink/ink115.xml"/><Relationship Id="rId261" Type="http://schemas.openxmlformats.org/officeDocument/2006/relationships/image" Target="../media/image3691.png"/><Relationship Id="rId14" Type="http://schemas.openxmlformats.org/officeDocument/2006/relationships/customXml" Target="../ink/ink18.xml"/><Relationship Id="rId35" Type="http://schemas.openxmlformats.org/officeDocument/2006/relationships/image" Target="../media/image3578.png"/><Relationship Id="rId56" Type="http://schemas.openxmlformats.org/officeDocument/2006/relationships/customXml" Target="../ink/ink39.xml"/><Relationship Id="rId77" Type="http://schemas.openxmlformats.org/officeDocument/2006/relationships/image" Target="../media/image3599.png"/><Relationship Id="rId100" Type="http://schemas.openxmlformats.org/officeDocument/2006/relationships/customXml" Target="../ink/ink61.xml"/><Relationship Id="rId282" Type="http://schemas.openxmlformats.org/officeDocument/2006/relationships/customXml" Target="../ink/ink152.xml"/><Relationship Id="rId317" Type="http://schemas.openxmlformats.org/officeDocument/2006/relationships/image" Target="../media/image3719.png"/><Relationship Id="rId338" Type="http://schemas.openxmlformats.org/officeDocument/2006/relationships/customXml" Target="../ink/ink180.xml"/><Relationship Id="rId8" Type="http://schemas.openxmlformats.org/officeDocument/2006/relationships/customXml" Target="../ink/ink15.xml"/><Relationship Id="rId98" Type="http://schemas.openxmlformats.org/officeDocument/2006/relationships/customXml" Target="../ink/ink60.xml"/><Relationship Id="rId121" Type="http://schemas.openxmlformats.org/officeDocument/2006/relationships/image" Target="../media/image3621.png"/><Relationship Id="rId142" Type="http://schemas.openxmlformats.org/officeDocument/2006/relationships/customXml" Target="../ink/ink82.xml"/><Relationship Id="rId163" Type="http://schemas.openxmlformats.org/officeDocument/2006/relationships/image" Target="../media/image3642.png"/><Relationship Id="rId184" Type="http://schemas.openxmlformats.org/officeDocument/2006/relationships/customXml" Target="../ink/ink103.xml"/><Relationship Id="rId219" Type="http://schemas.openxmlformats.org/officeDocument/2006/relationships/image" Target="../media/image3670.png"/><Relationship Id="rId230" Type="http://schemas.openxmlformats.org/officeDocument/2006/relationships/customXml" Target="../ink/ink126.xml"/><Relationship Id="rId251" Type="http://schemas.openxmlformats.org/officeDocument/2006/relationships/image" Target="../media/image3686.png"/><Relationship Id="rId25" Type="http://schemas.openxmlformats.org/officeDocument/2006/relationships/image" Target="../media/image3573.png"/><Relationship Id="rId46" Type="http://schemas.openxmlformats.org/officeDocument/2006/relationships/customXml" Target="../ink/ink34.xml"/><Relationship Id="rId67" Type="http://schemas.openxmlformats.org/officeDocument/2006/relationships/image" Target="../media/image3594.png"/><Relationship Id="rId272" Type="http://schemas.openxmlformats.org/officeDocument/2006/relationships/customXml" Target="../ink/ink147.xml"/><Relationship Id="rId293" Type="http://schemas.openxmlformats.org/officeDocument/2006/relationships/image" Target="../media/image3707.png"/><Relationship Id="rId307" Type="http://schemas.openxmlformats.org/officeDocument/2006/relationships/image" Target="../media/image3714.png"/><Relationship Id="rId328" Type="http://schemas.openxmlformats.org/officeDocument/2006/relationships/customXml" Target="../ink/ink175.xml"/><Relationship Id="rId88" Type="http://schemas.openxmlformats.org/officeDocument/2006/relationships/customXml" Target="../ink/ink55.xml"/><Relationship Id="rId111" Type="http://schemas.openxmlformats.org/officeDocument/2006/relationships/image" Target="../media/image3616.png"/><Relationship Id="rId132" Type="http://schemas.openxmlformats.org/officeDocument/2006/relationships/customXml" Target="../ink/ink77.xml"/><Relationship Id="rId153" Type="http://schemas.openxmlformats.org/officeDocument/2006/relationships/image" Target="../media/image3637.png"/><Relationship Id="rId174" Type="http://schemas.openxmlformats.org/officeDocument/2006/relationships/customXml" Target="../ink/ink98.xml"/><Relationship Id="rId195" Type="http://schemas.openxmlformats.org/officeDocument/2006/relationships/image" Target="../media/image3658.png"/><Relationship Id="rId209" Type="http://schemas.openxmlformats.org/officeDocument/2006/relationships/image" Target="../media/image3665.png"/><Relationship Id="rId220" Type="http://schemas.openxmlformats.org/officeDocument/2006/relationships/customXml" Target="../ink/ink121.xml"/><Relationship Id="rId241" Type="http://schemas.openxmlformats.org/officeDocument/2006/relationships/image" Target="../media/image3681.png"/><Relationship Id="rId15" Type="http://schemas.openxmlformats.org/officeDocument/2006/relationships/image" Target="../media/image3568.png"/><Relationship Id="rId36" Type="http://schemas.openxmlformats.org/officeDocument/2006/relationships/customXml" Target="../ink/ink29.xml"/><Relationship Id="rId57" Type="http://schemas.openxmlformats.org/officeDocument/2006/relationships/image" Target="../media/image3589.png"/><Relationship Id="rId262" Type="http://schemas.openxmlformats.org/officeDocument/2006/relationships/customXml" Target="../ink/ink142.xml"/><Relationship Id="rId283" Type="http://schemas.openxmlformats.org/officeDocument/2006/relationships/image" Target="../media/image3702.png"/><Relationship Id="rId318" Type="http://schemas.openxmlformats.org/officeDocument/2006/relationships/customXml" Target="../ink/ink170.xml"/><Relationship Id="rId339" Type="http://schemas.openxmlformats.org/officeDocument/2006/relationships/image" Target="../media/image3730.png"/><Relationship Id="rId78" Type="http://schemas.openxmlformats.org/officeDocument/2006/relationships/customXml" Target="../ink/ink50.xml"/><Relationship Id="rId99" Type="http://schemas.openxmlformats.org/officeDocument/2006/relationships/image" Target="../media/image3610.png"/><Relationship Id="rId101" Type="http://schemas.openxmlformats.org/officeDocument/2006/relationships/image" Target="../media/image3611.png"/><Relationship Id="rId122" Type="http://schemas.openxmlformats.org/officeDocument/2006/relationships/customXml" Target="../ink/ink72.xml"/><Relationship Id="rId143" Type="http://schemas.openxmlformats.org/officeDocument/2006/relationships/image" Target="../media/image3632.png"/><Relationship Id="rId164" Type="http://schemas.openxmlformats.org/officeDocument/2006/relationships/customXml" Target="../ink/ink93.xml"/><Relationship Id="rId185" Type="http://schemas.openxmlformats.org/officeDocument/2006/relationships/image" Target="../media/image3653.png"/><Relationship Id="rId9" Type="http://schemas.openxmlformats.org/officeDocument/2006/relationships/image" Target="../media/image3565.png"/><Relationship Id="rId210" Type="http://schemas.openxmlformats.org/officeDocument/2006/relationships/customXml" Target="../ink/ink116.xml"/><Relationship Id="rId26" Type="http://schemas.openxmlformats.org/officeDocument/2006/relationships/customXml" Target="../ink/ink24.xml"/><Relationship Id="rId231" Type="http://schemas.openxmlformats.org/officeDocument/2006/relationships/image" Target="../media/image3676.png"/><Relationship Id="rId252" Type="http://schemas.openxmlformats.org/officeDocument/2006/relationships/customXml" Target="../ink/ink137.xml"/><Relationship Id="rId273" Type="http://schemas.openxmlformats.org/officeDocument/2006/relationships/image" Target="../media/image3697.png"/><Relationship Id="rId294" Type="http://schemas.openxmlformats.org/officeDocument/2006/relationships/customXml" Target="../ink/ink158.xml"/><Relationship Id="rId308" Type="http://schemas.openxmlformats.org/officeDocument/2006/relationships/customXml" Target="../ink/ink165.xml"/><Relationship Id="rId329" Type="http://schemas.openxmlformats.org/officeDocument/2006/relationships/image" Target="../media/image3725.png"/><Relationship Id="rId47" Type="http://schemas.openxmlformats.org/officeDocument/2006/relationships/image" Target="../media/image3584.png"/><Relationship Id="rId68" Type="http://schemas.openxmlformats.org/officeDocument/2006/relationships/customXml" Target="../ink/ink45.xml"/><Relationship Id="rId89" Type="http://schemas.openxmlformats.org/officeDocument/2006/relationships/image" Target="../media/image3605.png"/><Relationship Id="rId112" Type="http://schemas.openxmlformats.org/officeDocument/2006/relationships/customXml" Target="../ink/ink67.xml"/><Relationship Id="rId133" Type="http://schemas.openxmlformats.org/officeDocument/2006/relationships/image" Target="../media/image3627.png"/><Relationship Id="rId154" Type="http://schemas.openxmlformats.org/officeDocument/2006/relationships/customXml" Target="../ink/ink88.xml"/><Relationship Id="rId175" Type="http://schemas.openxmlformats.org/officeDocument/2006/relationships/image" Target="../media/image3648.png"/><Relationship Id="rId340" Type="http://schemas.openxmlformats.org/officeDocument/2006/relationships/customXml" Target="../ink/ink181.xml"/><Relationship Id="rId196" Type="http://schemas.openxmlformats.org/officeDocument/2006/relationships/customXml" Target="../ink/ink109.xml"/><Relationship Id="rId200" Type="http://schemas.openxmlformats.org/officeDocument/2006/relationships/customXml" Target="../ink/ink111.xml"/><Relationship Id="rId16" Type="http://schemas.openxmlformats.org/officeDocument/2006/relationships/customXml" Target="../ink/ink19.xml"/><Relationship Id="rId221" Type="http://schemas.openxmlformats.org/officeDocument/2006/relationships/image" Target="../media/image3671.png"/><Relationship Id="rId242" Type="http://schemas.openxmlformats.org/officeDocument/2006/relationships/customXml" Target="../ink/ink132.xml"/><Relationship Id="rId263" Type="http://schemas.openxmlformats.org/officeDocument/2006/relationships/image" Target="../media/image3692.png"/><Relationship Id="rId284" Type="http://schemas.openxmlformats.org/officeDocument/2006/relationships/customXml" Target="../ink/ink153.xml"/><Relationship Id="rId319" Type="http://schemas.openxmlformats.org/officeDocument/2006/relationships/image" Target="../media/image3720.png"/><Relationship Id="rId37" Type="http://schemas.openxmlformats.org/officeDocument/2006/relationships/image" Target="../media/image3579.png"/><Relationship Id="rId58" Type="http://schemas.openxmlformats.org/officeDocument/2006/relationships/customXml" Target="../ink/ink40.xml"/><Relationship Id="rId79" Type="http://schemas.openxmlformats.org/officeDocument/2006/relationships/image" Target="../media/image3600.png"/><Relationship Id="rId102" Type="http://schemas.openxmlformats.org/officeDocument/2006/relationships/customXml" Target="../ink/ink62.xml"/><Relationship Id="rId123" Type="http://schemas.openxmlformats.org/officeDocument/2006/relationships/image" Target="../media/image3622.png"/><Relationship Id="rId144" Type="http://schemas.openxmlformats.org/officeDocument/2006/relationships/customXml" Target="../ink/ink83.xml"/><Relationship Id="rId330" Type="http://schemas.openxmlformats.org/officeDocument/2006/relationships/customXml" Target="../ink/ink176.xml"/><Relationship Id="rId90" Type="http://schemas.openxmlformats.org/officeDocument/2006/relationships/customXml" Target="../ink/ink56.xml"/><Relationship Id="rId165" Type="http://schemas.openxmlformats.org/officeDocument/2006/relationships/image" Target="../media/image3643.png"/><Relationship Id="rId186" Type="http://schemas.openxmlformats.org/officeDocument/2006/relationships/customXml" Target="../ink/ink104.xml"/><Relationship Id="rId211" Type="http://schemas.openxmlformats.org/officeDocument/2006/relationships/image" Target="../media/image3666.png"/><Relationship Id="rId232" Type="http://schemas.openxmlformats.org/officeDocument/2006/relationships/customXml" Target="../ink/ink127.xml"/><Relationship Id="rId253" Type="http://schemas.openxmlformats.org/officeDocument/2006/relationships/image" Target="../media/image3687.png"/><Relationship Id="rId274" Type="http://schemas.openxmlformats.org/officeDocument/2006/relationships/customXml" Target="../ink/ink148.xml"/><Relationship Id="rId295" Type="http://schemas.openxmlformats.org/officeDocument/2006/relationships/image" Target="../media/image3708.png"/><Relationship Id="rId309" Type="http://schemas.openxmlformats.org/officeDocument/2006/relationships/image" Target="../media/image3715.png"/><Relationship Id="rId27" Type="http://schemas.openxmlformats.org/officeDocument/2006/relationships/image" Target="../media/image3574.png"/><Relationship Id="rId48" Type="http://schemas.openxmlformats.org/officeDocument/2006/relationships/customXml" Target="../ink/ink35.xml"/><Relationship Id="rId69" Type="http://schemas.openxmlformats.org/officeDocument/2006/relationships/image" Target="../media/image3595.png"/><Relationship Id="rId113" Type="http://schemas.openxmlformats.org/officeDocument/2006/relationships/image" Target="../media/image3617.png"/><Relationship Id="rId134" Type="http://schemas.openxmlformats.org/officeDocument/2006/relationships/customXml" Target="../ink/ink78.xml"/><Relationship Id="rId320" Type="http://schemas.openxmlformats.org/officeDocument/2006/relationships/customXml" Target="../ink/ink171.xml"/><Relationship Id="rId80" Type="http://schemas.openxmlformats.org/officeDocument/2006/relationships/customXml" Target="../ink/ink51.xml"/><Relationship Id="rId155" Type="http://schemas.openxmlformats.org/officeDocument/2006/relationships/image" Target="../media/image3638.png"/><Relationship Id="rId176" Type="http://schemas.openxmlformats.org/officeDocument/2006/relationships/customXml" Target="../ink/ink99.xml"/><Relationship Id="rId197" Type="http://schemas.openxmlformats.org/officeDocument/2006/relationships/image" Target="../media/image3659.png"/><Relationship Id="rId341" Type="http://schemas.openxmlformats.org/officeDocument/2006/relationships/image" Target="../media/image3731.png"/><Relationship Id="rId201" Type="http://schemas.openxmlformats.org/officeDocument/2006/relationships/image" Target="../media/image3661.png"/><Relationship Id="rId222" Type="http://schemas.openxmlformats.org/officeDocument/2006/relationships/customXml" Target="../ink/ink122.xml"/><Relationship Id="rId243" Type="http://schemas.openxmlformats.org/officeDocument/2006/relationships/image" Target="../media/image3682.png"/><Relationship Id="rId264" Type="http://schemas.openxmlformats.org/officeDocument/2006/relationships/customXml" Target="../ink/ink143.xml"/><Relationship Id="rId285" Type="http://schemas.openxmlformats.org/officeDocument/2006/relationships/image" Target="../media/image3703.png"/><Relationship Id="rId17" Type="http://schemas.openxmlformats.org/officeDocument/2006/relationships/image" Target="../media/image3569.png"/><Relationship Id="rId38" Type="http://schemas.openxmlformats.org/officeDocument/2006/relationships/customXml" Target="../ink/ink30.xml"/><Relationship Id="rId59" Type="http://schemas.openxmlformats.org/officeDocument/2006/relationships/image" Target="../media/image3590.png"/><Relationship Id="rId103" Type="http://schemas.openxmlformats.org/officeDocument/2006/relationships/image" Target="../media/image3612.png"/><Relationship Id="rId124" Type="http://schemas.openxmlformats.org/officeDocument/2006/relationships/customXml" Target="../ink/ink73.xml"/><Relationship Id="rId310" Type="http://schemas.openxmlformats.org/officeDocument/2006/relationships/customXml" Target="../ink/ink166.xml"/><Relationship Id="rId70" Type="http://schemas.openxmlformats.org/officeDocument/2006/relationships/customXml" Target="../ink/ink46.xml"/><Relationship Id="rId91" Type="http://schemas.openxmlformats.org/officeDocument/2006/relationships/image" Target="../media/image3606.png"/><Relationship Id="rId145" Type="http://schemas.openxmlformats.org/officeDocument/2006/relationships/image" Target="../media/image3633.png"/><Relationship Id="rId166" Type="http://schemas.openxmlformats.org/officeDocument/2006/relationships/customXml" Target="../ink/ink94.xml"/><Relationship Id="rId187" Type="http://schemas.openxmlformats.org/officeDocument/2006/relationships/image" Target="../media/image3654.png"/><Relationship Id="rId331" Type="http://schemas.openxmlformats.org/officeDocument/2006/relationships/image" Target="../media/image372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7.xml"/><Relationship Id="rId233" Type="http://schemas.openxmlformats.org/officeDocument/2006/relationships/image" Target="../media/image3677.png"/><Relationship Id="rId254" Type="http://schemas.openxmlformats.org/officeDocument/2006/relationships/customXml" Target="../ink/ink138.xml"/><Relationship Id="rId28" Type="http://schemas.openxmlformats.org/officeDocument/2006/relationships/customXml" Target="../ink/ink25.xml"/><Relationship Id="rId49" Type="http://schemas.openxmlformats.org/officeDocument/2006/relationships/image" Target="../media/image3585.png"/><Relationship Id="rId114" Type="http://schemas.openxmlformats.org/officeDocument/2006/relationships/customXml" Target="../ink/ink68.xml"/><Relationship Id="rId275" Type="http://schemas.openxmlformats.org/officeDocument/2006/relationships/image" Target="../media/image3698.png"/><Relationship Id="rId296" Type="http://schemas.openxmlformats.org/officeDocument/2006/relationships/customXml" Target="../ink/ink159.xml"/><Relationship Id="rId300" Type="http://schemas.openxmlformats.org/officeDocument/2006/relationships/customXml" Target="../ink/ink161.xml"/><Relationship Id="rId60" Type="http://schemas.openxmlformats.org/officeDocument/2006/relationships/customXml" Target="../ink/ink41.xml"/><Relationship Id="rId81" Type="http://schemas.openxmlformats.org/officeDocument/2006/relationships/image" Target="../media/image3601.png"/><Relationship Id="rId135" Type="http://schemas.openxmlformats.org/officeDocument/2006/relationships/image" Target="../media/image3628.png"/><Relationship Id="rId156" Type="http://schemas.openxmlformats.org/officeDocument/2006/relationships/customXml" Target="../ink/ink89.xml"/><Relationship Id="rId177" Type="http://schemas.openxmlformats.org/officeDocument/2006/relationships/image" Target="../media/image3649.png"/><Relationship Id="rId198" Type="http://schemas.openxmlformats.org/officeDocument/2006/relationships/customXml" Target="../ink/ink110.xml"/><Relationship Id="rId321" Type="http://schemas.openxmlformats.org/officeDocument/2006/relationships/image" Target="../media/image3721.png"/><Relationship Id="rId342" Type="http://schemas.openxmlformats.org/officeDocument/2006/relationships/customXml" Target="../ink/ink182.xml"/><Relationship Id="rId202" Type="http://schemas.openxmlformats.org/officeDocument/2006/relationships/customXml" Target="../ink/ink112.xml"/><Relationship Id="rId223" Type="http://schemas.openxmlformats.org/officeDocument/2006/relationships/image" Target="../media/image3672.png"/><Relationship Id="rId244" Type="http://schemas.openxmlformats.org/officeDocument/2006/relationships/customXml" Target="../ink/ink133.xml"/><Relationship Id="rId18" Type="http://schemas.openxmlformats.org/officeDocument/2006/relationships/customXml" Target="../ink/ink20.xml"/><Relationship Id="rId39" Type="http://schemas.openxmlformats.org/officeDocument/2006/relationships/image" Target="../media/image3580.png"/><Relationship Id="rId265" Type="http://schemas.openxmlformats.org/officeDocument/2006/relationships/image" Target="../media/image3693.png"/><Relationship Id="rId286" Type="http://schemas.openxmlformats.org/officeDocument/2006/relationships/customXml" Target="../ink/ink154.xml"/><Relationship Id="rId50" Type="http://schemas.openxmlformats.org/officeDocument/2006/relationships/customXml" Target="../ink/ink36.xml"/><Relationship Id="rId104" Type="http://schemas.openxmlformats.org/officeDocument/2006/relationships/customXml" Target="../ink/ink63.xml"/><Relationship Id="rId125" Type="http://schemas.openxmlformats.org/officeDocument/2006/relationships/image" Target="../media/image3623.png"/><Relationship Id="rId146" Type="http://schemas.openxmlformats.org/officeDocument/2006/relationships/customXml" Target="../ink/ink84.xml"/><Relationship Id="rId167" Type="http://schemas.openxmlformats.org/officeDocument/2006/relationships/image" Target="../media/image3644.png"/><Relationship Id="rId188" Type="http://schemas.openxmlformats.org/officeDocument/2006/relationships/customXml" Target="../ink/ink105.xml"/><Relationship Id="rId311" Type="http://schemas.openxmlformats.org/officeDocument/2006/relationships/image" Target="../media/image3716.png"/><Relationship Id="rId332" Type="http://schemas.openxmlformats.org/officeDocument/2006/relationships/customXml" Target="../ink/ink177.xml"/><Relationship Id="rId71" Type="http://schemas.openxmlformats.org/officeDocument/2006/relationships/image" Target="../media/image3596.png"/><Relationship Id="rId92" Type="http://schemas.openxmlformats.org/officeDocument/2006/relationships/customXml" Target="../ink/ink57.xml"/><Relationship Id="rId213" Type="http://schemas.openxmlformats.org/officeDocument/2006/relationships/image" Target="../media/image3667.png"/><Relationship Id="rId234" Type="http://schemas.openxmlformats.org/officeDocument/2006/relationships/customXml" Target="../ink/ink128.xml"/><Relationship Id="rId2" Type="http://schemas.openxmlformats.org/officeDocument/2006/relationships/customXml" Target="../ink/ink12.xml"/><Relationship Id="rId29" Type="http://schemas.openxmlformats.org/officeDocument/2006/relationships/image" Target="../media/image3575.png"/><Relationship Id="rId255" Type="http://schemas.openxmlformats.org/officeDocument/2006/relationships/image" Target="../media/image3688.png"/><Relationship Id="rId276" Type="http://schemas.openxmlformats.org/officeDocument/2006/relationships/customXml" Target="../ink/ink149.xml"/><Relationship Id="rId297" Type="http://schemas.openxmlformats.org/officeDocument/2006/relationships/image" Target="../media/image3709.png"/><Relationship Id="rId40" Type="http://schemas.openxmlformats.org/officeDocument/2006/relationships/customXml" Target="../ink/ink31.xml"/><Relationship Id="rId115" Type="http://schemas.openxmlformats.org/officeDocument/2006/relationships/image" Target="../media/image3618.png"/><Relationship Id="rId136" Type="http://schemas.openxmlformats.org/officeDocument/2006/relationships/customXml" Target="../ink/ink79.xml"/><Relationship Id="rId157" Type="http://schemas.openxmlformats.org/officeDocument/2006/relationships/image" Target="../media/image3639.png"/><Relationship Id="rId178" Type="http://schemas.openxmlformats.org/officeDocument/2006/relationships/customXml" Target="../ink/ink100.xml"/><Relationship Id="rId301" Type="http://schemas.openxmlformats.org/officeDocument/2006/relationships/image" Target="../media/image3711.png"/><Relationship Id="rId322" Type="http://schemas.openxmlformats.org/officeDocument/2006/relationships/customXml" Target="../ink/ink172.xml"/><Relationship Id="rId343" Type="http://schemas.openxmlformats.org/officeDocument/2006/relationships/image" Target="../media/image3732.png"/><Relationship Id="rId61" Type="http://schemas.openxmlformats.org/officeDocument/2006/relationships/image" Target="../media/image3591.png"/><Relationship Id="rId82" Type="http://schemas.openxmlformats.org/officeDocument/2006/relationships/customXml" Target="../ink/ink52.xml"/><Relationship Id="rId199" Type="http://schemas.openxmlformats.org/officeDocument/2006/relationships/image" Target="../media/image3660.png"/><Relationship Id="rId203" Type="http://schemas.openxmlformats.org/officeDocument/2006/relationships/image" Target="../media/image3662.png"/><Relationship Id="rId19" Type="http://schemas.openxmlformats.org/officeDocument/2006/relationships/image" Target="../media/image3570.png"/><Relationship Id="rId224" Type="http://schemas.openxmlformats.org/officeDocument/2006/relationships/customXml" Target="../ink/ink123.xml"/><Relationship Id="rId245" Type="http://schemas.openxmlformats.org/officeDocument/2006/relationships/image" Target="../media/image3683.png"/><Relationship Id="rId266" Type="http://schemas.openxmlformats.org/officeDocument/2006/relationships/customXml" Target="../ink/ink144.xml"/><Relationship Id="rId287" Type="http://schemas.openxmlformats.org/officeDocument/2006/relationships/image" Target="../media/image3704.png"/><Relationship Id="rId30" Type="http://schemas.openxmlformats.org/officeDocument/2006/relationships/customXml" Target="../ink/ink26.xml"/><Relationship Id="rId105" Type="http://schemas.openxmlformats.org/officeDocument/2006/relationships/image" Target="../media/image3613.png"/><Relationship Id="rId126" Type="http://schemas.openxmlformats.org/officeDocument/2006/relationships/customXml" Target="../ink/ink74.xml"/><Relationship Id="rId147" Type="http://schemas.openxmlformats.org/officeDocument/2006/relationships/image" Target="../media/image3634.png"/><Relationship Id="rId168" Type="http://schemas.openxmlformats.org/officeDocument/2006/relationships/customXml" Target="../ink/ink95.xml"/><Relationship Id="rId312" Type="http://schemas.openxmlformats.org/officeDocument/2006/relationships/customXml" Target="../ink/ink167.xml"/><Relationship Id="rId333" Type="http://schemas.openxmlformats.org/officeDocument/2006/relationships/image" Target="../media/image3727.png"/><Relationship Id="rId51" Type="http://schemas.openxmlformats.org/officeDocument/2006/relationships/image" Target="../media/image3586.png"/><Relationship Id="rId72" Type="http://schemas.openxmlformats.org/officeDocument/2006/relationships/customXml" Target="../ink/ink47.xml"/><Relationship Id="rId93" Type="http://schemas.openxmlformats.org/officeDocument/2006/relationships/image" Target="../media/image3607.png"/><Relationship Id="rId189" Type="http://schemas.openxmlformats.org/officeDocument/2006/relationships/image" Target="../media/image3655.png"/><Relationship Id="rId3" Type="http://schemas.openxmlformats.org/officeDocument/2006/relationships/image" Target="../media/image3562.png"/><Relationship Id="rId214" Type="http://schemas.openxmlformats.org/officeDocument/2006/relationships/customXml" Target="../ink/ink118.xml"/><Relationship Id="rId235" Type="http://schemas.openxmlformats.org/officeDocument/2006/relationships/image" Target="../media/image3678.png"/><Relationship Id="rId256" Type="http://schemas.openxmlformats.org/officeDocument/2006/relationships/customXml" Target="../ink/ink139.xml"/><Relationship Id="rId277" Type="http://schemas.openxmlformats.org/officeDocument/2006/relationships/image" Target="../media/image3699.png"/><Relationship Id="rId298" Type="http://schemas.openxmlformats.org/officeDocument/2006/relationships/customXml" Target="../ink/ink160.xml"/><Relationship Id="rId116" Type="http://schemas.openxmlformats.org/officeDocument/2006/relationships/customXml" Target="../ink/ink69.xml"/><Relationship Id="rId137" Type="http://schemas.openxmlformats.org/officeDocument/2006/relationships/image" Target="../media/image3629.png"/><Relationship Id="rId158" Type="http://schemas.openxmlformats.org/officeDocument/2006/relationships/customXml" Target="../ink/ink90.xml"/><Relationship Id="rId302" Type="http://schemas.openxmlformats.org/officeDocument/2006/relationships/customXml" Target="../ink/ink162.xml"/><Relationship Id="rId323" Type="http://schemas.openxmlformats.org/officeDocument/2006/relationships/image" Target="../media/image3722.png"/><Relationship Id="rId344" Type="http://schemas.openxmlformats.org/officeDocument/2006/relationships/customXml" Target="../ink/ink183.xml"/><Relationship Id="rId20" Type="http://schemas.openxmlformats.org/officeDocument/2006/relationships/customXml" Target="../ink/ink21.xml"/><Relationship Id="rId41" Type="http://schemas.openxmlformats.org/officeDocument/2006/relationships/image" Target="../media/image3581.png"/><Relationship Id="rId62" Type="http://schemas.openxmlformats.org/officeDocument/2006/relationships/customXml" Target="../ink/ink42.xml"/><Relationship Id="rId83" Type="http://schemas.openxmlformats.org/officeDocument/2006/relationships/image" Target="../media/image3602.png"/><Relationship Id="rId179" Type="http://schemas.openxmlformats.org/officeDocument/2006/relationships/image" Target="../media/image3650.png"/><Relationship Id="rId190" Type="http://schemas.openxmlformats.org/officeDocument/2006/relationships/customXml" Target="../ink/ink106.xml"/><Relationship Id="rId204" Type="http://schemas.openxmlformats.org/officeDocument/2006/relationships/customXml" Target="../ink/ink113.xml"/><Relationship Id="rId225" Type="http://schemas.openxmlformats.org/officeDocument/2006/relationships/image" Target="../media/image3673.png"/><Relationship Id="rId246" Type="http://schemas.openxmlformats.org/officeDocument/2006/relationships/customXml" Target="../ink/ink134.xml"/><Relationship Id="rId267" Type="http://schemas.openxmlformats.org/officeDocument/2006/relationships/image" Target="../media/image3694.png"/><Relationship Id="rId288" Type="http://schemas.openxmlformats.org/officeDocument/2006/relationships/customXml" Target="../ink/ink155.xml"/><Relationship Id="rId106" Type="http://schemas.openxmlformats.org/officeDocument/2006/relationships/customXml" Target="../ink/ink64.xml"/><Relationship Id="rId127" Type="http://schemas.openxmlformats.org/officeDocument/2006/relationships/image" Target="../media/image3624.png"/><Relationship Id="rId313" Type="http://schemas.openxmlformats.org/officeDocument/2006/relationships/image" Target="../media/image3717.png"/><Relationship Id="rId10" Type="http://schemas.openxmlformats.org/officeDocument/2006/relationships/customXml" Target="../ink/ink16.xml"/><Relationship Id="rId31" Type="http://schemas.openxmlformats.org/officeDocument/2006/relationships/image" Target="../media/image3576.png"/><Relationship Id="rId52" Type="http://schemas.openxmlformats.org/officeDocument/2006/relationships/customXml" Target="../ink/ink37.xml"/><Relationship Id="rId73" Type="http://schemas.openxmlformats.org/officeDocument/2006/relationships/image" Target="../media/image3597.png"/><Relationship Id="rId94" Type="http://schemas.openxmlformats.org/officeDocument/2006/relationships/customXml" Target="../ink/ink58.xml"/><Relationship Id="rId148" Type="http://schemas.openxmlformats.org/officeDocument/2006/relationships/customXml" Target="../ink/ink85.xml"/><Relationship Id="rId169" Type="http://schemas.openxmlformats.org/officeDocument/2006/relationships/image" Target="../media/image3645.png"/><Relationship Id="rId334" Type="http://schemas.openxmlformats.org/officeDocument/2006/relationships/customXml" Target="../ink/ink178.xml"/><Relationship Id="rId4" Type="http://schemas.openxmlformats.org/officeDocument/2006/relationships/customXml" Target="../ink/ink13.xml"/><Relationship Id="rId180" Type="http://schemas.openxmlformats.org/officeDocument/2006/relationships/customXml" Target="../ink/ink101.xml"/><Relationship Id="rId215" Type="http://schemas.openxmlformats.org/officeDocument/2006/relationships/image" Target="../media/image3668.png"/><Relationship Id="rId236" Type="http://schemas.openxmlformats.org/officeDocument/2006/relationships/customXml" Target="../ink/ink129.xml"/><Relationship Id="rId257" Type="http://schemas.openxmlformats.org/officeDocument/2006/relationships/image" Target="../media/image3689.png"/><Relationship Id="rId278" Type="http://schemas.openxmlformats.org/officeDocument/2006/relationships/customXml" Target="../ink/ink150.xml"/><Relationship Id="rId303" Type="http://schemas.openxmlformats.org/officeDocument/2006/relationships/image" Target="../media/image3712.png"/><Relationship Id="rId42" Type="http://schemas.openxmlformats.org/officeDocument/2006/relationships/customXml" Target="../ink/ink32.xml"/><Relationship Id="rId84" Type="http://schemas.openxmlformats.org/officeDocument/2006/relationships/customXml" Target="../ink/ink53.xml"/><Relationship Id="rId138" Type="http://schemas.openxmlformats.org/officeDocument/2006/relationships/customXml" Target="../ink/ink80.xml"/><Relationship Id="rId345" Type="http://schemas.openxmlformats.org/officeDocument/2006/relationships/image" Target="../media/image3733.png"/><Relationship Id="rId191" Type="http://schemas.openxmlformats.org/officeDocument/2006/relationships/image" Target="../media/image3656.png"/><Relationship Id="rId205" Type="http://schemas.openxmlformats.org/officeDocument/2006/relationships/image" Target="../media/image3663.png"/><Relationship Id="rId247" Type="http://schemas.openxmlformats.org/officeDocument/2006/relationships/image" Target="../media/image3684.png"/><Relationship Id="rId107" Type="http://schemas.openxmlformats.org/officeDocument/2006/relationships/image" Target="../media/image3614.png"/><Relationship Id="rId289" Type="http://schemas.openxmlformats.org/officeDocument/2006/relationships/image" Target="../media/image3705.png"/><Relationship Id="rId11" Type="http://schemas.openxmlformats.org/officeDocument/2006/relationships/image" Target="../media/image3566.png"/><Relationship Id="rId53" Type="http://schemas.openxmlformats.org/officeDocument/2006/relationships/image" Target="../media/image3587.png"/><Relationship Id="rId149" Type="http://schemas.openxmlformats.org/officeDocument/2006/relationships/image" Target="../media/image3635.png"/><Relationship Id="rId314" Type="http://schemas.openxmlformats.org/officeDocument/2006/relationships/customXml" Target="../ink/ink168.xml"/><Relationship Id="rId95" Type="http://schemas.openxmlformats.org/officeDocument/2006/relationships/image" Target="../media/image3608.png"/><Relationship Id="rId160" Type="http://schemas.openxmlformats.org/officeDocument/2006/relationships/customXml" Target="../ink/ink91.xml"/><Relationship Id="rId216" Type="http://schemas.openxmlformats.org/officeDocument/2006/relationships/customXml" Target="../ink/ink119.xml"/><Relationship Id="rId258" Type="http://schemas.openxmlformats.org/officeDocument/2006/relationships/customXml" Target="../ink/ink140.xml"/><Relationship Id="rId22" Type="http://schemas.openxmlformats.org/officeDocument/2006/relationships/customXml" Target="../ink/ink22.xml"/><Relationship Id="rId64" Type="http://schemas.openxmlformats.org/officeDocument/2006/relationships/customXml" Target="../ink/ink43.xml"/><Relationship Id="rId118" Type="http://schemas.openxmlformats.org/officeDocument/2006/relationships/customXml" Target="../ink/ink70.xml"/><Relationship Id="rId325" Type="http://schemas.openxmlformats.org/officeDocument/2006/relationships/image" Target="../media/image3723.png"/><Relationship Id="rId171" Type="http://schemas.openxmlformats.org/officeDocument/2006/relationships/image" Target="../media/image3646.png"/><Relationship Id="rId227" Type="http://schemas.openxmlformats.org/officeDocument/2006/relationships/image" Target="../media/image3674.png"/><Relationship Id="rId269" Type="http://schemas.openxmlformats.org/officeDocument/2006/relationships/image" Target="../media/image3695.png"/><Relationship Id="rId33" Type="http://schemas.openxmlformats.org/officeDocument/2006/relationships/image" Target="../media/image3577.png"/><Relationship Id="rId129" Type="http://schemas.openxmlformats.org/officeDocument/2006/relationships/image" Target="../media/image3625.png"/><Relationship Id="rId280" Type="http://schemas.openxmlformats.org/officeDocument/2006/relationships/customXml" Target="../ink/ink151.xml"/><Relationship Id="rId336" Type="http://schemas.openxmlformats.org/officeDocument/2006/relationships/customXml" Target="../ink/ink179.xml"/><Relationship Id="rId75" Type="http://schemas.openxmlformats.org/officeDocument/2006/relationships/image" Target="../media/image3598.png"/><Relationship Id="rId140" Type="http://schemas.openxmlformats.org/officeDocument/2006/relationships/customXml" Target="../ink/ink81.xml"/><Relationship Id="rId182" Type="http://schemas.openxmlformats.org/officeDocument/2006/relationships/customXml" Target="../ink/ink102.xml"/><Relationship Id="rId6" Type="http://schemas.openxmlformats.org/officeDocument/2006/relationships/customXml" Target="../ink/ink14.xml"/><Relationship Id="rId238" Type="http://schemas.openxmlformats.org/officeDocument/2006/relationships/customXml" Target="../ink/ink130.xml"/><Relationship Id="rId291" Type="http://schemas.openxmlformats.org/officeDocument/2006/relationships/image" Target="../media/image3706.png"/><Relationship Id="rId305" Type="http://schemas.openxmlformats.org/officeDocument/2006/relationships/image" Target="../media/image3713.png"/><Relationship Id="rId347" Type="http://schemas.openxmlformats.org/officeDocument/2006/relationships/image" Target="../media/image3734.png"/><Relationship Id="rId44" Type="http://schemas.openxmlformats.org/officeDocument/2006/relationships/customXml" Target="../ink/ink33.xml"/><Relationship Id="rId86" Type="http://schemas.openxmlformats.org/officeDocument/2006/relationships/customXml" Target="../ink/ink54.xml"/><Relationship Id="rId151" Type="http://schemas.openxmlformats.org/officeDocument/2006/relationships/image" Target="../media/image3636.png"/><Relationship Id="rId193" Type="http://schemas.openxmlformats.org/officeDocument/2006/relationships/image" Target="../media/image3657.png"/><Relationship Id="rId207" Type="http://schemas.openxmlformats.org/officeDocument/2006/relationships/image" Target="../media/image3664.png"/><Relationship Id="rId249" Type="http://schemas.openxmlformats.org/officeDocument/2006/relationships/image" Target="../media/image3685.png"/><Relationship Id="rId13" Type="http://schemas.openxmlformats.org/officeDocument/2006/relationships/image" Target="../media/image3567.png"/><Relationship Id="rId109" Type="http://schemas.openxmlformats.org/officeDocument/2006/relationships/image" Target="../media/image3615.png"/><Relationship Id="rId260" Type="http://schemas.openxmlformats.org/officeDocument/2006/relationships/customXml" Target="../ink/ink141.xml"/><Relationship Id="rId316" Type="http://schemas.openxmlformats.org/officeDocument/2006/relationships/customXml" Target="../ink/ink169.xml"/><Relationship Id="rId55" Type="http://schemas.openxmlformats.org/officeDocument/2006/relationships/image" Target="../media/image3588.png"/><Relationship Id="rId97" Type="http://schemas.openxmlformats.org/officeDocument/2006/relationships/image" Target="../media/image3609.png"/><Relationship Id="rId120" Type="http://schemas.openxmlformats.org/officeDocument/2006/relationships/customXml" Target="../ink/ink71.xml"/><Relationship Id="rId162" Type="http://schemas.openxmlformats.org/officeDocument/2006/relationships/customXml" Target="../ink/ink92.xml"/><Relationship Id="rId218" Type="http://schemas.openxmlformats.org/officeDocument/2006/relationships/customXml" Target="../ink/ink120.xml"/><Relationship Id="rId271" Type="http://schemas.openxmlformats.org/officeDocument/2006/relationships/image" Target="../media/image3696.png"/><Relationship Id="rId24" Type="http://schemas.openxmlformats.org/officeDocument/2006/relationships/customXml" Target="../ink/ink23.xml"/><Relationship Id="rId66" Type="http://schemas.openxmlformats.org/officeDocument/2006/relationships/customXml" Target="../ink/ink44.xml"/><Relationship Id="rId131" Type="http://schemas.openxmlformats.org/officeDocument/2006/relationships/image" Target="../media/image3626.png"/><Relationship Id="rId327" Type="http://schemas.openxmlformats.org/officeDocument/2006/relationships/image" Target="../media/image3724.png"/><Relationship Id="rId173" Type="http://schemas.openxmlformats.org/officeDocument/2006/relationships/image" Target="../media/image3647.png"/><Relationship Id="rId229" Type="http://schemas.openxmlformats.org/officeDocument/2006/relationships/image" Target="../media/image3675.png"/><Relationship Id="rId240" Type="http://schemas.openxmlformats.org/officeDocument/2006/relationships/customXml" Target="../ink/ink13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92.png"/><Relationship Id="rId21" Type="http://schemas.openxmlformats.org/officeDocument/2006/relationships/image" Target="../media/image3744.png"/><Relationship Id="rId324" Type="http://schemas.openxmlformats.org/officeDocument/2006/relationships/customXml" Target="../ink/ink346.xml"/><Relationship Id="rId170" Type="http://schemas.openxmlformats.org/officeDocument/2006/relationships/customXml" Target="../ink/ink269.xml"/><Relationship Id="rId268" Type="http://schemas.openxmlformats.org/officeDocument/2006/relationships/customXml" Target="../ink/ink318.xml"/><Relationship Id="rId475" Type="http://schemas.openxmlformats.org/officeDocument/2006/relationships/image" Target="../media/image3970.png"/><Relationship Id="rId32" Type="http://schemas.openxmlformats.org/officeDocument/2006/relationships/customXml" Target="../ink/ink200.xml"/><Relationship Id="rId74" Type="http://schemas.openxmlformats.org/officeDocument/2006/relationships/customXml" Target="../ink/ink221.xml"/><Relationship Id="rId128" Type="http://schemas.openxmlformats.org/officeDocument/2006/relationships/customXml" Target="../ink/ink248.xml"/><Relationship Id="rId335" Type="http://schemas.openxmlformats.org/officeDocument/2006/relationships/image" Target="../media/image3901.png"/><Relationship Id="rId377" Type="http://schemas.openxmlformats.org/officeDocument/2006/relationships/image" Target="../media/image3921.png"/><Relationship Id="rId500" Type="http://schemas.openxmlformats.org/officeDocument/2006/relationships/customXml" Target="../ink/ink434.xml"/><Relationship Id="rId5" Type="http://schemas.openxmlformats.org/officeDocument/2006/relationships/image" Target="../media/image3736.png"/><Relationship Id="rId181" Type="http://schemas.openxmlformats.org/officeDocument/2006/relationships/image" Target="../media/image3824.png"/><Relationship Id="rId237" Type="http://schemas.openxmlformats.org/officeDocument/2006/relationships/image" Target="../media/image3852.png"/><Relationship Id="rId402" Type="http://schemas.openxmlformats.org/officeDocument/2006/relationships/customXml" Target="../ink/ink385.xml"/><Relationship Id="rId279" Type="http://schemas.openxmlformats.org/officeDocument/2006/relationships/image" Target="../media/image3873.png"/><Relationship Id="rId444" Type="http://schemas.openxmlformats.org/officeDocument/2006/relationships/customXml" Target="../ink/ink406.xml"/><Relationship Id="rId486" Type="http://schemas.openxmlformats.org/officeDocument/2006/relationships/customXml" Target="../ink/ink427.xml"/><Relationship Id="rId43" Type="http://schemas.openxmlformats.org/officeDocument/2006/relationships/image" Target="../media/image3755.png"/><Relationship Id="rId139" Type="http://schemas.openxmlformats.org/officeDocument/2006/relationships/image" Target="../media/image3803.png"/><Relationship Id="rId290" Type="http://schemas.openxmlformats.org/officeDocument/2006/relationships/customXml" Target="../ink/ink329.xml"/><Relationship Id="rId304" Type="http://schemas.openxmlformats.org/officeDocument/2006/relationships/customXml" Target="../ink/ink336.xml"/><Relationship Id="rId346" Type="http://schemas.openxmlformats.org/officeDocument/2006/relationships/customXml" Target="../ink/ink357.xml"/><Relationship Id="rId388" Type="http://schemas.openxmlformats.org/officeDocument/2006/relationships/customXml" Target="../ink/ink378.xml"/><Relationship Id="rId511" Type="http://schemas.openxmlformats.org/officeDocument/2006/relationships/image" Target="../media/image3988.png"/><Relationship Id="rId85" Type="http://schemas.openxmlformats.org/officeDocument/2006/relationships/image" Target="../media/image3776.png"/><Relationship Id="rId150" Type="http://schemas.openxmlformats.org/officeDocument/2006/relationships/customXml" Target="../ink/ink259.xml"/><Relationship Id="rId192" Type="http://schemas.openxmlformats.org/officeDocument/2006/relationships/customXml" Target="../ink/ink280.xml"/><Relationship Id="rId206" Type="http://schemas.openxmlformats.org/officeDocument/2006/relationships/customXml" Target="../ink/ink287.xml"/><Relationship Id="rId413" Type="http://schemas.openxmlformats.org/officeDocument/2006/relationships/image" Target="../media/image3939.png"/><Relationship Id="rId248" Type="http://schemas.openxmlformats.org/officeDocument/2006/relationships/customXml" Target="../ink/ink308.xml"/><Relationship Id="rId455" Type="http://schemas.openxmlformats.org/officeDocument/2006/relationships/image" Target="../media/image3960.png"/><Relationship Id="rId497" Type="http://schemas.openxmlformats.org/officeDocument/2006/relationships/image" Target="../media/image3981.png"/><Relationship Id="rId12" Type="http://schemas.openxmlformats.org/officeDocument/2006/relationships/customXml" Target="../ink/ink190.xml"/><Relationship Id="rId108" Type="http://schemas.openxmlformats.org/officeDocument/2006/relationships/customXml" Target="../ink/ink238.xml"/><Relationship Id="rId315" Type="http://schemas.openxmlformats.org/officeDocument/2006/relationships/image" Target="../media/image3891.png"/><Relationship Id="rId357" Type="http://schemas.openxmlformats.org/officeDocument/2006/relationships/image" Target="../media/image3912.png"/><Relationship Id="rId54" Type="http://schemas.openxmlformats.org/officeDocument/2006/relationships/customXml" Target="../ink/ink211.xml"/><Relationship Id="rId96" Type="http://schemas.openxmlformats.org/officeDocument/2006/relationships/customXml" Target="../ink/ink232.xml"/><Relationship Id="rId161" Type="http://schemas.openxmlformats.org/officeDocument/2006/relationships/image" Target="../media/image3814.png"/><Relationship Id="rId217" Type="http://schemas.openxmlformats.org/officeDocument/2006/relationships/image" Target="../media/image3842.png"/><Relationship Id="rId399" Type="http://schemas.openxmlformats.org/officeDocument/2006/relationships/image" Target="../media/image3932.png"/><Relationship Id="rId259" Type="http://schemas.openxmlformats.org/officeDocument/2006/relationships/image" Target="../media/image3863.png"/><Relationship Id="rId424" Type="http://schemas.openxmlformats.org/officeDocument/2006/relationships/customXml" Target="../ink/ink396.xml"/><Relationship Id="rId466" Type="http://schemas.openxmlformats.org/officeDocument/2006/relationships/customXml" Target="../ink/ink417.xml"/><Relationship Id="rId23" Type="http://schemas.openxmlformats.org/officeDocument/2006/relationships/image" Target="../media/image3745.png"/><Relationship Id="rId119" Type="http://schemas.openxmlformats.org/officeDocument/2006/relationships/image" Target="../media/image3793.png"/><Relationship Id="rId270" Type="http://schemas.openxmlformats.org/officeDocument/2006/relationships/customXml" Target="../ink/ink319.xml"/><Relationship Id="rId326" Type="http://schemas.openxmlformats.org/officeDocument/2006/relationships/customXml" Target="../ink/ink347.xml"/><Relationship Id="rId65" Type="http://schemas.openxmlformats.org/officeDocument/2006/relationships/image" Target="../media/image3766.png"/><Relationship Id="rId130" Type="http://schemas.openxmlformats.org/officeDocument/2006/relationships/customXml" Target="../ink/ink249.xml"/><Relationship Id="rId368" Type="http://schemas.openxmlformats.org/officeDocument/2006/relationships/customXml" Target="../ink/ink368.xml"/><Relationship Id="rId172" Type="http://schemas.openxmlformats.org/officeDocument/2006/relationships/customXml" Target="../ink/ink270.xml"/><Relationship Id="rId228" Type="http://schemas.openxmlformats.org/officeDocument/2006/relationships/customXml" Target="../ink/ink298.xml"/><Relationship Id="rId435" Type="http://schemas.openxmlformats.org/officeDocument/2006/relationships/image" Target="../media/image3950.png"/><Relationship Id="rId477" Type="http://schemas.openxmlformats.org/officeDocument/2006/relationships/image" Target="../media/image3971.png"/><Relationship Id="rId281" Type="http://schemas.openxmlformats.org/officeDocument/2006/relationships/image" Target="../media/image3874.png"/><Relationship Id="rId337" Type="http://schemas.openxmlformats.org/officeDocument/2006/relationships/image" Target="../media/image3902.png"/><Relationship Id="rId502" Type="http://schemas.openxmlformats.org/officeDocument/2006/relationships/customXml" Target="../ink/ink435.xml"/><Relationship Id="rId34" Type="http://schemas.openxmlformats.org/officeDocument/2006/relationships/customXml" Target="../ink/ink201.xml"/><Relationship Id="rId76" Type="http://schemas.openxmlformats.org/officeDocument/2006/relationships/customXml" Target="../ink/ink222.xml"/><Relationship Id="rId141" Type="http://schemas.openxmlformats.org/officeDocument/2006/relationships/image" Target="../media/image3804.png"/><Relationship Id="rId379" Type="http://schemas.openxmlformats.org/officeDocument/2006/relationships/image" Target="../media/image3922.png"/><Relationship Id="rId7" Type="http://schemas.openxmlformats.org/officeDocument/2006/relationships/image" Target="../media/image3737.png"/><Relationship Id="rId183" Type="http://schemas.openxmlformats.org/officeDocument/2006/relationships/image" Target="../media/image3825.png"/><Relationship Id="rId239" Type="http://schemas.openxmlformats.org/officeDocument/2006/relationships/image" Target="../media/image3853.png"/><Relationship Id="rId390" Type="http://schemas.openxmlformats.org/officeDocument/2006/relationships/customXml" Target="../ink/ink379.xml"/><Relationship Id="rId404" Type="http://schemas.openxmlformats.org/officeDocument/2006/relationships/customXml" Target="../ink/ink386.xml"/><Relationship Id="rId446" Type="http://schemas.openxmlformats.org/officeDocument/2006/relationships/customXml" Target="../ink/ink407.xml"/><Relationship Id="rId250" Type="http://schemas.openxmlformats.org/officeDocument/2006/relationships/customXml" Target="../ink/ink309.xml"/><Relationship Id="rId292" Type="http://schemas.openxmlformats.org/officeDocument/2006/relationships/customXml" Target="../ink/ink330.xml"/><Relationship Id="rId306" Type="http://schemas.openxmlformats.org/officeDocument/2006/relationships/customXml" Target="../ink/ink337.xml"/><Relationship Id="rId488" Type="http://schemas.openxmlformats.org/officeDocument/2006/relationships/customXml" Target="../ink/ink428.xml"/><Relationship Id="rId45" Type="http://schemas.openxmlformats.org/officeDocument/2006/relationships/image" Target="../media/image3756.png"/><Relationship Id="rId87" Type="http://schemas.openxmlformats.org/officeDocument/2006/relationships/image" Target="../media/image3777.png"/><Relationship Id="rId110" Type="http://schemas.openxmlformats.org/officeDocument/2006/relationships/customXml" Target="../ink/ink239.xml"/><Relationship Id="rId348" Type="http://schemas.openxmlformats.org/officeDocument/2006/relationships/customXml" Target="../ink/ink358.xml"/><Relationship Id="rId513" Type="http://schemas.openxmlformats.org/officeDocument/2006/relationships/image" Target="../media/image3989.png"/><Relationship Id="rId152" Type="http://schemas.openxmlformats.org/officeDocument/2006/relationships/customXml" Target="../ink/ink260.xml"/><Relationship Id="rId194" Type="http://schemas.openxmlformats.org/officeDocument/2006/relationships/customXml" Target="../ink/ink281.xml"/><Relationship Id="rId208" Type="http://schemas.openxmlformats.org/officeDocument/2006/relationships/customXml" Target="../ink/ink288.xml"/><Relationship Id="rId415" Type="http://schemas.openxmlformats.org/officeDocument/2006/relationships/image" Target="../media/image3940.png"/><Relationship Id="rId457" Type="http://schemas.openxmlformats.org/officeDocument/2006/relationships/image" Target="../media/image3961.png"/><Relationship Id="rId261" Type="http://schemas.openxmlformats.org/officeDocument/2006/relationships/image" Target="../media/image3864.png"/><Relationship Id="rId499" Type="http://schemas.openxmlformats.org/officeDocument/2006/relationships/image" Target="../media/image3982.png"/><Relationship Id="rId14" Type="http://schemas.openxmlformats.org/officeDocument/2006/relationships/customXml" Target="../ink/ink191.xml"/><Relationship Id="rId56" Type="http://schemas.openxmlformats.org/officeDocument/2006/relationships/customXml" Target="../ink/ink212.xml"/><Relationship Id="rId317" Type="http://schemas.openxmlformats.org/officeDocument/2006/relationships/image" Target="../media/image3892.png"/><Relationship Id="rId359" Type="http://schemas.openxmlformats.org/officeDocument/2006/relationships/image" Target="../media/image3913.png"/><Relationship Id="rId98" Type="http://schemas.openxmlformats.org/officeDocument/2006/relationships/customXml" Target="../ink/ink233.xml"/><Relationship Id="rId121" Type="http://schemas.openxmlformats.org/officeDocument/2006/relationships/image" Target="../media/image3794.png"/><Relationship Id="rId163" Type="http://schemas.openxmlformats.org/officeDocument/2006/relationships/image" Target="../media/image3815.png"/><Relationship Id="rId219" Type="http://schemas.openxmlformats.org/officeDocument/2006/relationships/image" Target="../media/image3843.png"/><Relationship Id="rId370" Type="http://schemas.openxmlformats.org/officeDocument/2006/relationships/customXml" Target="../ink/ink369.xml"/><Relationship Id="rId426" Type="http://schemas.openxmlformats.org/officeDocument/2006/relationships/customXml" Target="../ink/ink397.xml"/><Relationship Id="rId230" Type="http://schemas.openxmlformats.org/officeDocument/2006/relationships/customXml" Target="../ink/ink299.xml"/><Relationship Id="rId468" Type="http://schemas.openxmlformats.org/officeDocument/2006/relationships/customXml" Target="../ink/ink418.xml"/><Relationship Id="rId25" Type="http://schemas.openxmlformats.org/officeDocument/2006/relationships/image" Target="../media/image3746.png"/><Relationship Id="rId67" Type="http://schemas.openxmlformats.org/officeDocument/2006/relationships/image" Target="../media/image3767.png"/><Relationship Id="rId272" Type="http://schemas.openxmlformats.org/officeDocument/2006/relationships/customXml" Target="../ink/ink320.xml"/><Relationship Id="rId328" Type="http://schemas.openxmlformats.org/officeDocument/2006/relationships/customXml" Target="../ink/ink348.xml"/><Relationship Id="rId132" Type="http://schemas.openxmlformats.org/officeDocument/2006/relationships/customXml" Target="../ink/ink250.xml"/><Relationship Id="rId174" Type="http://schemas.openxmlformats.org/officeDocument/2006/relationships/customXml" Target="../ink/ink271.xml"/><Relationship Id="rId381" Type="http://schemas.openxmlformats.org/officeDocument/2006/relationships/image" Target="../media/image3923.png"/><Relationship Id="rId241" Type="http://schemas.openxmlformats.org/officeDocument/2006/relationships/image" Target="../media/image3854.png"/><Relationship Id="rId437" Type="http://schemas.openxmlformats.org/officeDocument/2006/relationships/image" Target="../media/image3951.png"/><Relationship Id="rId479" Type="http://schemas.openxmlformats.org/officeDocument/2006/relationships/image" Target="../media/image3972.png"/><Relationship Id="rId36" Type="http://schemas.openxmlformats.org/officeDocument/2006/relationships/customXml" Target="../ink/ink202.xml"/><Relationship Id="rId283" Type="http://schemas.openxmlformats.org/officeDocument/2006/relationships/image" Target="../media/image3875.png"/><Relationship Id="rId339" Type="http://schemas.openxmlformats.org/officeDocument/2006/relationships/image" Target="../media/image3903.png"/><Relationship Id="rId490" Type="http://schemas.openxmlformats.org/officeDocument/2006/relationships/customXml" Target="../ink/ink429.xml"/><Relationship Id="rId504" Type="http://schemas.openxmlformats.org/officeDocument/2006/relationships/customXml" Target="../ink/ink436.xml"/><Relationship Id="rId78" Type="http://schemas.openxmlformats.org/officeDocument/2006/relationships/customXml" Target="../ink/ink223.xml"/><Relationship Id="rId101" Type="http://schemas.openxmlformats.org/officeDocument/2006/relationships/image" Target="../media/image3784.png"/><Relationship Id="rId143" Type="http://schemas.openxmlformats.org/officeDocument/2006/relationships/image" Target="../media/image3805.png"/><Relationship Id="rId185" Type="http://schemas.openxmlformats.org/officeDocument/2006/relationships/image" Target="../media/image3826.png"/><Relationship Id="rId350" Type="http://schemas.openxmlformats.org/officeDocument/2006/relationships/customXml" Target="../ink/ink359.xml"/><Relationship Id="rId406" Type="http://schemas.openxmlformats.org/officeDocument/2006/relationships/customXml" Target="../ink/ink387.xml"/><Relationship Id="rId9" Type="http://schemas.openxmlformats.org/officeDocument/2006/relationships/image" Target="../media/image3738.png"/><Relationship Id="rId210" Type="http://schemas.openxmlformats.org/officeDocument/2006/relationships/customXml" Target="../ink/ink289.xml"/><Relationship Id="rId392" Type="http://schemas.openxmlformats.org/officeDocument/2006/relationships/customXml" Target="../ink/ink380.xml"/><Relationship Id="rId448" Type="http://schemas.openxmlformats.org/officeDocument/2006/relationships/customXml" Target="../ink/ink408.xml"/><Relationship Id="rId252" Type="http://schemas.openxmlformats.org/officeDocument/2006/relationships/customXml" Target="../ink/ink310.xml"/><Relationship Id="rId294" Type="http://schemas.openxmlformats.org/officeDocument/2006/relationships/customXml" Target="../ink/ink331.xml"/><Relationship Id="rId308" Type="http://schemas.openxmlformats.org/officeDocument/2006/relationships/customXml" Target="../ink/ink338.xml"/><Relationship Id="rId515" Type="http://schemas.openxmlformats.org/officeDocument/2006/relationships/image" Target="../media/image3990.png"/><Relationship Id="rId47" Type="http://schemas.openxmlformats.org/officeDocument/2006/relationships/image" Target="../media/image3757.png"/><Relationship Id="rId89" Type="http://schemas.openxmlformats.org/officeDocument/2006/relationships/image" Target="../media/image3778.png"/><Relationship Id="rId112" Type="http://schemas.openxmlformats.org/officeDocument/2006/relationships/customXml" Target="../ink/ink240.xml"/><Relationship Id="rId154" Type="http://schemas.openxmlformats.org/officeDocument/2006/relationships/customXml" Target="../ink/ink261.xml"/><Relationship Id="rId361" Type="http://schemas.openxmlformats.org/officeDocument/2006/relationships/image" Target="../media/image3914.png"/><Relationship Id="rId196" Type="http://schemas.openxmlformats.org/officeDocument/2006/relationships/customXml" Target="../ink/ink282.xml"/><Relationship Id="rId417" Type="http://schemas.openxmlformats.org/officeDocument/2006/relationships/image" Target="../media/image3941.png"/><Relationship Id="rId459" Type="http://schemas.openxmlformats.org/officeDocument/2006/relationships/image" Target="../media/image3962.png"/><Relationship Id="rId16" Type="http://schemas.openxmlformats.org/officeDocument/2006/relationships/customXml" Target="../ink/ink192.xml"/><Relationship Id="rId221" Type="http://schemas.openxmlformats.org/officeDocument/2006/relationships/image" Target="../media/image3844.png"/><Relationship Id="rId263" Type="http://schemas.openxmlformats.org/officeDocument/2006/relationships/image" Target="../media/image3865.png"/><Relationship Id="rId319" Type="http://schemas.openxmlformats.org/officeDocument/2006/relationships/image" Target="../media/image3893.png"/><Relationship Id="rId470" Type="http://schemas.openxmlformats.org/officeDocument/2006/relationships/customXml" Target="../ink/ink419.xml"/><Relationship Id="rId58" Type="http://schemas.openxmlformats.org/officeDocument/2006/relationships/customXml" Target="../ink/ink213.xml"/><Relationship Id="rId123" Type="http://schemas.openxmlformats.org/officeDocument/2006/relationships/image" Target="../media/image3795.png"/><Relationship Id="rId330" Type="http://schemas.openxmlformats.org/officeDocument/2006/relationships/customXml" Target="../ink/ink349.xml"/><Relationship Id="rId165" Type="http://schemas.openxmlformats.org/officeDocument/2006/relationships/image" Target="../media/image3816.png"/><Relationship Id="rId372" Type="http://schemas.openxmlformats.org/officeDocument/2006/relationships/customXml" Target="../ink/ink370.xml"/><Relationship Id="rId428" Type="http://schemas.openxmlformats.org/officeDocument/2006/relationships/customXml" Target="../ink/ink398.xml"/><Relationship Id="rId232" Type="http://schemas.openxmlformats.org/officeDocument/2006/relationships/customXml" Target="../ink/ink300.xml"/><Relationship Id="rId274" Type="http://schemas.openxmlformats.org/officeDocument/2006/relationships/customXml" Target="../ink/ink321.xml"/><Relationship Id="rId481" Type="http://schemas.openxmlformats.org/officeDocument/2006/relationships/image" Target="../media/image3973.png"/><Relationship Id="rId27" Type="http://schemas.openxmlformats.org/officeDocument/2006/relationships/image" Target="../media/image3747.png"/><Relationship Id="rId69" Type="http://schemas.openxmlformats.org/officeDocument/2006/relationships/image" Target="../media/image3768.png"/><Relationship Id="rId134" Type="http://schemas.openxmlformats.org/officeDocument/2006/relationships/customXml" Target="../ink/ink251.xml"/><Relationship Id="rId80" Type="http://schemas.openxmlformats.org/officeDocument/2006/relationships/customXml" Target="../ink/ink224.xml"/><Relationship Id="rId176" Type="http://schemas.openxmlformats.org/officeDocument/2006/relationships/customXml" Target="../ink/ink272.xml"/><Relationship Id="rId341" Type="http://schemas.openxmlformats.org/officeDocument/2006/relationships/image" Target="../media/image3904.png"/><Relationship Id="rId383" Type="http://schemas.openxmlformats.org/officeDocument/2006/relationships/image" Target="../media/image3924.png"/><Relationship Id="rId439" Type="http://schemas.openxmlformats.org/officeDocument/2006/relationships/image" Target="../media/image3952.png"/><Relationship Id="rId201" Type="http://schemas.openxmlformats.org/officeDocument/2006/relationships/image" Target="../media/image3834.png"/><Relationship Id="rId243" Type="http://schemas.openxmlformats.org/officeDocument/2006/relationships/image" Target="../media/image3855.png"/><Relationship Id="rId285" Type="http://schemas.openxmlformats.org/officeDocument/2006/relationships/image" Target="../media/image3876.png"/><Relationship Id="rId450" Type="http://schemas.openxmlformats.org/officeDocument/2006/relationships/customXml" Target="../ink/ink409.xml"/><Relationship Id="rId506" Type="http://schemas.openxmlformats.org/officeDocument/2006/relationships/customXml" Target="../ink/ink437.xml"/><Relationship Id="rId38" Type="http://schemas.openxmlformats.org/officeDocument/2006/relationships/customXml" Target="../ink/ink203.xml"/><Relationship Id="rId103" Type="http://schemas.openxmlformats.org/officeDocument/2006/relationships/image" Target="../media/image3785.png"/><Relationship Id="rId310" Type="http://schemas.openxmlformats.org/officeDocument/2006/relationships/customXml" Target="../ink/ink339.xml"/><Relationship Id="rId492" Type="http://schemas.openxmlformats.org/officeDocument/2006/relationships/customXml" Target="../ink/ink430.xml"/><Relationship Id="rId91" Type="http://schemas.openxmlformats.org/officeDocument/2006/relationships/image" Target="../media/image3779.png"/><Relationship Id="rId145" Type="http://schemas.openxmlformats.org/officeDocument/2006/relationships/image" Target="../media/image3806.png"/><Relationship Id="rId187" Type="http://schemas.openxmlformats.org/officeDocument/2006/relationships/image" Target="../media/image3827.png"/><Relationship Id="rId352" Type="http://schemas.openxmlformats.org/officeDocument/2006/relationships/customXml" Target="../ink/ink360.xml"/><Relationship Id="rId394" Type="http://schemas.openxmlformats.org/officeDocument/2006/relationships/customXml" Target="../ink/ink381.xml"/><Relationship Id="rId408" Type="http://schemas.openxmlformats.org/officeDocument/2006/relationships/customXml" Target="../ink/ink388.xml"/><Relationship Id="rId212" Type="http://schemas.openxmlformats.org/officeDocument/2006/relationships/customXml" Target="../ink/ink290.xml"/><Relationship Id="rId254" Type="http://schemas.openxmlformats.org/officeDocument/2006/relationships/customXml" Target="../ink/ink311.xml"/><Relationship Id="rId49" Type="http://schemas.openxmlformats.org/officeDocument/2006/relationships/image" Target="../media/image3758.png"/><Relationship Id="rId114" Type="http://schemas.openxmlformats.org/officeDocument/2006/relationships/customXml" Target="../ink/ink241.xml"/><Relationship Id="rId296" Type="http://schemas.openxmlformats.org/officeDocument/2006/relationships/customXml" Target="../ink/ink332.xml"/><Relationship Id="rId461" Type="http://schemas.openxmlformats.org/officeDocument/2006/relationships/image" Target="../media/image3963.png"/><Relationship Id="rId517" Type="http://schemas.openxmlformats.org/officeDocument/2006/relationships/image" Target="../media/image3991.png"/><Relationship Id="rId60" Type="http://schemas.openxmlformats.org/officeDocument/2006/relationships/customXml" Target="../ink/ink214.xml"/><Relationship Id="rId156" Type="http://schemas.openxmlformats.org/officeDocument/2006/relationships/customXml" Target="../ink/ink262.xml"/><Relationship Id="rId198" Type="http://schemas.openxmlformats.org/officeDocument/2006/relationships/customXml" Target="../ink/ink283.xml"/><Relationship Id="rId321" Type="http://schemas.openxmlformats.org/officeDocument/2006/relationships/image" Target="../media/image3894.png"/><Relationship Id="rId363" Type="http://schemas.openxmlformats.org/officeDocument/2006/relationships/image" Target="../media/image36.png"/><Relationship Id="rId419" Type="http://schemas.openxmlformats.org/officeDocument/2006/relationships/image" Target="../media/image3942.png"/><Relationship Id="rId223" Type="http://schemas.openxmlformats.org/officeDocument/2006/relationships/image" Target="../media/image3845.png"/><Relationship Id="rId430" Type="http://schemas.openxmlformats.org/officeDocument/2006/relationships/customXml" Target="../ink/ink399.xml"/><Relationship Id="rId18" Type="http://schemas.openxmlformats.org/officeDocument/2006/relationships/customXml" Target="../ink/ink193.xml"/><Relationship Id="rId265" Type="http://schemas.openxmlformats.org/officeDocument/2006/relationships/image" Target="../media/image3866.png"/><Relationship Id="rId472" Type="http://schemas.openxmlformats.org/officeDocument/2006/relationships/customXml" Target="../ink/ink420.xml"/><Relationship Id="rId125" Type="http://schemas.openxmlformats.org/officeDocument/2006/relationships/image" Target="../media/image3796.png"/><Relationship Id="rId167" Type="http://schemas.openxmlformats.org/officeDocument/2006/relationships/image" Target="../media/image3817.png"/><Relationship Id="rId332" Type="http://schemas.openxmlformats.org/officeDocument/2006/relationships/customXml" Target="../ink/ink350.xml"/><Relationship Id="rId374" Type="http://schemas.openxmlformats.org/officeDocument/2006/relationships/customXml" Target="../ink/ink371.xml"/><Relationship Id="rId71" Type="http://schemas.openxmlformats.org/officeDocument/2006/relationships/image" Target="../media/image3769.png"/><Relationship Id="rId234" Type="http://schemas.openxmlformats.org/officeDocument/2006/relationships/customXml" Target="../ink/ink301.xml"/><Relationship Id="rId2" Type="http://schemas.openxmlformats.org/officeDocument/2006/relationships/customXml" Target="../ink/ink185.xml"/><Relationship Id="rId29" Type="http://schemas.openxmlformats.org/officeDocument/2006/relationships/image" Target="../media/image3748.png"/><Relationship Id="rId276" Type="http://schemas.openxmlformats.org/officeDocument/2006/relationships/customXml" Target="../ink/ink322.xml"/><Relationship Id="rId441" Type="http://schemas.openxmlformats.org/officeDocument/2006/relationships/image" Target="../media/image3953.png"/><Relationship Id="rId483" Type="http://schemas.openxmlformats.org/officeDocument/2006/relationships/image" Target="../media/image3974.png"/><Relationship Id="rId40" Type="http://schemas.openxmlformats.org/officeDocument/2006/relationships/customXml" Target="../ink/ink204.xml"/><Relationship Id="rId136" Type="http://schemas.openxmlformats.org/officeDocument/2006/relationships/customXml" Target="../ink/ink252.xml"/><Relationship Id="rId178" Type="http://schemas.openxmlformats.org/officeDocument/2006/relationships/customXml" Target="../ink/ink273.xml"/><Relationship Id="rId301" Type="http://schemas.openxmlformats.org/officeDocument/2006/relationships/image" Target="../media/image3884.png"/><Relationship Id="rId343" Type="http://schemas.openxmlformats.org/officeDocument/2006/relationships/image" Target="../media/image3905.png"/><Relationship Id="rId82" Type="http://schemas.openxmlformats.org/officeDocument/2006/relationships/customXml" Target="../ink/ink225.xml"/><Relationship Id="rId203" Type="http://schemas.openxmlformats.org/officeDocument/2006/relationships/image" Target="../media/image3835.png"/><Relationship Id="rId385" Type="http://schemas.openxmlformats.org/officeDocument/2006/relationships/image" Target="../media/image3925.png"/><Relationship Id="rId245" Type="http://schemas.openxmlformats.org/officeDocument/2006/relationships/image" Target="../media/image3856.png"/><Relationship Id="rId287" Type="http://schemas.openxmlformats.org/officeDocument/2006/relationships/image" Target="../media/image3877.png"/><Relationship Id="rId410" Type="http://schemas.openxmlformats.org/officeDocument/2006/relationships/customXml" Target="../ink/ink389.xml"/><Relationship Id="rId452" Type="http://schemas.openxmlformats.org/officeDocument/2006/relationships/customXml" Target="../ink/ink410.xml"/><Relationship Id="rId494" Type="http://schemas.openxmlformats.org/officeDocument/2006/relationships/customXml" Target="../ink/ink431.xml"/><Relationship Id="rId508" Type="http://schemas.openxmlformats.org/officeDocument/2006/relationships/customXml" Target="../ink/ink438.xml"/><Relationship Id="rId105" Type="http://schemas.openxmlformats.org/officeDocument/2006/relationships/image" Target="../media/image3786.png"/><Relationship Id="rId147" Type="http://schemas.openxmlformats.org/officeDocument/2006/relationships/image" Target="../media/image3807.png"/><Relationship Id="rId312" Type="http://schemas.openxmlformats.org/officeDocument/2006/relationships/customXml" Target="../ink/ink340.xml"/><Relationship Id="rId354" Type="http://schemas.openxmlformats.org/officeDocument/2006/relationships/customXml" Target="../ink/ink361.xml"/><Relationship Id="rId51" Type="http://schemas.openxmlformats.org/officeDocument/2006/relationships/image" Target="../media/image3759.png"/><Relationship Id="rId93" Type="http://schemas.openxmlformats.org/officeDocument/2006/relationships/image" Target="../media/image3780.png"/><Relationship Id="rId189" Type="http://schemas.openxmlformats.org/officeDocument/2006/relationships/image" Target="../media/image3828.png"/><Relationship Id="rId396" Type="http://schemas.openxmlformats.org/officeDocument/2006/relationships/customXml" Target="../ink/ink382.xml"/><Relationship Id="rId214" Type="http://schemas.openxmlformats.org/officeDocument/2006/relationships/customXml" Target="../ink/ink291.xml"/><Relationship Id="rId256" Type="http://schemas.openxmlformats.org/officeDocument/2006/relationships/customXml" Target="../ink/ink312.xml"/><Relationship Id="rId298" Type="http://schemas.openxmlformats.org/officeDocument/2006/relationships/customXml" Target="../ink/ink333.xml"/><Relationship Id="rId421" Type="http://schemas.openxmlformats.org/officeDocument/2006/relationships/image" Target="../media/image3943.png"/><Relationship Id="rId463" Type="http://schemas.openxmlformats.org/officeDocument/2006/relationships/image" Target="../media/image3964.png"/><Relationship Id="rId519" Type="http://schemas.openxmlformats.org/officeDocument/2006/relationships/image" Target="../media/image3992.png"/><Relationship Id="rId116" Type="http://schemas.openxmlformats.org/officeDocument/2006/relationships/customXml" Target="../ink/ink242.xml"/><Relationship Id="rId158" Type="http://schemas.openxmlformats.org/officeDocument/2006/relationships/customXml" Target="../ink/ink263.xml"/><Relationship Id="rId323" Type="http://schemas.openxmlformats.org/officeDocument/2006/relationships/image" Target="../media/image3895.png"/><Relationship Id="rId20" Type="http://schemas.openxmlformats.org/officeDocument/2006/relationships/customXml" Target="../ink/ink194.xml"/><Relationship Id="rId62" Type="http://schemas.openxmlformats.org/officeDocument/2006/relationships/customXml" Target="../ink/ink215.xml"/><Relationship Id="rId365" Type="http://schemas.openxmlformats.org/officeDocument/2006/relationships/image" Target="../media/image3915.png"/><Relationship Id="rId225" Type="http://schemas.openxmlformats.org/officeDocument/2006/relationships/image" Target="../media/image3846.png"/><Relationship Id="rId267" Type="http://schemas.openxmlformats.org/officeDocument/2006/relationships/image" Target="../media/image3867.png"/><Relationship Id="rId432" Type="http://schemas.openxmlformats.org/officeDocument/2006/relationships/customXml" Target="../ink/ink400.xml"/><Relationship Id="rId474" Type="http://schemas.openxmlformats.org/officeDocument/2006/relationships/customXml" Target="../ink/ink421.xml"/><Relationship Id="rId127" Type="http://schemas.openxmlformats.org/officeDocument/2006/relationships/image" Target="../media/image3797.png"/><Relationship Id="rId31" Type="http://schemas.openxmlformats.org/officeDocument/2006/relationships/image" Target="../media/image3749.png"/><Relationship Id="rId73" Type="http://schemas.openxmlformats.org/officeDocument/2006/relationships/image" Target="../media/image3770.png"/><Relationship Id="rId169" Type="http://schemas.openxmlformats.org/officeDocument/2006/relationships/image" Target="../media/image3818.png"/><Relationship Id="rId334" Type="http://schemas.openxmlformats.org/officeDocument/2006/relationships/customXml" Target="../ink/ink351.xml"/><Relationship Id="rId376" Type="http://schemas.openxmlformats.org/officeDocument/2006/relationships/customXml" Target="../ink/ink372.xml"/><Relationship Id="rId4" Type="http://schemas.openxmlformats.org/officeDocument/2006/relationships/customXml" Target="../ink/ink186.xml"/><Relationship Id="rId180" Type="http://schemas.openxmlformats.org/officeDocument/2006/relationships/customXml" Target="../ink/ink274.xml"/><Relationship Id="rId236" Type="http://schemas.openxmlformats.org/officeDocument/2006/relationships/customXml" Target="../ink/ink302.xml"/><Relationship Id="rId278" Type="http://schemas.openxmlformats.org/officeDocument/2006/relationships/customXml" Target="../ink/ink323.xml"/><Relationship Id="rId401" Type="http://schemas.openxmlformats.org/officeDocument/2006/relationships/image" Target="../media/image3933.png"/><Relationship Id="rId443" Type="http://schemas.openxmlformats.org/officeDocument/2006/relationships/image" Target="../media/image3954.png"/><Relationship Id="rId303" Type="http://schemas.openxmlformats.org/officeDocument/2006/relationships/image" Target="../media/image3885.png"/><Relationship Id="rId485" Type="http://schemas.openxmlformats.org/officeDocument/2006/relationships/image" Target="../media/image3975.png"/><Relationship Id="rId42" Type="http://schemas.openxmlformats.org/officeDocument/2006/relationships/customXml" Target="../ink/ink205.xml"/><Relationship Id="rId84" Type="http://schemas.openxmlformats.org/officeDocument/2006/relationships/customXml" Target="../ink/ink226.xml"/><Relationship Id="rId138" Type="http://schemas.openxmlformats.org/officeDocument/2006/relationships/customXml" Target="../ink/ink253.xml"/><Relationship Id="rId345" Type="http://schemas.openxmlformats.org/officeDocument/2006/relationships/image" Target="../media/image3906.png"/><Relationship Id="rId387" Type="http://schemas.openxmlformats.org/officeDocument/2006/relationships/image" Target="../media/image3926.png"/><Relationship Id="rId510" Type="http://schemas.openxmlformats.org/officeDocument/2006/relationships/customXml" Target="../ink/ink439.xml"/><Relationship Id="rId191" Type="http://schemas.openxmlformats.org/officeDocument/2006/relationships/image" Target="../media/image3829.png"/><Relationship Id="rId205" Type="http://schemas.openxmlformats.org/officeDocument/2006/relationships/image" Target="../media/image3836.png"/><Relationship Id="rId247" Type="http://schemas.openxmlformats.org/officeDocument/2006/relationships/image" Target="../media/image3857.png"/><Relationship Id="rId412" Type="http://schemas.openxmlformats.org/officeDocument/2006/relationships/customXml" Target="../ink/ink390.xml"/><Relationship Id="rId107" Type="http://schemas.openxmlformats.org/officeDocument/2006/relationships/image" Target="../media/image3787.png"/><Relationship Id="rId289" Type="http://schemas.openxmlformats.org/officeDocument/2006/relationships/image" Target="../media/image3878.png"/><Relationship Id="rId454" Type="http://schemas.openxmlformats.org/officeDocument/2006/relationships/customXml" Target="../ink/ink411.xml"/><Relationship Id="rId496" Type="http://schemas.openxmlformats.org/officeDocument/2006/relationships/customXml" Target="../ink/ink432.xml"/><Relationship Id="rId11" Type="http://schemas.openxmlformats.org/officeDocument/2006/relationships/image" Target="../media/image3739.png"/><Relationship Id="rId53" Type="http://schemas.openxmlformats.org/officeDocument/2006/relationships/image" Target="../media/image3760.png"/><Relationship Id="rId149" Type="http://schemas.openxmlformats.org/officeDocument/2006/relationships/image" Target="../media/image3808.png"/><Relationship Id="rId314" Type="http://schemas.openxmlformats.org/officeDocument/2006/relationships/customXml" Target="../ink/ink341.xml"/><Relationship Id="rId356" Type="http://schemas.openxmlformats.org/officeDocument/2006/relationships/customXml" Target="../ink/ink362.xml"/><Relationship Id="rId398" Type="http://schemas.openxmlformats.org/officeDocument/2006/relationships/customXml" Target="../ink/ink383.xml"/><Relationship Id="rId521" Type="http://schemas.openxmlformats.org/officeDocument/2006/relationships/image" Target="../media/image3993.png"/><Relationship Id="rId95" Type="http://schemas.openxmlformats.org/officeDocument/2006/relationships/image" Target="../media/image3781.png"/><Relationship Id="rId160" Type="http://schemas.openxmlformats.org/officeDocument/2006/relationships/customXml" Target="../ink/ink264.xml"/><Relationship Id="rId216" Type="http://schemas.openxmlformats.org/officeDocument/2006/relationships/customXml" Target="../ink/ink292.xml"/><Relationship Id="rId423" Type="http://schemas.openxmlformats.org/officeDocument/2006/relationships/image" Target="../media/image3944.png"/><Relationship Id="rId258" Type="http://schemas.openxmlformats.org/officeDocument/2006/relationships/customXml" Target="../ink/ink313.xml"/><Relationship Id="rId465" Type="http://schemas.openxmlformats.org/officeDocument/2006/relationships/image" Target="../media/image3965.png"/><Relationship Id="rId22" Type="http://schemas.openxmlformats.org/officeDocument/2006/relationships/customXml" Target="../ink/ink195.xml"/><Relationship Id="rId64" Type="http://schemas.openxmlformats.org/officeDocument/2006/relationships/customXml" Target="../ink/ink216.xml"/><Relationship Id="rId118" Type="http://schemas.openxmlformats.org/officeDocument/2006/relationships/customXml" Target="../ink/ink243.xml"/><Relationship Id="rId325" Type="http://schemas.openxmlformats.org/officeDocument/2006/relationships/image" Target="../media/image3896.png"/><Relationship Id="rId367" Type="http://schemas.openxmlformats.org/officeDocument/2006/relationships/image" Target="../media/image3916.png"/><Relationship Id="rId171" Type="http://schemas.openxmlformats.org/officeDocument/2006/relationships/image" Target="../media/image3819.png"/><Relationship Id="rId227" Type="http://schemas.openxmlformats.org/officeDocument/2006/relationships/image" Target="../media/image3847.png"/><Relationship Id="rId269" Type="http://schemas.openxmlformats.org/officeDocument/2006/relationships/image" Target="../media/image3868.png"/><Relationship Id="rId434" Type="http://schemas.openxmlformats.org/officeDocument/2006/relationships/customXml" Target="../ink/ink401.xml"/><Relationship Id="rId476" Type="http://schemas.openxmlformats.org/officeDocument/2006/relationships/customXml" Target="../ink/ink422.xml"/><Relationship Id="rId33" Type="http://schemas.openxmlformats.org/officeDocument/2006/relationships/image" Target="../media/image3750.png"/><Relationship Id="rId129" Type="http://schemas.openxmlformats.org/officeDocument/2006/relationships/image" Target="../media/image3798.png"/><Relationship Id="rId280" Type="http://schemas.openxmlformats.org/officeDocument/2006/relationships/customXml" Target="../ink/ink324.xml"/><Relationship Id="rId336" Type="http://schemas.openxmlformats.org/officeDocument/2006/relationships/customXml" Target="../ink/ink352.xml"/><Relationship Id="rId501" Type="http://schemas.openxmlformats.org/officeDocument/2006/relationships/image" Target="../media/image3983.png"/><Relationship Id="rId75" Type="http://schemas.openxmlformats.org/officeDocument/2006/relationships/image" Target="../media/image3771.png"/><Relationship Id="rId140" Type="http://schemas.openxmlformats.org/officeDocument/2006/relationships/customXml" Target="../ink/ink254.xml"/><Relationship Id="rId182" Type="http://schemas.openxmlformats.org/officeDocument/2006/relationships/customXml" Target="../ink/ink275.xml"/><Relationship Id="rId378" Type="http://schemas.openxmlformats.org/officeDocument/2006/relationships/customXml" Target="../ink/ink373.xml"/><Relationship Id="rId403" Type="http://schemas.openxmlformats.org/officeDocument/2006/relationships/image" Target="../media/image3934.png"/><Relationship Id="rId6" Type="http://schemas.openxmlformats.org/officeDocument/2006/relationships/customXml" Target="../ink/ink187.xml"/><Relationship Id="rId238" Type="http://schemas.openxmlformats.org/officeDocument/2006/relationships/customXml" Target="../ink/ink303.xml"/><Relationship Id="rId445" Type="http://schemas.openxmlformats.org/officeDocument/2006/relationships/image" Target="../media/image3955.png"/><Relationship Id="rId487" Type="http://schemas.openxmlformats.org/officeDocument/2006/relationships/image" Target="../media/image3976.png"/><Relationship Id="rId291" Type="http://schemas.openxmlformats.org/officeDocument/2006/relationships/image" Target="../media/image3879.png"/><Relationship Id="rId305" Type="http://schemas.openxmlformats.org/officeDocument/2006/relationships/image" Target="../media/image3886.png"/><Relationship Id="rId347" Type="http://schemas.openxmlformats.org/officeDocument/2006/relationships/image" Target="../media/image3907.png"/><Relationship Id="rId512" Type="http://schemas.openxmlformats.org/officeDocument/2006/relationships/customXml" Target="../ink/ink440.xml"/><Relationship Id="rId44" Type="http://schemas.openxmlformats.org/officeDocument/2006/relationships/customXml" Target="../ink/ink206.xml"/><Relationship Id="rId86" Type="http://schemas.openxmlformats.org/officeDocument/2006/relationships/customXml" Target="../ink/ink227.xml"/><Relationship Id="rId151" Type="http://schemas.openxmlformats.org/officeDocument/2006/relationships/image" Target="../media/image3809.png"/><Relationship Id="rId389" Type="http://schemas.openxmlformats.org/officeDocument/2006/relationships/image" Target="../media/image3927.png"/><Relationship Id="rId193" Type="http://schemas.openxmlformats.org/officeDocument/2006/relationships/image" Target="../media/image3830.png"/><Relationship Id="rId207" Type="http://schemas.openxmlformats.org/officeDocument/2006/relationships/image" Target="../media/image3837.png"/><Relationship Id="rId249" Type="http://schemas.openxmlformats.org/officeDocument/2006/relationships/image" Target="../media/image3858.png"/><Relationship Id="rId414" Type="http://schemas.openxmlformats.org/officeDocument/2006/relationships/customXml" Target="../ink/ink391.xml"/><Relationship Id="rId456" Type="http://schemas.openxmlformats.org/officeDocument/2006/relationships/customXml" Target="../ink/ink412.xml"/><Relationship Id="rId498" Type="http://schemas.openxmlformats.org/officeDocument/2006/relationships/customXml" Target="../ink/ink433.xml"/><Relationship Id="rId13" Type="http://schemas.openxmlformats.org/officeDocument/2006/relationships/image" Target="../media/image3740.png"/><Relationship Id="rId109" Type="http://schemas.openxmlformats.org/officeDocument/2006/relationships/image" Target="../media/image3788.png"/><Relationship Id="rId260" Type="http://schemas.openxmlformats.org/officeDocument/2006/relationships/customXml" Target="../ink/ink314.xml"/><Relationship Id="rId316" Type="http://schemas.openxmlformats.org/officeDocument/2006/relationships/customXml" Target="../ink/ink342.xml"/><Relationship Id="rId55" Type="http://schemas.openxmlformats.org/officeDocument/2006/relationships/image" Target="../media/image3761.png"/><Relationship Id="rId97" Type="http://schemas.openxmlformats.org/officeDocument/2006/relationships/image" Target="../media/image3782.png"/><Relationship Id="rId120" Type="http://schemas.openxmlformats.org/officeDocument/2006/relationships/customXml" Target="../ink/ink244.xml"/><Relationship Id="rId358" Type="http://schemas.openxmlformats.org/officeDocument/2006/relationships/customXml" Target="../ink/ink363.xml"/><Relationship Id="rId162" Type="http://schemas.openxmlformats.org/officeDocument/2006/relationships/customXml" Target="../ink/ink265.xml"/><Relationship Id="rId218" Type="http://schemas.openxmlformats.org/officeDocument/2006/relationships/customXml" Target="../ink/ink293.xml"/><Relationship Id="rId425" Type="http://schemas.openxmlformats.org/officeDocument/2006/relationships/image" Target="../media/image3945.png"/><Relationship Id="rId467" Type="http://schemas.openxmlformats.org/officeDocument/2006/relationships/image" Target="../media/image3966.png"/><Relationship Id="rId271" Type="http://schemas.openxmlformats.org/officeDocument/2006/relationships/image" Target="../media/image3869.png"/><Relationship Id="rId24" Type="http://schemas.openxmlformats.org/officeDocument/2006/relationships/customXml" Target="../ink/ink196.xml"/><Relationship Id="rId66" Type="http://schemas.openxmlformats.org/officeDocument/2006/relationships/customXml" Target="../ink/ink217.xml"/><Relationship Id="rId131" Type="http://schemas.openxmlformats.org/officeDocument/2006/relationships/image" Target="../media/image3799.png"/><Relationship Id="rId327" Type="http://schemas.openxmlformats.org/officeDocument/2006/relationships/image" Target="../media/image3897.png"/><Relationship Id="rId369" Type="http://schemas.openxmlformats.org/officeDocument/2006/relationships/image" Target="../media/image3917.png"/><Relationship Id="rId173" Type="http://schemas.openxmlformats.org/officeDocument/2006/relationships/image" Target="../media/image3820.png"/><Relationship Id="rId229" Type="http://schemas.openxmlformats.org/officeDocument/2006/relationships/image" Target="../media/image3848.png"/><Relationship Id="rId380" Type="http://schemas.openxmlformats.org/officeDocument/2006/relationships/customXml" Target="../ink/ink374.xml"/><Relationship Id="rId436" Type="http://schemas.openxmlformats.org/officeDocument/2006/relationships/customXml" Target="../ink/ink402.xml"/><Relationship Id="rId240" Type="http://schemas.openxmlformats.org/officeDocument/2006/relationships/customXml" Target="../ink/ink304.xml"/><Relationship Id="rId478" Type="http://schemas.openxmlformats.org/officeDocument/2006/relationships/customXml" Target="../ink/ink423.xml"/><Relationship Id="rId35" Type="http://schemas.openxmlformats.org/officeDocument/2006/relationships/image" Target="../media/image3751.png"/><Relationship Id="rId77" Type="http://schemas.openxmlformats.org/officeDocument/2006/relationships/image" Target="../media/image3772.png"/><Relationship Id="rId100" Type="http://schemas.openxmlformats.org/officeDocument/2006/relationships/customXml" Target="../ink/ink234.xml"/><Relationship Id="rId282" Type="http://schemas.openxmlformats.org/officeDocument/2006/relationships/customXml" Target="../ink/ink325.xml"/><Relationship Id="rId338" Type="http://schemas.openxmlformats.org/officeDocument/2006/relationships/customXml" Target="../ink/ink353.xml"/><Relationship Id="rId503" Type="http://schemas.openxmlformats.org/officeDocument/2006/relationships/image" Target="../media/image3984.png"/><Relationship Id="rId8" Type="http://schemas.openxmlformats.org/officeDocument/2006/relationships/customXml" Target="../ink/ink188.xml"/><Relationship Id="rId142" Type="http://schemas.openxmlformats.org/officeDocument/2006/relationships/customXml" Target="../ink/ink255.xml"/><Relationship Id="rId184" Type="http://schemas.openxmlformats.org/officeDocument/2006/relationships/customXml" Target="../ink/ink276.xml"/><Relationship Id="rId391" Type="http://schemas.openxmlformats.org/officeDocument/2006/relationships/image" Target="../media/image3928.png"/><Relationship Id="rId405" Type="http://schemas.openxmlformats.org/officeDocument/2006/relationships/image" Target="../media/image3935.png"/><Relationship Id="rId447" Type="http://schemas.openxmlformats.org/officeDocument/2006/relationships/image" Target="../media/image3956.png"/><Relationship Id="rId251" Type="http://schemas.openxmlformats.org/officeDocument/2006/relationships/image" Target="../media/image3859.png"/><Relationship Id="rId489" Type="http://schemas.openxmlformats.org/officeDocument/2006/relationships/image" Target="../media/image3977.png"/><Relationship Id="rId46" Type="http://schemas.openxmlformats.org/officeDocument/2006/relationships/customXml" Target="../ink/ink207.xml"/><Relationship Id="rId293" Type="http://schemas.openxmlformats.org/officeDocument/2006/relationships/image" Target="../media/image3880.png"/><Relationship Id="rId307" Type="http://schemas.openxmlformats.org/officeDocument/2006/relationships/image" Target="../media/image3887.png"/><Relationship Id="rId349" Type="http://schemas.openxmlformats.org/officeDocument/2006/relationships/image" Target="../media/image3908.png"/><Relationship Id="rId514" Type="http://schemas.openxmlformats.org/officeDocument/2006/relationships/customXml" Target="../ink/ink441.xml"/><Relationship Id="rId88" Type="http://schemas.openxmlformats.org/officeDocument/2006/relationships/customXml" Target="../ink/ink228.xml"/><Relationship Id="rId111" Type="http://schemas.openxmlformats.org/officeDocument/2006/relationships/image" Target="../media/image3789.png"/><Relationship Id="rId153" Type="http://schemas.openxmlformats.org/officeDocument/2006/relationships/image" Target="../media/image3810.png"/><Relationship Id="rId195" Type="http://schemas.openxmlformats.org/officeDocument/2006/relationships/image" Target="../media/image3831.png"/><Relationship Id="rId209" Type="http://schemas.openxmlformats.org/officeDocument/2006/relationships/image" Target="../media/image3838.png"/><Relationship Id="rId360" Type="http://schemas.openxmlformats.org/officeDocument/2006/relationships/customXml" Target="../ink/ink364.xml"/><Relationship Id="rId416" Type="http://schemas.openxmlformats.org/officeDocument/2006/relationships/customXml" Target="../ink/ink392.xml"/><Relationship Id="rId220" Type="http://schemas.openxmlformats.org/officeDocument/2006/relationships/customXml" Target="../ink/ink294.xml"/><Relationship Id="rId458" Type="http://schemas.openxmlformats.org/officeDocument/2006/relationships/customXml" Target="../ink/ink413.xml"/><Relationship Id="rId15" Type="http://schemas.openxmlformats.org/officeDocument/2006/relationships/image" Target="../media/image3741.png"/><Relationship Id="rId57" Type="http://schemas.openxmlformats.org/officeDocument/2006/relationships/image" Target="../media/image3762.png"/><Relationship Id="rId262" Type="http://schemas.openxmlformats.org/officeDocument/2006/relationships/customXml" Target="../ink/ink315.xml"/><Relationship Id="rId318" Type="http://schemas.openxmlformats.org/officeDocument/2006/relationships/customXml" Target="../ink/ink343.xml"/><Relationship Id="rId99" Type="http://schemas.openxmlformats.org/officeDocument/2006/relationships/image" Target="../media/image3783.png"/><Relationship Id="rId122" Type="http://schemas.openxmlformats.org/officeDocument/2006/relationships/customXml" Target="../ink/ink245.xml"/><Relationship Id="rId164" Type="http://schemas.openxmlformats.org/officeDocument/2006/relationships/customXml" Target="../ink/ink266.xml"/><Relationship Id="rId371" Type="http://schemas.openxmlformats.org/officeDocument/2006/relationships/image" Target="../media/image3918.png"/><Relationship Id="rId427" Type="http://schemas.openxmlformats.org/officeDocument/2006/relationships/image" Target="../media/image3946.png"/><Relationship Id="rId469" Type="http://schemas.openxmlformats.org/officeDocument/2006/relationships/image" Target="../media/image3967.png"/><Relationship Id="rId26" Type="http://schemas.openxmlformats.org/officeDocument/2006/relationships/customXml" Target="../ink/ink197.xml"/><Relationship Id="rId231" Type="http://schemas.openxmlformats.org/officeDocument/2006/relationships/image" Target="../media/image3849.png"/><Relationship Id="rId273" Type="http://schemas.openxmlformats.org/officeDocument/2006/relationships/image" Target="../media/image3870.png"/><Relationship Id="rId329" Type="http://schemas.openxmlformats.org/officeDocument/2006/relationships/image" Target="../media/image3898.png"/><Relationship Id="rId480" Type="http://schemas.openxmlformats.org/officeDocument/2006/relationships/customXml" Target="../ink/ink424.xml"/><Relationship Id="rId68" Type="http://schemas.openxmlformats.org/officeDocument/2006/relationships/customXml" Target="../ink/ink218.xml"/><Relationship Id="rId133" Type="http://schemas.openxmlformats.org/officeDocument/2006/relationships/image" Target="../media/image3800.png"/><Relationship Id="rId175" Type="http://schemas.openxmlformats.org/officeDocument/2006/relationships/image" Target="../media/image3821.png"/><Relationship Id="rId340" Type="http://schemas.openxmlformats.org/officeDocument/2006/relationships/customXml" Target="../ink/ink354.xml"/><Relationship Id="rId200" Type="http://schemas.openxmlformats.org/officeDocument/2006/relationships/customXml" Target="../ink/ink284.xml"/><Relationship Id="rId382" Type="http://schemas.openxmlformats.org/officeDocument/2006/relationships/customXml" Target="../ink/ink375.xml"/><Relationship Id="rId438" Type="http://schemas.openxmlformats.org/officeDocument/2006/relationships/customXml" Target="../ink/ink403.xml"/><Relationship Id="rId242" Type="http://schemas.openxmlformats.org/officeDocument/2006/relationships/customXml" Target="../ink/ink305.xml"/><Relationship Id="rId284" Type="http://schemas.openxmlformats.org/officeDocument/2006/relationships/customXml" Target="../ink/ink326.xml"/><Relationship Id="rId491" Type="http://schemas.openxmlformats.org/officeDocument/2006/relationships/image" Target="../media/image3978.png"/><Relationship Id="rId505" Type="http://schemas.openxmlformats.org/officeDocument/2006/relationships/image" Target="../media/image3985.png"/><Relationship Id="rId37" Type="http://schemas.openxmlformats.org/officeDocument/2006/relationships/image" Target="../media/image3752.png"/><Relationship Id="rId79" Type="http://schemas.openxmlformats.org/officeDocument/2006/relationships/image" Target="../media/image3773.png"/><Relationship Id="rId102" Type="http://schemas.openxmlformats.org/officeDocument/2006/relationships/customXml" Target="../ink/ink235.xml"/><Relationship Id="rId144" Type="http://schemas.openxmlformats.org/officeDocument/2006/relationships/customXml" Target="../ink/ink256.xml"/><Relationship Id="rId90" Type="http://schemas.openxmlformats.org/officeDocument/2006/relationships/customXml" Target="../ink/ink229.xml"/><Relationship Id="rId186" Type="http://schemas.openxmlformats.org/officeDocument/2006/relationships/customXml" Target="../ink/ink277.xml"/><Relationship Id="rId351" Type="http://schemas.openxmlformats.org/officeDocument/2006/relationships/image" Target="../media/image3909.png"/><Relationship Id="rId393" Type="http://schemas.openxmlformats.org/officeDocument/2006/relationships/image" Target="../media/image3929.png"/><Relationship Id="rId407" Type="http://schemas.openxmlformats.org/officeDocument/2006/relationships/image" Target="../media/image3936.png"/><Relationship Id="rId449" Type="http://schemas.openxmlformats.org/officeDocument/2006/relationships/image" Target="../media/image3957.png"/><Relationship Id="rId211" Type="http://schemas.openxmlformats.org/officeDocument/2006/relationships/image" Target="../media/image3839.png"/><Relationship Id="rId253" Type="http://schemas.openxmlformats.org/officeDocument/2006/relationships/image" Target="../media/image3860.png"/><Relationship Id="rId295" Type="http://schemas.openxmlformats.org/officeDocument/2006/relationships/image" Target="../media/image3881.png"/><Relationship Id="rId309" Type="http://schemas.openxmlformats.org/officeDocument/2006/relationships/image" Target="../media/image3888.png"/><Relationship Id="rId460" Type="http://schemas.openxmlformats.org/officeDocument/2006/relationships/customXml" Target="../ink/ink414.xml"/><Relationship Id="rId516" Type="http://schemas.openxmlformats.org/officeDocument/2006/relationships/customXml" Target="../ink/ink442.xml"/><Relationship Id="rId48" Type="http://schemas.openxmlformats.org/officeDocument/2006/relationships/customXml" Target="../ink/ink208.xml"/><Relationship Id="rId113" Type="http://schemas.openxmlformats.org/officeDocument/2006/relationships/image" Target="../media/image3790.png"/><Relationship Id="rId320" Type="http://schemas.openxmlformats.org/officeDocument/2006/relationships/customXml" Target="../ink/ink344.xml"/><Relationship Id="rId155" Type="http://schemas.openxmlformats.org/officeDocument/2006/relationships/image" Target="../media/image3811.png"/><Relationship Id="rId197" Type="http://schemas.openxmlformats.org/officeDocument/2006/relationships/image" Target="../media/image3832.png"/><Relationship Id="rId362" Type="http://schemas.openxmlformats.org/officeDocument/2006/relationships/customXml" Target="../ink/ink365.xml"/><Relationship Id="rId418" Type="http://schemas.openxmlformats.org/officeDocument/2006/relationships/customXml" Target="../ink/ink393.xml"/><Relationship Id="rId222" Type="http://schemas.openxmlformats.org/officeDocument/2006/relationships/customXml" Target="../ink/ink295.xml"/><Relationship Id="rId264" Type="http://schemas.openxmlformats.org/officeDocument/2006/relationships/customXml" Target="../ink/ink316.xml"/><Relationship Id="rId471" Type="http://schemas.openxmlformats.org/officeDocument/2006/relationships/image" Target="../media/image3968.png"/><Relationship Id="rId17" Type="http://schemas.openxmlformats.org/officeDocument/2006/relationships/image" Target="../media/image3742.png"/><Relationship Id="rId59" Type="http://schemas.openxmlformats.org/officeDocument/2006/relationships/image" Target="../media/image3763.png"/><Relationship Id="rId124" Type="http://schemas.openxmlformats.org/officeDocument/2006/relationships/customXml" Target="../ink/ink246.xml"/><Relationship Id="rId70" Type="http://schemas.openxmlformats.org/officeDocument/2006/relationships/customXml" Target="../ink/ink219.xml"/><Relationship Id="rId166" Type="http://schemas.openxmlformats.org/officeDocument/2006/relationships/customXml" Target="../ink/ink267.xml"/><Relationship Id="rId331" Type="http://schemas.openxmlformats.org/officeDocument/2006/relationships/image" Target="../media/image3899.png"/><Relationship Id="rId373" Type="http://schemas.openxmlformats.org/officeDocument/2006/relationships/image" Target="../media/image3919.png"/><Relationship Id="rId429" Type="http://schemas.openxmlformats.org/officeDocument/2006/relationships/image" Target="../media/image394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850.png"/><Relationship Id="rId440" Type="http://schemas.openxmlformats.org/officeDocument/2006/relationships/customXml" Target="../ink/ink404.xml"/><Relationship Id="rId28" Type="http://schemas.openxmlformats.org/officeDocument/2006/relationships/customXml" Target="../ink/ink198.xml"/><Relationship Id="rId275" Type="http://schemas.openxmlformats.org/officeDocument/2006/relationships/image" Target="../media/image3871.png"/><Relationship Id="rId300" Type="http://schemas.openxmlformats.org/officeDocument/2006/relationships/customXml" Target="../ink/ink334.xml"/><Relationship Id="rId482" Type="http://schemas.openxmlformats.org/officeDocument/2006/relationships/customXml" Target="../ink/ink425.xml"/><Relationship Id="rId81" Type="http://schemas.openxmlformats.org/officeDocument/2006/relationships/image" Target="../media/image3774.png"/><Relationship Id="rId135" Type="http://schemas.openxmlformats.org/officeDocument/2006/relationships/image" Target="../media/image3801.png"/><Relationship Id="rId177" Type="http://schemas.openxmlformats.org/officeDocument/2006/relationships/image" Target="../media/image3822.png"/><Relationship Id="rId342" Type="http://schemas.openxmlformats.org/officeDocument/2006/relationships/customXml" Target="../ink/ink355.xml"/><Relationship Id="rId384" Type="http://schemas.openxmlformats.org/officeDocument/2006/relationships/customXml" Target="../ink/ink376.xml"/><Relationship Id="rId202" Type="http://schemas.openxmlformats.org/officeDocument/2006/relationships/customXml" Target="../ink/ink285.xml"/><Relationship Id="rId244" Type="http://schemas.openxmlformats.org/officeDocument/2006/relationships/customXml" Target="../ink/ink306.xml"/><Relationship Id="rId39" Type="http://schemas.openxmlformats.org/officeDocument/2006/relationships/image" Target="../media/image3753.png"/><Relationship Id="rId286" Type="http://schemas.openxmlformats.org/officeDocument/2006/relationships/customXml" Target="../ink/ink327.xml"/><Relationship Id="rId451" Type="http://schemas.openxmlformats.org/officeDocument/2006/relationships/image" Target="../media/image3958.png"/><Relationship Id="rId493" Type="http://schemas.openxmlformats.org/officeDocument/2006/relationships/image" Target="../media/image3979.png"/><Relationship Id="rId507" Type="http://schemas.openxmlformats.org/officeDocument/2006/relationships/image" Target="../media/image3986.png"/><Relationship Id="rId50" Type="http://schemas.openxmlformats.org/officeDocument/2006/relationships/customXml" Target="../ink/ink209.xml"/><Relationship Id="rId104" Type="http://schemas.openxmlformats.org/officeDocument/2006/relationships/customXml" Target="../ink/ink236.xml"/><Relationship Id="rId146" Type="http://schemas.openxmlformats.org/officeDocument/2006/relationships/customXml" Target="../ink/ink257.xml"/><Relationship Id="rId188" Type="http://schemas.openxmlformats.org/officeDocument/2006/relationships/customXml" Target="../ink/ink278.xml"/><Relationship Id="rId311" Type="http://schemas.openxmlformats.org/officeDocument/2006/relationships/image" Target="../media/image3889.png"/><Relationship Id="rId353" Type="http://schemas.openxmlformats.org/officeDocument/2006/relationships/image" Target="../media/image3910.png"/><Relationship Id="rId395" Type="http://schemas.openxmlformats.org/officeDocument/2006/relationships/image" Target="../media/image3930.png"/><Relationship Id="rId409" Type="http://schemas.openxmlformats.org/officeDocument/2006/relationships/image" Target="../media/image3937.png"/><Relationship Id="rId92" Type="http://schemas.openxmlformats.org/officeDocument/2006/relationships/customXml" Target="../ink/ink230.xml"/><Relationship Id="rId213" Type="http://schemas.openxmlformats.org/officeDocument/2006/relationships/image" Target="../media/image3840.png"/><Relationship Id="rId420" Type="http://schemas.openxmlformats.org/officeDocument/2006/relationships/customXml" Target="../ink/ink394.xml"/><Relationship Id="rId255" Type="http://schemas.openxmlformats.org/officeDocument/2006/relationships/image" Target="../media/image3861.png"/><Relationship Id="rId297" Type="http://schemas.openxmlformats.org/officeDocument/2006/relationships/image" Target="../media/image3882.png"/><Relationship Id="rId462" Type="http://schemas.openxmlformats.org/officeDocument/2006/relationships/customXml" Target="../ink/ink415.xml"/><Relationship Id="rId518" Type="http://schemas.openxmlformats.org/officeDocument/2006/relationships/customXml" Target="../ink/ink443.xml"/><Relationship Id="rId115" Type="http://schemas.openxmlformats.org/officeDocument/2006/relationships/image" Target="../media/image3791.png"/><Relationship Id="rId157" Type="http://schemas.openxmlformats.org/officeDocument/2006/relationships/image" Target="../media/image3812.png"/><Relationship Id="rId322" Type="http://schemas.openxmlformats.org/officeDocument/2006/relationships/customXml" Target="../ink/ink345.xml"/><Relationship Id="rId364" Type="http://schemas.openxmlformats.org/officeDocument/2006/relationships/customXml" Target="../ink/ink366.xml"/><Relationship Id="rId61" Type="http://schemas.openxmlformats.org/officeDocument/2006/relationships/image" Target="../media/image3764.png"/><Relationship Id="rId199" Type="http://schemas.openxmlformats.org/officeDocument/2006/relationships/image" Target="../media/image3833.png"/><Relationship Id="rId19" Type="http://schemas.openxmlformats.org/officeDocument/2006/relationships/image" Target="../media/image3743.png"/><Relationship Id="rId224" Type="http://schemas.openxmlformats.org/officeDocument/2006/relationships/customXml" Target="../ink/ink296.xml"/><Relationship Id="rId266" Type="http://schemas.openxmlformats.org/officeDocument/2006/relationships/customXml" Target="../ink/ink317.xml"/><Relationship Id="rId431" Type="http://schemas.openxmlformats.org/officeDocument/2006/relationships/image" Target="../media/image3948.png"/><Relationship Id="rId473" Type="http://schemas.openxmlformats.org/officeDocument/2006/relationships/image" Target="../media/image3969.png"/><Relationship Id="rId30" Type="http://schemas.openxmlformats.org/officeDocument/2006/relationships/customXml" Target="../ink/ink199.xml"/><Relationship Id="rId126" Type="http://schemas.openxmlformats.org/officeDocument/2006/relationships/customXml" Target="../ink/ink247.xml"/><Relationship Id="rId168" Type="http://schemas.openxmlformats.org/officeDocument/2006/relationships/customXml" Target="../ink/ink268.xml"/><Relationship Id="rId333" Type="http://schemas.openxmlformats.org/officeDocument/2006/relationships/image" Target="../media/image3900.png"/><Relationship Id="rId72" Type="http://schemas.openxmlformats.org/officeDocument/2006/relationships/customXml" Target="../ink/ink220.xml"/><Relationship Id="rId375" Type="http://schemas.openxmlformats.org/officeDocument/2006/relationships/image" Target="../media/image3920.png"/><Relationship Id="rId3" Type="http://schemas.openxmlformats.org/officeDocument/2006/relationships/image" Target="../media/image3735.png"/><Relationship Id="rId235" Type="http://schemas.openxmlformats.org/officeDocument/2006/relationships/image" Target="../media/image3851.png"/><Relationship Id="rId277" Type="http://schemas.openxmlformats.org/officeDocument/2006/relationships/image" Target="../media/image3872.png"/><Relationship Id="rId400" Type="http://schemas.openxmlformats.org/officeDocument/2006/relationships/customXml" Target="../ink/ink384.xml"/><Relationship Id="rId442" Type="http://schemas.openxmlformats.org/officeDocument/2006/relationships/customXml" Target="../ink/ink405.xml"/><Relationship Id="rId484" Type="http://schemas.openxmlformats.org/officeDocument/2006/relationships/customXml" Target="../ink/ink426.xml"/><Relationship Id="rId137" Type="http://schemas.openxmlformats.org/officeDocument/2006/relationships/image" Target="../media/image3802.png"/><Relationship Id="rId302" Type="http://schemas.openxmlformats.org/officeDocument/2006/relationships/customXml" Target="../ink/ink335.xml"/><Relationship Id="rId344" Type="http://schemas.openxmlformats.org/officeDocument/2006/relationships/customXml" Target="../ink/ink356.xml"/><Relationship Id="rId41" Type="http://schemas.openxmlformats.org/officeDocument/2006/relationships/image" Target="../media/image3754.png"/><Relationship Id="rId83" Type="http://schemas.openxmlformats.org/officeDocument/2006/relationships/image" Target="../media/image3775.png"/><Relationship Id="rId179" Type="http://schemas.openxmlformats.org/officeDocument/2006/relationships/image" Target="../media/image3823.png"/><Relationship Id="rId386" Type="http://schemas.openxmlformats.org/officeDocument/2006/relationships/customXml" Target="../ink/ink377.xml"/><Relationship Id="rId190" Type="http://schemas.openxmlformats.org/officeDocument/2006/relationships/customXml" Target="../ink/ink279.xml"/><Relationship Id="rId204" Type="http://schemas.openxmlformats.org/officeDocument/2006/relationships/customXml" Target="../ink/ink286.xml"/><Relationship Id="rId246" Type="http://schemas.openxmlformats.org/officeDocument/2006/relationships/customXml" Target="../ink/ink307.xml"/><Relationship Id="rId288" Type="http://schemas.openxmlformats.org/officeDocument/2006/relationships/customXml" Target="../ink/ink328.xml"/><Relationship Id="rId411" Type="http://schemas.openxmlformats.org/officeDocument/2006/relationships/image" Target="../media/image3938.png"/><Relationship Id="rId453" Type="http://schemas.openxmlformats.org/officeDocument/2006/relationships/image" Target="../media/image3959.png"/><Relationship Id="rId509" Type="http://schemas.openxmlformats.org/officeDocument/2006/relationships/image" Target="../media/image3987.png"/><Relationship Id="rId106" Type="http://schemas.openxmlformats.org/officeDocument/2006/relationships/customXml" Target="../ink/ink237.xml"/><Relationship Id="rId313" Type="http://schemas.openxmlformats.org/officeDocument/2006/relationships/image" Target="../media/image3890.png"/><Relationship Id="rId495" Type="http://schemas.openxmlformats.org/officeDocument/2006/relationships/image" Target="../media/image3980.png"/><Relationship Id="rId10" Type="http://schemas.openxmlformats.org/officeDocument/2006/relationships/customXml" Target="../ink/ink189.xml"/><Relationship Id="rId52" Type="http://schemas.openxmlformats.org/officeDocument/2006/relationships/customXml" Target="../ink/ink210.xml"/><Relationship Id="rId94" Type="http://schemas.openxmlformats.org/officeDocument/2006/relationships/customXml" Target="../ink/ink231.xml"/><Relationship Id="rId148" Type="http://schemas.openxmlformats.org/officeDocument/2006/relationships/customXml" Target="../ink/ink258.xml"/><Relationship Id="rId355" Type="http://schemas.openxmlformats.org/officeDocument/2006/relationships/image" Target="../media/image3911.png"/><Relationship Id="rId397" Type="http://schemas.openxmlformats.org/officeDocument/2006/relationships/image" Target="../media/image3931.png"/><Relationship Id="rId520" Type="http://schemas.openxmlformats.org/officeDocument/2006/relationships/customXml" Target="../ink/ink444.xml"/><Relationship Id="rId215" Type="http://schemas.openxmlformats.org/officeDocument/2006/relationships/image" Target="../media/image3841.png"/><Relationship Id="rId257" Type="http://schemas.openxmlformats.org/officeDocument/2006/relationships/image" Target="../media/image3862.png"/><Relationship Id="rId422" Type="http://schemas.openxmlformats.org/officeDocument/2006/relationships/customXml" Target="../ink/ink395.xml"/><Relationship Id="rId464" Type="http://schemas.openxmlformats.org/officeDocument/2006/relationships/customXml" Target="../ink/ink416.xml"/><Relationship Id="rId299" Type="http://schemas.openxmlformats.org/officeDocument/2006/relationships/image" Target="../media/image3883.png"/><Relationship Id="rId63" Type="http://schemas.openxmlformats.org/officeDocument/2006/relationships/image" Target="../media/image3765.png"/><Relationship Id="rId159" Type="http://schemas.openxmlformats.org/officeDocument/2006/relationships/image" Target="../media/image3813.png"/><Relationship Id="rId366" Type="http://schemas.openxmlformats.org/officeDocument/2006/relationships/customXml" Target="../ink/ink367.xml"/><Relationship Id="rId226" Type="http://schemas.openxmlformats.org/officeDocument/2006/relationships/customXml" Target="../ink/ink297.xml"/><Relationship Id="rId433" Type="http://schemas.openxmlformats.org/officeDocument/2006/relationships/image" Target="../media/image3949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47.png"/><Relationship Id="rId299" Type="http://schemas.openxmlformats.org/officeDocument/2006/relationships/customXml" Target="../ink/ink596.xml"/><Relationship Id="rId21" Type="http://schemas.openxmlformats.org/officeDocument/2006/relationships/image" Target="../media/image4003.png"/><Relationship Id="rId63" Type="http://schemas.openxmlformats.org/officeDocument/2006/relationships/image" Target="../media/image4021.png"/><Relationship Id="rId159" Type="http://schemas.openxmlformats.org/officeDocument/2006/relationships/customXml" Target="../ink/ink525.xml"/><Relationship Id="rId324" Type="http://schemas.openxmlformats.org/officeDocument/2006/relationships/image" Target="../media/image4148.png"/><Relationship Id="rId170" Type="http://schemas.openxmlformats.org/officeDocument/2006/relationships/image" Target="../media/image4073.png"/><Relationship Id="rId226" Type="http://schemas.openxmlformats.org/officeDocument/2006/relationships/image" Target="../media/image4101.png"/><Relationship Id="rId268" Type="http://schemas.openxmlformats.org/officeDocument/2006/relationships/image" Target="../media/image4121.png"/><Relationship Id="rId32" Type="http://schemas.openxmlformats.org/officeDocument/2006/relationships/customXml" Target="../ink/ink460.xml"/><Relationship Id="rId74" Type="http://schemas.openxmlformats.org/officeDocument/2006/relationships/customXml" Target="../ink/ink481.xml"/><Relationship Id="rId128" Type="http://schemas.openxmlformats.org/officeDocument/2006/relationships/customXml" Target="../ink/ink509.xml"/><Relationship Id="rId5" Type="http://schemas.openxmlformats.org/officeDocument/2006/relationships/image" Target="../media/image3995.png"/><Relationship Id="rId181" Type="http://schemas.openxmlformats.org/officeDocument/2006/relationships/customXml" Target="../ink/ink536.xml"/><Relationship Id="rId237" Type="http://schemas.openxmlformats.org/officeDocument/2006/relationships/customXml" Target="../ink/ink564.xml"/><Relationship Id="rId279" Type="http://schemas.openxmlformats.org/officeDocument/2006/relationships/customXml" Target="../ink/ink586.xml"/><Relationship Id="rId43" Type="http://schemas.openxmlformats.org/officeDocument/2006/relationships/image" Target="../media/image4013.png"/><Relationship Id="rId139" Type="http://schemas.openxmlformats.org/officeDocument/2006/relationships/customXml" Target="../ink/ink515.xml"/><Relationship Id="rId290" Type="http://schemas.openxmlformats.org/officeDocument/2006/relationships/image" Target="../media/image4132.png"/><Relationship Id="rId304" Type="http://schemas.openxmlformats.org/officeDocument/2006/relationships/image" Target="../media/image4138.png"/><Relationship Id="rId85" Type="http://schemas.openxmlformats.org/officeDocument/2006/relationships/customXml" Target="../ink/ink487.xml"/><Relationship Id="rId150" Type="http://schemas.openxmlformats.org/officeDocument/2006/relationships/image" Target="../media/image4063.png"/><Relationship Id="rId192" Type="http://schemas.openxmlformats.org/officeDocument/2006/relationships/image" Target="../media/image4084.png"/><Relationship Id="rId206" Type="http://schemas.openxmlformats.org/officeDocument/2006/relationships/image" Target="../media/image4091.png"/><Relationship Id="rId248" Type="http://schemas.openxmlformats.org/officeDocument/2006/relationships/customXml" Target="../ink/ink570.xml"/><Relationship Id="rId12" Type="http://schemas.openxmlformats.org/officeDocument/2006/relationships/customXml" Target="../ink/ink450.xml"/><Relationship Id="rId108" Type="http://schemas.openxmlformats.org/officeDocument/2006/relationships/image" Target="../media/image4043.png"/><Relationship Id="rId315" Type="http://schemas.openxmlformats.org/officeDocument/2006/relationships/customXml" Target="../ink/ink604.xml"/><Relationship Id="rId54" Type="http://schemas.openxmlformats.org/officeDocument/2006/relationships/customXml" Target="../ink/ink471.xml"/><Relationship Id="rId96" Type="http://schemas.openxmlformats.org/officeDocument/2006/relationships/image" Target="../media/image4037.png"/><Relationship Id="rId161" Type="http://schemas.openxmlformats.org/officeDocument/2006/relationships/customXml" Target="../ink/ink526.xml"/><Relationship Id="rId217" Type="http://schemas.openxmlformats.org/officeDocument/2006/relationships/customXml" Target="../ink/ink554.xml"/><Relationship Id="rId259" Type="http://schemas.openxmlformats.org/officeDocument/2006/relationships/image" Target="../media/image4117.png"/><Relationship Id="rId23" Type="http://schemas.openxmlformats.org/officeDocument/2006/relationships/image" Target="../media/image4004.png"/><Relationship Id="rId119" Type="http://schemas.openxmlformats.org/officeDocument/2006/relationships/image" Target="../media/image4048.png"/><Relationship Id="rId270" Type="http://schemas.openxmlformats.org/officeDocument/2006/relationships/image" Target="../media/image4122.png"/><Relationship Id="rId326" Type="http://schemas.openxmlformats.org/officeDocument/2006/relationships/image" Target="../media/image4149.png"/><Relationship Id="rId65" Type="http://schemas.openxmlformats.org/officeDocument/2006/relationships/image" Target="../media/image4022.png"/><Relationship Id="rId130" Type="http://schemas.openxmlformats.org/officeDocument/2006/relationships/image" Target="../media/image4053.png"/><Relationship Id="rId172" Type="http://schemas.openxmlformats.org/officeDocument/2006/relationships/image" Target="../media/image4074.png"/><Relationship Id="rId228" Type="http://schemas.openxmlformats.org/officeDocument/2006/relationships/image" Target="../media/image4102.png"/><Relationship Id="rId281" Type="http://schemas.openxmlformats.org/officeDocument/2006/relationships/customXml" Target="../ink/ink587.xml"/><Relationship Id="rId34" Type="http://schemas.openxmlformats.org/officeDocument/2006/relationships/customXml" Target="../ink/ink461.xml"/><Relationship Id="rId76" Type="http://schemas.openxmlformats.org/officeDocument/2006/relationships/customXml" Target="../ink/ink482.xml"/><Relationship Id="rId141" Type="http://schemas.openxmlformats.org/officeDocument/2006/relationships/customXml" Target="../ink/ink516.xml"/><Relationship Id="rId7" Type="http://schemas.openxmlformats.org/officeDocument/2006/relationships/image" Target="../media/image3996.png"/><Relationship Id="rId183" Type="http://schemas.openxmlformats.org/officeDocument/2006/relationships/customXml" Target="../ink/ink537.xml"/><Relationship Id="rId239" Type="http://schemas.openxmlformats.org/officeDocument/2006/relationships/customXml" Target="../ink/ink565.xml"/><Relationship Id="rId250" Type="http://schemas.openxmlformats.org/officeDocument/2006/relationships/customXml" Target="../ink/ink571.xml"/><Relationship Id="rId271" Type="http://schemas.openxmlformats.org/officeDocument/2006/relationships/customXml" Target="../ink/ink582.xml"/><Relationship Id="rId292" Type="http://schemas.openxmlformats.org/officeDocument/2006/relationships/image" Target="../media/image4133.png"/><Relationship Id="rId306" Type="http://schemas.openxmlformats.org/officeDocument/2006/relationships/image" Target="../media/image4139.png"/><Relationship Id="rId24" Type="http://schemas.openxmlformats.org/officeDocument/2006/relationships/customXml" Target="../ink/ink456.xml"/><Relationship Id="rId45" Type="http://schemas.openxmlformats.org/officeDocument/2006/relationships/image" Target="../media/image4014.png"/><Relationship Id="rId66" Type="http://schemas.openxmlformats.org/officeDocument/2006/relationships/customXml" Target="../ink/ink477.xml"/><Relationship Id="rId87" Type="http://schemas.openxmlformats.org/officeDocument/2006/relationships/customXml" Target="../ink/ink488.xml"/><Relationship Id="rId110" Type="http://schemas.openxmlformats.org/officeDocument/2006/relationships/image" Target="../media/image4044.png"/><Relationship Id="rId131" Type="http://schemas.openxmlformats.org/officeDocument/2006/relationships/customXml" Target="../ink/ink511.xml"/><Relationship Id="rId327" Type="http://schemas.openxmlformats.org/officeDocument/2006/relationships/customXml" Target="../ink/ink610.xml"/><Relationship Id="rId152" Type="http://schemas.openxmlformats.org/officeDocument/2006/relationships/image" Target="../media/image4064.png"/><Relationship Id="rId173" Type="http://schemas.openxmlformats.org/officeDocument/2006/relationships/customXml" Target="../ink/ink532.xml"/><Relationship Id="rId194" Type="http://schemas.openxmlformats.org/officeDocument/2006/relationships/image" Target="../media/image4085.png"/><Relationship Id="rId208" Type="http://schemas.openxmlformats.org/officeDocument/2006/relationships/image" Target="../media/image4092.png"/><Relationship Id="rId229" Type="http://schemas.openxmlformats.org/officeDocument/2006/relationships/customXml" Target="../ink/ink560.xml"/><Relationship Id="rId240" Type="http://schemas.openxmlformats.org/officeDocument/2006/relationships/image" Target="../media/image4108.png"/><Relationship Id="rId261" Type="http://schemas.openxmlformats.org/officeDocument/2006/relationships/customXml" Target="../ink/ink577.xml"/><Relationship Id="rId14" Type="http://schemas.openxmlformats.org/officeDocument/2006/relationships/customXml" Target="../ink/ink451.xml"/><Relationship Id="rId35" Type="http://schemas.openxmlformats.org/officeDocument/2006/relationships/image" Target="../media/image4010.png"/><Relationship Id="rId56" Type="http://schemas.openxmlformats.org/officeDocument/2006/relationships/customXml" Target="../ink/ink472.xml"/><Relationship Id="rId77" Type="http://schemas.openxmlformats.org/officeDocument/2006/relationships/image" Target="../media/image4028.png"/><Relationship Id="rId100" Type="http://schemas.openxmlformats.org/officeDocument/2006/relationships/image" Target="../media/image4039.png"/><Relationship Id="rId282" Type="http://schemas.openxmlformats.org/officeDocument/2006/relationships/image" Target="../media/image4128.png"/><Relationship Id="rId317" Type="http://schemas.openxmlformats.org/officeDocument/2006/relationships/customXml" Target="../ink/ink605.xml"/><Relationship Id="rId8" Type="http://schemas.openxmlformats.org/officeDocument/2006/relationships/customXml" Target="../ink/ink448.xml"/><Relationship Id="rId98" Type="http://schemas.openxmlformats.org/officeDocument/2006/relationships/image" Target="../media/image4038.png"/><Relationship Id="rId121" Type="http://schemas.openxmlformats.org/officeDocument/2006/relationships/image" Target="../media/image4049.png"/><Relationship Id="rId142" Type="http://schemas.openxmlformats.org/officeDocument/2006/relationships/image" Target="../media/image4059.png"/><Relationship Id="rId163" Type="http://schemas.openxmlformats.org/officeDocument/2006/relationships/customXml" Target="../ink/ink527.xml"/><Relationship Id="rId184" Type="http://schemas.openxmlformats.org/officeDocument/2006/relationships/image" Target="../media/image4080.png"/><Relationship Id="rId219" Type="http://schemas.openxmlformats.org/officeDocument/2006/relationships/customXml" Target="../ink/ink555.xml"/><Relationship Id="rId230" Type="http://schemas.openxmlformats.org/officeDocument/2006/relationships/image" Target="../media/image4103.png"/><Relationship Id="rId251" Type="http://schemas.openxmlformats.org/officeDocument/2006/relationships/image" Target="../media/image4113.png"/><Relationship Id="rId25" Type="http://schemas.openxmlformats.org/officeDocument/2006/relationships/image" Target="../media/image4005.png"/><Relationship Id="rId46" Type="http://schemas.openxmlformats.org/officeDocument/2006/relationships/customXml" Target="../ink/ink467.xml"/><Relationship Id="rId67" Type="http://schemas.openxmlformats.org/officeDocument/2006/relationships/image" Target="../media/image4023.png"/><Relationship Id="rId272" Type="http://schemas.openxmlformats.org/officeDocument/2006/relationships/image" Target="../media/image4123.png"/><Relationship Id="rId293" Type="http://schemas.openxmlformats.org/officeDocument/2006/relationships/customXml" Target="../ink/ink593.xml"/><Relationship Id="rId307" Type="http://schemas.openxmlformats.org/officeDocument/2006/relationships/customXml" Target="../ink/ink600.xml"/><Relationship Id="rId328" Type="http://schemas.openxmlformats.org/officeDocument/2006/relationships/image" Target="../media/image4150.png"/><Relationship Id="rId88" Type="http://schemas.openxmlformats.org/officeDocument/2006/relationships/image" Target="../media/image4033.png"/><Relationship Id="rId111" Type="http://schemas.openxmlformats.org/officeDocument/2006/relationships/customXml" Target="../ink/ink500.xml"/><Relationship Id="rId132" Type="http://schemas.openxmlformats.org/officeDocument/2006/relationships/image" Target="../media/image4054.png"/><Relationship Id="rId153" Type="http://schemas.openxmlformats.org/officeDocument/2006/relationships/customXml" Target="../ink/ink522.xml"/><Relationship Id="rId174" Type="http://schemas.openxmlformats.org/officeDocument/2006/relationships/image" Target="../media/image4075.png"/><Relationship Id="rId195" Type="http://schemas.openxmlformats.org/officeDocument/2006/relationships/customXml" Target="../ink/ink543.xml"/><Relationship Id="rId209" Type="http://schemas.openxmlformats.org/officeDocument/2006/relationships/customXml" Target="../ink/ink550.xml"/><Relationship Id="rId220" Type="http://schemas.openxmlformats.org/officeDocument/2006/relationships/image" Target="../media/image4098.png"/><Relationship Id="rId241" Type="http://schemas.openxmlformats.org/officeDocument/2006/relationships/customXml" Target="../ink/ink566.xml"/><Relationship Id="rId15" Type="http://schemas.openxmlformats.org/officeDocument/2006/relationships/image" Target="../media/image4000.png"/><Relationship Id="rId36" Type="http://schemas.openxmlformats.org/officeDocument/2006/relationships/customXml" Target="../ink/ink462.xml"/><Relationship Id="rId57" Type="http://schemas.openxmlformats.org/officeDocument/2006/relationships/image" Target="../media/image4018.png"/><Relationship Id="rId262" Type="http://schemas.openxmlformats.org/officeDocument/2006/relationships/image" Target="../media/image4118.png"/><Relationship Id="rId283" Type="http://schemas.openxmlformats.org/officeDocument/2006/relationships/customXml" Target="../ink/ink588.xml"/><Relationship Id="rId318" Type="http://schemas.openxmlformats.org/officeDocument/2006/relationships/image" Target="../media/image4145.png"/><Relationship Id="rId78" Type="http://schemas.openxmlformats.org/officeDocument/2006/relationships/customXml" Target="../ink/ink483.xml"/><Relationship Id="rId99" Type="http://schemas.openxmlformats.org/officeDocument/2006/relationships/customXml" Target="../ink/ink494.xml"/><Relationship Id="rId101" Type="http://schemas.openxmlformats.org/officeDocument/2006/relationships/customXml" Target="../ink/ink495.xml"/><Relationship Id="rId122" Type="http://schemas.openxmlformats.org/officeDocument/2006/relationships/customXml" Target="../ink/ink506.xml"/><Relationship Id="rId143" Type="http://schemas.openxmlformats.org/officeDocument/2006/relationships/customXml" Target="../ink/ink517.xml"/><Relationship Id="rId164" Type="http://schemas.openxmlformats.org/officeDocument/2006/relationships/image" Target="../media/image4070.png"/><Relationship Id="rId185" Type="http://schemas.openxmlformats.org/officeDocument/2006/relationships/customXml" Target="../ink/ink538.xml"/><Relationship Id="rId9" Type="http://schemas.openxmlformats.org/officeDocument/2006/relationships/image" Target="../media/image3997.png"/><Relationship Id="rId210" Type="http://schemas.openxmlformats.org/officeDocument/2006/relationships/image" Target="../media/image4093.png"/><Relationship Id="rId26" Type="http://schemas.openxmlformats.org/officeDocument/2006/relationships/customXml" Target="../ink/ink457.xml"/><Relationship Id="rId231" Type="http://schemas.openxmlformats.org/officeDocument/2006/relationships/customXml" Target="../ink/ink561.xml"/><Relationship Id="rId252" Type="http://schemas.openxmlformats.org/officeDocument/2006/relationships/customXml" Target="../ink/ink572.xml"/><Relationship Id="rId273" Type="http://schemas.openxmlformats.org/officeDocument/2006/relationships/customXml" Target="../ink/ink583.xml"/><Relationship Id="rId294" Type="http://schemas.openxmlformats.org/officeDocument/2006/relationships/image" Target="../media/image4134.png"/><Relationship Id="rId308" Type="http://schemas.openxmlformats.org/officeDocument/2006/relationships/image" Target="../media/image4140.png"/><Relationship Id="rId329" Type="http://schemas.openxmlformats.org/officeDocument/2006/relationships/customXml" Target="../ink/ink611.xml"/><Relationship Id="rId47" Type="http://schemas.openxmlformats.org/officeDocument/2006/relationships/image" Target="../media/image4015.png"/><Relationship Id="rId68" Type="http://schemas.openxmlformats.org/officeDocument/2006/relationships/customXml" Target="../ink/ink478.xml"/><Relationship Id="rId89" Type="http://schemas.openxmlformats.org/officeDocument/2006/relationships/customXml" Target="../ink/ink489.xml"/><Relationship Id="rId112" Type="http://schemas.openxmlformats.org/officeDocument/2006/relationships/image" Target="../media/image4045.png"/><Relationship Id="rId133" Type="http://schemas.openxmlformats.org/officeDocument/2006/relationships/customXml" Target="../ink/ink512.xml"/><Relationship Id="rId154" Type="http://schemas.openxmlformats.org/officeDocument/2006/relationships/image" Target="../media/image4065.png"/><Relationship Id="rId175" Type="http://schemas.openxmlformats.org/officeDocument/2006/relationships/customXml" Target="../ink/ink533.xml"/><Relationship Id="rId196" Type="http://schemas.openxmlformats.org/officeDocument/2006/relationships/image" Target="../media/image4086.png"/><Relationship Id="rId200" Type="http://schemas.openxmlformats.org/officeDocument/2006/relationships/image" Target="../media/image4088.png"/><Relationship Id="rId16" Type="http://schemas.openxmlformats.org/officeDocument/2006/relationships/customXml" Target="../ink/ink452.xml"/><Relationship Id="rId221" Type="http://schemas.openxmlformats.org/officeDocument/2006/relationships/customXml" Target="../ink/ink556.xml"/><Relationship Id="rId242" Type="http://schemas.openxmlformats.org/officeDocument/2006/relationships/image" Target="../media/image4109.png"/><Relationship Id="rId263" Type="http://schemas.openxmlformats.org/officeDocument/2006/relationships/customXml" Target="../ink/ink578.xml"/><Relationship Id="rId284" Type="http://schemas.openxmlformats.org/officeDocument/2006/relationships/image" Target="../media/image4129.png"/><Relationship Id="rId319" Type="http://schemas.openxmlformats.org/officeDocument/2006/relationships/customXml" Target="../ink/ink606.xml"/><Relationship Id="rId37" Type="http://schemas.openxmlformats.org/officeDocument/2006/relationships/image" Target="../media/image4011.png"/><Relationship Id="rId58" Type="http://schemas.openxmlformats.org/officeDocument/2006/relationships/customXml" Target="../ink/ink473.xml"/><Relationship Id="rId79" Type="http://schemas.openxmlformats.org/officeDocument/2006/relationships/image" Target="../media/image4029.png"/><Relationship Id="rId102" Type="http://schemas.openxmlformats.org/officeDocument/2006/relationships/image" Target="../media/image4040.png"/><Relationship Id="rId123" Type="http://schemas.openxmlformats.org/officeDocument/2006/relationships/image" Target="../media/image4050.png"/><Relationship Id="rId144" Type="http://schemas.openxmlformats.org/officeDocument/2006/relationships/image" Target="../media/image4060.png"/><Relationship Id="rId330" Type="http://schemas.openxmlformats.org/officeDocument/2006/relationships/image" Target="../media/image4151.png"/><Relationship Id="rId90" Type="http://schemas.openxmlformats.org/officeDocument/2006/relationships/image" Target="../media/image4034.png"/><Relationship Id="rId165" Type="http://schemas.openxmlformats.org/officeDocument/2006/relationships/customXml" Target="../ink/ink528.xml"/><Relationship Id="rId186" Type="http://schemas.openxmlformats.org/officeDocument/2006/relationships/image" Target="../media/image4081.png"/><Relationship Id="rId211" Type="http://schemas.openxmlformats.org/officeDocument/2006/relationships/customXml" Target="../ink/ink551.xml"/><Relationship Id="rId232" Type="http://schemas.openxmlformats.org/officeDocument/2006/relationships/image" Target="../media/image4104.png"/><Relationship Id="rId253" Type="http://schemas.openxmlformats.org/officeDocument/2006/relationships/image" Target="../media/image4114.png"/><Relationship Id="rId274" Type="http://schemas.openxmlformats.org/officeDocument/2006/relationships/image" Target="../media/image4124.png"/><Relationship Id="rId295" Type="http://schemas.openxmlformats.org/officeDocument/2006/relationships/customXml" Target="../ink/ink594.xml"/><Relationship Id="rId309" Type="http://schemas.openxmlformats.org/officeDocument/2006/relationships/customXml" Target="../ink/ink601.xml"/><Relationship Id="rId27" Type="http://schemas.openxmlformats.org/officeDocument/2006/relationships/image" Target="../media/image4006.png"/><Relationship Id="rId48" Type="http://schemas.openxmlformats.org/officeDocument/2006/relationships/customXml" Target="../ink/ink468.xml"/><Relationship Id="rId69" Type="http://schemas.openxmlformats.org/officeDocument/2006/relationships/image" Target="../media/image4024.png"/><Relationship Id="rId113" Type="http://schemas.openxmlformats.org/officeDocument/2006/relationships/customXml" Target="../ink/ink501.xml"/><Relationship Id="rId134" Type="http://schemas.openxmlformats.org/officeDocument/2006/relationships/image" Target="../media/image4055.png"/><Relationship Id="rId320" Type="http://schemas.openxmlformats.org/officeDocument/2006/relationships/image" Target="../media/image4146.png"/><Relationship Id="rId80" Type="http://schemas.openxmlformats.org/officeDocument/2006/relationships/customXml" Target="../ink/ink484.xml"/><Relationship Id="rId155" Type="http://schemas.openxmlformats.org/officeDocument/2006/relationships/customXml" Target="../ink/ink523.xml"/><Relationship Id="rId176" Type="http://schemas.openxmlformats.org/officeDocument/2006/relationships/image" Target="../media/image4076.png"/><Relationship Id="rId197" Type="http://schemas.openxmlformats.org/officeDocument/2006/relationships/customXml" Target="../ink/ink544.xml"/><Relationship Id="rId201" Type="http://schemas.openxmlformats.org/officeDocument/2006/relationships/customXml" Target="../ink/ink546.xml"/><Relationship Id="rId222" Type="http://schemas.openxmlformats.org/officeDocument/2006/relationships/image" Target="../media/image4099.png"/><Relationship Id="rId243" Type="http://schemas.openxmlformats.org/officeDocument/2006/relationships/customXml" Target="../ink/ink567.xml"/><Relationship Id="rId264" Type="http://schemas.openxmlformats.org/officeDocument/2006/relationships/image" Target="../media/image4119.png"/><Relationship Id="rId285" Type="http://schemas.openxmlformats.org/officeDocument/2006/relationships/customXml" Target="../ink/ink589.xml"/><Relationship Id="rId17" Type="http://schemas.openxmlformats.org/officeDocument/2006/relationships/image" Target="../media/image4001.png"/><Relationship Id="rId38" Type="http://schemas.openxmlformats.org/officeDocument/2006/relationships/customXml" Target="../ink/ink463.xml"/><Relationship Id="rId59" Type="http://schemas.openxmlformats.org/officeDocument/2006/relationships/image" Target="../media/image4019.png"/><Relationship Id="rId103" Type="http://schemas.openxmlformats.org/officeDocument/2006/relationships/customXml" Target="../ink/ink496.xml"/><Relationship Id="rId124" Type="http://schemas.openxmlformats.org/officeDocument/2006/relationships/customXml" Target="../ink/ink507.xml"/><Relationship Id="rId310" Type="http://schemas.openxmlformats.org/officeDocument/2006/relationships/image" Target="../media/image4141.png"/><Relationship Id="rId70" Type="http://schemas.openxmlformats.org/officeDocument/2006/relationships/customXml" Target="../ink/ink479.xml"/><Relationship Id="rId91" Type="http://schemas.openxmlformats.org/officeDocument/2006/relationships/customXml" Target="../ink/ink490.xml"/><Relationship Id="rId145" Type="http://schemas.openxmlformats.org/officeDocument/2006/relationships/customXml" Target="../ink/ink518.xml"/><Relationship Id="rId166" Type="http://schemas.openxmlformats.org/officeDocument/2006/relationships/image" Target="../media/image4071.png"/><Relationship Id="rId187" Type="http://schemas.openxmlformats.org/officeDocument/2006/relationships/customXml" Target="../ink/ink53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094.png"/><Relationship Id="rId233" Type="http://schemas.openxmlformats.org/officeDocument/2006/relationships/customXml" Target="../ink/ink562.xml"/><Relationship Id="rId254" Type="http://schemas.openxmlformats.org/officeDocument/2006/relationships/customXml" Target="../ink/ink573.xml"/><Relationship Id="rId28" Type="http://schemas.openxmlformats.org/officeDocument/2006/relationships/customXml" Target="../ink/ink458.xml"/><Relationship Id="rId49" Type="http://schemas.openxmlformats.org/officeDocument/2006/relationships/image" Target="../media/image4016.png"/><Relationship Id="rId114" Type="http://schemas.openxmlformats.org/officeDocument/2006/relationships/customXml" Target="../ink/ink502.xml"/><Relationship Id="rId275" Type="http://schemas.openxmlformats.org/officeDocument/2006/relationships/customXml" Target="../ink/ink584.xml"/><Relationship Id="rId296" Type="http://schemas.openxmlformats.org/officeDocument/2006/relationships/image" Target="../media/image4135.png"/><Relationship Id="rId300" Type="http://schemas.openxmlformats.org/officeDocument/2006/relationships/image" Target="../media/image4137.png"/><Relationship Id="rId60" Type="http://schemas.openxmlformats.org/officeDocument/2006/relationships/customXml" Target="../ink/ink474.xml"/><Relationship Id="rId81" Type="http://schemas.openxmlformats.org/officeDocument/2006/relationships/image" Target="../media/image4030.png"/><Relationship Id="rId135" Type="http://schemas.openxmlformats.org/officeDocument/2006/relationships/customXml" Target="../ink/ink513.xml"/><Relationship Id="rId156" Type="http://schemas.openxmlformats.org/officeDocument/2006/relationships/image" Target="../media/image4066.png"/><Relationship Id="rId177" Type="http://schemas.openxmlformats.org/officeDocument/2006/relationships/customXml" Target="../ink/ink534.xml"/><Relationship Id="rId198" Type="http://schemas.openxmlformats.org/officeDocument/2006/relationships/image" Target="../media/image4087.png"/><Relationship Id="rId321" Type="http://schemas.openxmlformats.org/officeDocument/2006/relationships/customXml" Target="../ink/ink607.xml"/><Relationship Id="rId202" Type="http://schemas.openxmlformats.org/officeDocument/2006/relationships/image" Target="../media/image4089.png"/><Relationship Id="rId223" Type="http://schemas.openxmlformats.org/officeDocument/2006/relationships/customXml" Target="../ink/ink557.xml"/><Relationship Id="rId244" Type="http://schemas.openxmlformats.org/officeDocument/2006/relationships/customXml" Target="../ink/ink568.xml"/><Relationship Id="rId18" Type="http://schemas.openxmlformats.org/officeDocument/2006/relationships/customXml" Target="../ink/ink453.xml"/><Relationship Id="rId39" Type="http://schemas.openxmlformats.org/officeDocument/2006/relationships/image" Target="../media/image3464.png"/><Relationship Id="rId265" Type="http://schemas.openxmlformats.org/officeDocument/2006/relationships/customXml" Target="../ink/ink579.xml"/><Relationship Id="rId286" Type="http://schemas.openxmlformats.org/officeDocument/2006/relationships/image" Target="../media/image4130.png"/><Relationship Id="rId50" Type="http://schemas.openxmlformats.org/officeDocument/2006/relationships/customXml" Target="../ink/ink469.xml"/><Relationship Id="rId104" Type="http://schemas.openxmlformats.org/officeDocument/2006/relationships/image" Target="../media/image4041.png"/><Relationship Id="rId125" Type="http://schemas.openxmlformats.org/officeDocument/2006/relationships/image" Target="../media/image4051.png"/><Relationship Id="rId146" Type="http://schemas.openxmlformats.org/officeDocument/2006/relationships/image" Target="../media/image4061.png"/><Relationship Id="rId167" Type="http://schemas.openxmlformats.org/officeDocument/2006/relationships/customXml" Target="../ink/ink529.xml"/><Relationship Id="rId188" Type="http://schemas.openxmlformats.org/officeDocument/2006/relationships/image" Target="../media/image4082.png"/><Relationship Id="rId311" Type="http://schemas.openxmlformats.org/officeDocument/2006/relationships/customXml" Target="../ink/ink602.xml"/><Relationship Id="rId71" Type="http://schemas.openxmlformats.org/officeDocument/2006/relationships/image" Target="../media/image4025.png"/><Relationship Id="rId92" Type="http://schemas.openxmlformats.org/officeDocument/2006/relationships/image" Target="../media/image4035.png"/><Relationship Id="rId213" Type="http://schemas.openxmlformats.org/officeDocument/2006/relationships/customXml" Target="../ink/ink552.xml"/><Relationship Id="rId234" Type="http://schemas.openxmlformats.org/officeDocument/2006/relationships/image" Target="../media/image4105.png"/><Relationship Id="rId2" Type="http://schemas.openxmlformats.org/officeDocument/2006/relationships/customXml" Target="../ink/ink445.xml"/><Relationship Id="rId29" Type="http://schemas.openxmlformats.org/officeDocument/2006/relationships/image" Target="../media/image4007.png"/><Relationship Id="rId255" Type="http://schemas.openxmlformats.org/officeDocument/2006/relationships/image" Target="../media/image4115.png"/><Relationship Id="rId276" Type="http://schemas.openxmlformats.org/officeDocument/2006/relationships/image" Target="../media/image4125.png"/><Relationship Id="rId297" Type="http://schemas.openxmlformats.org/officeDocument/2006/relationships/customXml" Target="../ink/ink595.xml"/><Relationship Id="rId40" Type="http://schemas.openxmlformats.org/officeDocument/2006/relationships/customXml" Target="../ink/ink464.xml"/><Relationship Id="rId115" Type="http://schemas.openxmlformats.org/officeDocument/2006/relationships/image" Target="../media/image4046.png"/><Relationship Id="rId136" Type="http://schemas.openxmlformats.org/officeDocument/2006/relationships/image" Target="../media/image4056.png"/><Relationship Id="rId157" Type="http://schemas.openxmlformats.org/officeDocument/2006/relationships/customXml" Target="../ink/ink524.xml"/><Relationship Id="rId178" Type="http://schemas.openxmlformats.org/officeDocument/2006/relationships/image" Target="../media/image4077.png"/><Relationship Id="rId301" Type="http://schemas.openxmlformats.org/officeDocument/2006/relationships/customXml" Target="../ink/ink597.xml"/><Relationship Id="rId322" Type="http://schemas.openxmlformats.org/officeDocument/2006/relationships/image" Target="../media/image4147.png"/><Relationship Id="rId61" Type="http://schemas.openxmlformats.org/officeDocument/2006/relationships/image" Target="../media/image4020.png"/><Relationship Id="rId82" Type="http://schemas.openxmlformats.org/officeDocument/2006/relationships/customXml" Target="../ink/ink485.xml"/><Relationship Id="rId199" Type="http://schemas.openxmlformats.org/officeDocument/2006/relationships/customXml" Target="../ink/ink545.xml"/><Relationship Id="rId203" Type="http://schemas.openxmlformats.org/officeDocument/2006/relationships/customXml" Target="../ink/ink547.xml"/><Relationship Id="rId19" Type="http://schemas.openxmlformats.org/officeDocument/2006/relationships/image" Target="../media/image4002.png"/><Relationship Id="rId224" Type="http://schemas.openxmlformats.org/officeDocument/2006/relationships/image" Target="../media/image4100.png"/><Relationship Id="rId245" Type="http://schemas.openxmlformats.org/officeDocument/2006/relationships/image" Target="../media/image4110.png"/><Relationship Id="rId266" Type="http://schemas.openxmlformats.org/officeDocument/2006/relationships/image" Target="../media/image4120.png"/><Relationship Id="rId287" Type="http://schemas.openxmlformats.org/officeDocument/2006/relationships/customXml" Target="../ink/ink590.xml"/><Relationship Id="rId30" Type="http://schemas.openxmlformats.org/officeDocument/2006/relationships/customXml" Target="../ink/ink459.xml"/><Relationship Id="rId105" Type="http://schemas.openxmlformats.org/officeDocument/2006/relationships/customXml" Target="../ink/ink497.xml"/><Relationship Id="rId126" Type="http://schemas.openxmlformats.org/officeDocument/2006/relationships/customXml" Target="../ink/ink508.xml"/><Relationship Id="rId147" Type="http://schemas.openxmlformats.org/officeDocument/2006/relationships/customXml" Target="../ink/ink519.xml"/><Relationship Id="rId168" Type="http://schemas.openxmlformats.org/officeDocument/2006/relationships/image" Target="../media/image4072.png"/><Relationship Id="rId312" Type="http://schemas.openxmlformats.org/officeDocument/2006/relationships/image" Target="../media/image4142.png"/><Relationship Id="rId51" Type="http://schemas.openxmlformats.org/officeDocument/2006/relationships/image" Target="../media/image4017.png"/><Relationship Id="rId72" Type="http://schemas.openxmlformats.org/officeDocument/2006/relationships/customXml" Target="../ink/ink480.xml"/><Relationship Id="rId93" Type="http://schemas.openxmlformats.org/officeDocument/2006/relationships/customXml" Target="../ink/ink491.xml"/><Relationship Id="rId189" Type="http://schemas.openxmlformats.org/officeDocument/2006/relationships/customXml" Target="../ink/ink540.xml"/><Relationship Id="rId3" Type="http://schemas.openxmlformats.org/officeDocument/2006/relationships/image" Target="../media/image3994.png"/><Relationship Id="rId214" Type="http://schemas.openxmlformats.org/officeDocument/2006/relationships/image" Target="../media/image4095.png"/><Relationship Id="rId235" Type="http://schemas.openxmlformats.org/officeDocument/2006/relationships/customXml" Target="../ink/ink563.xml"/><Relationship Id="rId256" Type="http://schemas.openxmlformats.org/officeDocument/2006/relationships/customXml" Target="../ink/ink574.xml"/><Relationship Id="rId277" Type="http://schemas.openxmlformats.org/officeDocument/2006/relationships/customXml" Target="../ink/ink585.xml"/><Relationship Id="rId298" Type="http://schemas.openxmlformats.org/officeDocument/2006/relationships/image" Target="../media/image4136.png"/><Relationship Id="rId116" Type="http://schemas.openxmlformats.org/officeDocument/2006/relationships/customXml" Target="../ink/ink503.xml"/><Relationship Id="rId137" Type="http://schemas.openxmlformats.org/officeDocument/2006/relationships/customXml" Target="../ink/ink514.xml"/><Relationship Id="rId158" Type="http://schemas.openxmlformats.org/officeDocument/2006/relationships/image" Target="../media/image4067.png"/><Relationship Id="rId302" Type="http://schemas.openxmlformats.org/officeDocument/2006/relationships/image" Target="../media/image1674.png"/><Relationship Id="rId323" Type="http://schemas.openxmlformats.org/officeDocument/2006/relationships/customXml" Target="../ink/ink608.xml"/><Relationship Id="rId20" Type="http://schemas.openxmlformats.org/officeDocument/2006/relationships/customXml" Target="../ink/ink454.xml"/><Relationship Id="rId41" Type="http://schemas.openxmlformats.org/officeDocument/2006/relationships/image" Target="../media/image4012.png"/><Relationship Id="rId62" Type="http://schemas.openxmlformats.org/officeDocument/2006/relationships/customXml" Target="../ink/ink475.xml"/><Relationship Id="rId83" Type="http://schemas.openxmlformats.org/officeDocument/2006/relationships/image" Target="../media/image4031.png"/><Relationship Id="rId179" Type="http://schemas.openxmlformats.org/officeDocument/2006/relationships/customXml" Target="../ink/ink535.xml"/><Relationship Id="rId190" Type="http://schemas.openxmlformats.org/officeDocument/2006/relationships/image" Target="../media/image4083.png"/><Relationship Id="rId204" Type="http://schemas.openxmlformats.org/officeDocument/2006/relationships/image" Target="../media/image4090.png"/><Relationship Id="rId225" Type="http://schemas.openxmlformats.org/officeDocument/2006/relationships/customXml" Target="../ink/ink558.xml"/><Relationship Id="rId246" Type="http://schemas.openxmlformats.org/officeDocument/2006/relationships/customXml" Target="../ink/ink569.xml"/><Relationship Id="rId267" Type="http://schemas.openxmlformats.org/officeDocument/2006/relationships/customXml" Target="../ink/ink580.xml"/><Relationship Id="rId288" Type="http://schemas.openxmlformats.org/officeDocument/2006/relationships/image" Target="../media/image4131.png"/><Relationship Id="rId106" Type="http://schemas.openxmlformats.org/officeDocument/2006/relationships/image" Target="../media/image4042.png"/><Relationship Id="rId127" Type="http://schemas.openxmlformats.org/officeDocument/2006/relationships/image" Target="../media/image4052.png"/><Relationship Id="rId313" Type="http://schemas.openxmlformats.org/officeDocument/2006/relationships/customXml" Target="../ink/ink603.xml"/><Relationship Id="rId10" Type="http://schemas.openxmlformats.org/officeDocument/2006/relationships/customXml" Target="../ink/ink449.xml"/><Relationship Id="rId31" Type="http://schemas.openxmlformats.org/officeDocument/2006/relationships/image" Target="../media/image4008.png"/><Relationship Id="rId52" Type="http://schemas.openxmlformats.org/officeDocument/2006/relationships/customXml" Target="../ink/ink470.xml"/><Relationship Id="rId73" Type="http://schemas.openxmlformats.org/officeDocument/2006/relationships/image" Target="../media/image4026.png"/><Relationship Id="rId94" Type="http://schemas.openxmlformats.org/officeDocument/2006/relationships/image" Target="../media/image4036.png"/><Relationship Id="rId148" Type="http://schemas.openxmlformats.org/officeDocument/2006/relationships/image" Target="../media/image4062.png"/><Relationship Id="rId169" Type="http://schemas.openxmlformats.org/officeDocument/2006/relationships/customXml" Target="../ink/ink530.xml"/><Relationship Id="rId4" Type="http://schemas.openxmlformats.org/officeDocument/2006/relationships/customXml" Target="../ink/ink446.xml"/><Relationship Id="rId180" Type="http://schemas.openxmlformats.org/officeDocument/2006/relationships/image" Target="../media/image4078.png"/><Relationship Id="rId215" Type="http://schemas.openxmlformats.org/officeDocument/2006/relationships/customXml" Target="../ink/ink553.xml"/><Relationship Id="rId236" Type="http://schemas.openxmlformats.org/officeDocument/2006/relationships/image" Target="../media/image4106.png"/><Relationship Id="rId257" Type="http://schemas.openxmlformats.org/officeDocument/2006/relationships/image" Target="../media/image4116.png"/><Relationship Id="rId278" Type="http://schemas.openxmlformats.org/officeDocument/2006/relationships/image" Target="../media/image4126.png"/><Relationship Id="rId303" Type="http://schemas.openxmlformats.org/officeDocument/2006/relationships/customXml" Target="../ink/ink598.xml"/><Relationship Id="rId42" Type="http://schemas.openxmlformats.org/officeDocument/2006/relationships/customXml" Target="../ink/ink465.xml"/><Relationship Id="rId84" Type="http://schemas.openxmlformats.org/officeDocument/2006/relationships/customXml" Target="../ink/ink486.xml"/><Relationship Id="rId138" Type="http://schemas.openxmlformats.org/officeDocument/2006/relationships/image" Target="../media/image4057.png"/><Relationship Id="rId191" Type="http://schemas.openxmlformats.org/officeDocument/2006/relationships/customXml" Target="../ink/ink541.xml"/><Relationship Id="rId205" Type="http://schemas.openxmlformats.org/officeDocument/2006/relationships/customXml" Target="../ink/ink548.xml"/><Relationship Id="rId247" Type="http://schemas.openxmlformats.org/officeDocument/2006/relationships/image" Target="../media/image4111.png"/><Relationship Id="rId107" Type="http://schemas.openxmlformats.org/officeDocument/2006/relationships/customXml" Target="../ink/ink498.xml"/><Relationship Id="rId289" Type="http://schemas.openxmlformats.org/officeDocument/2006/relationships/customXml" Target="../ink/ink591.xml"/><Relationship Id="rId11" Type="http://schemas.openxmlformats.org/officeDocument/2006/relationships/image" Target="../media/image3998.png"/><Relationship Id="rId53" Type="http://schemas.openxmlformats.org/officeDocument/2006/relationships/image" Target="../media/image36.png"/><Relationship Id="rId149" Type="http://schemas.openxmlformats.org/officeDocument/2006/relationships/customXml" Target="../ink/ink520.xml"/><Relationship Id="rId314" Type="http://schemas.openxmlformats.org/officeDocument/2006/relationships/image" Target="../media/image4143.png"/><Relationship Id="rId95" Type="http://schemas.openxmlformats.org/officeDocument/2006/relationships/customXml" Target="../ink/ink492.xml"/><Relationship Id="rId160" Type="http://schemas.openxmlformats.org/officeDocument/2006/relationships/image" Target="../media/image4068.png"/><Relationship Id="rId216" Type="http://schemas.openxmlformats.org/officeDocument/2006/relationships/image" Target="../media/image4096.png"/><Relationship Id="rId258" Type="http://schemas.openxmlformats.org/officeDocument/2006/relationships/customXml" Target="../ink/ink575.xml"/><Relationship Id="rId22" Type="http://schemas.openxmlformats.org/officeDocument/2006/relationships/customXml" Target="../ink/ink455.xml"/><Relationship Id="rId64" Type="http://schemas.openxmlformats.org/officeDocument/2006/relationships/customXml" Target="../ink/ink476.xml"/><Relationship Id="rId118" Type="http://schemas.openxmlformats.org/officeDocument/2006/relationships/customXml" Target="../ink/ink504.xml"/><Relationship Id="rId325" Type="http://schemas.openxmlformats.org/officeDocument/2006/relationships/customXml" Target="../ink/ink609.xml"/><Relationship Id="rId171" Type="http://schemas.openxmlformats.org/officeDocument/2006/relationships/customXml" Target="../ink/ink531.xml"/><Relationship Id="rId227" Type="http://schemas.openxmlformats.org/officeDocument/2006/relationships/customXml" Target="../ink/ink559.xml"/><Relationship Id="rId269" Type="http://schemas.openxmlformats.org/officeDocument/2006/relationships/customXml" Target="../ink/ink581.xml"/><Relationship Id="rId33" Type="http://schemas.openxmlformats.org/officeDocument/2006/relationships/image" Target="../media/image4009.png"/><Relationship Id="rId129" Type="http://schemas.openxmlformats.org/officeDocument/2006/relationships/customXml" Target="../ink/ink510.xml"/><Relationship Id="rId280" Type="http://schemas.openxmlformats.org/officeDocument/2006/relationships/image" Target="../media/image4127.png"/><Relationship Id="rId75" Type="http://schemas.openxmlformats.org/officeDocument/2006/relationships/image" Target="../media/image4027.png"/><Relationship Id="rId140" Type="http://schemas.openxmlformats.org/officeDocument/2006/relationships/image" Target="../media/image4058.png"/><Relationship Id="rId182" Type="http://schemas.openxmlformats.org/officeDocument/2006/relationships/image" Target="../media/image4079.png"/><Relationship Id="rId6" Type="http://schemas.openxmlformats.org/officeDocument/2006/relationships/customXml" Target="../ink/ink447.xml"/><Relationship Id="rId238" Type="http://schemas.openxmlformats.org/officeDocument/2006/relationships/image" Target="../media/image4107.png"/><Relationship Id="rId291" Type="http://schemas.openxmlformats.org/officeDocument/2006/relationships/customXml" Target="../ink/ink592.xml"/><Relationship Id="rId305" Type="http://schemas.openxmlformats.org/officeDocument/2006/relationships/customXml" Target="../ink/ink599.xml"/><Relationship Id="rId44" Type="http://schemas.openxmlformats.org/officeDocument/2006/relationships/customXml" Target="../ink/ink466.xml"/><Relationship Id="rId86" Type="http://schemas.openxmlformats.org/officeDocument/2006/relationships/image" Target="../media/image4032.png"/><Relationship Id="rId151" Type="http://schemas.openxmlformats.org/officeDocument/2006/relationships/customXml" Target="../ink/ink521.xml"/><Relationship Id="rId193" Type="http://schemas.openxmlformats.org/officeDocument/2006/relationships/customXml" Target="../ink/ink542.xml"/><Relationship Id="rId207" Type="http://schemas.openxmlformats.org/officeDocument/2006/relationships/customXml" Target="../ink/ink549.xml"/><Relationship Id="rId249" Type="http://schemas.openxmlformats.org/officeDocument/2006/relationships/image" Target="../media/image4112.png"/><Relationship Id="rId13" Type="http://schemas.openxmlformats.org/officeDocument/2006/relationships/image" Target="../media/image3999.png"/><Relationship Id="rId109" Type="http://schemas.openxmlformats.org/officeDocument/2006/relationships/customXml" Target="../ink/ink499.xml"/><Relationship Id="rId260" Type="http://schemas.openxmlformats.org/officeDocument/2006/relationships/customXml" Target="../ink/ink576.xml"/><Relationship Id="rId316" Type="http://schemas.openxmlformats.org/officeDocument/2006/relationships/image" Target="../media/image4144.png"/><Relationship Id="rId55" Type="http://schemas.openxmlformats.org/officeDocument/2006/relationships/image" Target="../media/image3405.png"/><Relationship Id="rId97" Type="http://schemas.openxmlformats.org/officeDocument/2006/relationships/customXml" Target="../ink/ink493.xml"/><Relationship Id="rId120" Type="http://schemas.openxmlformats.org/officeDocument/2006/relationships/customXml" Target="../ink/ink505.xml"/><Relationship Id="rId162" Type="http://schemas.openxmlformats.org/officeDocument/2006/relationships/image" Target="../media/image4069.png"/><Relationship Id="rId218" Type="http://schemas.openxmlformats.org/officeDocument/2006/relationships/image" Target="../media/image409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09.png"/><Relationship Id="rId671" Type="http://schemas.openxmlformats.org/officeDocument/2006/relationships/image" Target="../media/image85.png"/><Relationship Id="rId769" Type="http://schemas.openxmlformats.org/officeDocument/2006/relationships/image" Target="../media/image134.png"/><Relationship Id="rId21" Type="http://schemas.openxmlformats.org/officeDocument/2006/relationships/image" Target="../media/image4161.png"/><Relationship Id="rId324" Type="http://schemas.openxmlformats.org/officeDocument/2006/relationships/customXml" Target="../ink/ink766.xml"/><Relationship Id="rId531" Type="http://schemas.openxmlformats.org/officeDocument/2006/relationships/image" Target="../media/image14.png"/><Relationship Id="rId629" Type="http://schemas.openxmlformats.org/officeDocument/2006/relationships/image" Target="../media/image64.png"/><Relationship Id="rId170" Type="http://schemas.openxmlformats.org/officeDocument/2006/relationships/customXml" Target="../ink/ink696.xml"/><Relationship Id="rId268" Type="http://schemas.openxmlformats.org/officeDocument/2006/relationships/customXml" Target="../ink/ink738.xml"/><Relationship Id="rId475" Type="http://schemas.openxmlformats.org/officeDocument/2006/relationships/image" Target="../media/image4383.png"/><Relationship Id="rId682" Type="http://schemas.openxmlformats.org/officeDocument/2006/relationships/customXml" Target="../ink/ink944.xml"/><Relationship Id="rId32" Type="http://schemas.openxmlformats.org/officeDocument/2006/relationships/customXml" Target="../ink/ink627.xml"/><Relationship Id="rId128" Type="http://schemas.openxmlformats.org/officeDocument/2006/relationships/customXml" Target="../ink/ink675.xml"/><Relationship Id="rId335" Type="http://schemas.openxmlformats.org/officeDocument/2006/relationships/image" Target="../media/image4315.png"/><Relationship Id="rId542" Type="http://schemas.openxmlformats.org/officeDocument/2006/relationships/customXml" Target="../ink/ink874.xml"/><Relationship Id="rId181" Type="http://schemas.openxmlformats.org/officeDocument/2006/relationships/image" Target="../media/image4240.png"/><Relationship Id="rId402" Type="http://schemas.openxmlformats.org/officeDocument/2006/relationships/customXml" Target="../ink/ink805.xml"/><Relationship Id="rId279" Type="http://schemas.openxmlformats.org/officeDocument/2006/relationships/image" Target="../media/image36.png"/><Relationship Id="rId486" Type="http://schemas.openxmlformats.org/officeDocument/2006/relationships/customXml" Target="../ink/ink846.xml"/><Relationship Id="rId693" Type="http://schemas.openxmlformats.org/officeDocument/2006/relationships/image" Target="../media/image96.png"/><Relationship Id="rId707" Type="http://schemas.openxmlformats.org/officeDocument/2006/relationships/image" Target="../media/image103.png"/><Relationship Id="rId43" Type="http://schemas.openxmlformats.org/officeDocument/2006/relationships/image" Target="../media/image4172.png"/><Relationship Id="rId139" Type="http://schemas.openxmlformats.org/officeDocument/2006/relationships/image" Target="../media/image4220.png"/><Relationship Id="rId346" Type="http://schemas.openxmlformats.org/officeDocument/2006/relationships/customXml" Target="../ink/ink777.xml"/><Relationship Id="rId553" Type="http://schemas.openxmlformats.org/officeDocument/2006/relationships/image" Target="../media/image25.png"/><Relationship Id="rId760" Type="http://schemas.openxmlformats.org/officeDocument/2006/relationships/customXml" Target="../ink/ink983.xml"/><Relationship Id="rId192" Type="http://schemas.openxmlformats.org/officeDocument/2006/relationships/customXml" Target="../ink/ink707.xml"/><Relationship Id="rId206" Type="http://schemas.openxmlformats.org/officeDocument/2006/relationships/customXml" Target="../ink/ink714.xml"/><Relationship Id="rId413" Type="http://schemas.openxmlformats.org/officeDocument/2006/relationships/image" Target="../media/image4352.png"/><Relationship Id="rId497" Type="http://schemas.openxmlformats.org/officeDocument/2006/relationships/image" Target="../media/image4394.png"/><Relationship Id="rId620" Type="http://schemas.openxmlformats.org/officeDocument/2006/relationships/customXml" Target="../ink/ink913.xml"/><Relationship Id="rId718" Type="http://schemas.openxmlformats.org/officeDocument/2006/relationships/customXml" Target="../ink/ink962.xml"/><Relationship Id="rId357" Type="http://schemas.openxmlformats.org/officeDocument/2006/relationships/image" Target="../media/image4324.png"/><Relationship Id="rId54" Type="http://schemas.openxmlformats.org/officeDocument/2006/relationships/customXml" Target="../ink/ink638.xml"/><Relationship Id="rId217" Type="http://schemas.openxmlformats.org/officeDocument/2006/relationships/image" Target="../media/image4258.png"/><Relationship Id="rId564" Type="http://schemas.openxmlformats.org/officeDocument/2006/relationships/customXml" Target="../ink/ink885.xml"/><Relationship Id="rId771" Type="http://schemas.openxmlformats.org/officeDocument/2006/relationships/image" Target="../media/image135.png"/><Relationship Id="rId424" Type="http://schemas.openxmlformats.org/officeDocument/2006/relationships/customXml" Target="../ink/ink816.xml"/><Relationship Id="rId631" Type="http://schemas.openxmlformats.org/officeDocument/2006/relationships/image" Target="../media/image65.png"/><Relationship Id="rId729" Type="http://schemas.openxmlformats.org/officeDocument/2006/relationships/image" Target="../media/image114.png"/><Relationship Id="rId270" Type="http://schemas.openxmlformats.org/officeDocument/2006/relationships/customXml" Target="../ink/ink739.xml"/><Relationship Id="rId65" Type="http://schemas.openxmlformats.org/officeDocument/2006/relationships/image" Target="../media/image4183.png"/><Relationship Id="rId130" Type="http://schemas.openxmlformats.org/officeDocument/2006/relationships/customXml" Target="../ink/ink676.xml"/><Relationship Id="rId368" Type="http://schemas.openxmlformats.org/officeDocument/2006/relationships/customXml" Target="../ink/ink788.xml"/><Relationship Id="rId575" Type="http://schemas.openxmlformats.org/officeDocument/2006/relationships/image" Target="../media/image37.png"/><Relationship Id="rId228" Type="http://schemas.openxmlformats.org/officeDocument/2006/relationships/customXml" Target="../ink/ink725.xml"/><Relationship Id="rId435" Type="http://schemas.openxmlformats.org/officeDocument/2006/relationships/image" Target="../media/image4363.png"/><Relationship Id="rId642" Type="http://schemas.openxmlformats.org/officeDocument/2006/relationships/customXml" Target="../ink/ink924.xml"/><Relationship Id="rId281" Type="http://schemas.openxmlformats.org/officeDocument/2006/relationships/image" Target="../media/image4288.png"/><Relationship Id="rId502" Type="http://schemas.openxmlformats.org/officeDocument/2006/relationships/customXml" Target="../ink/ink854.xml"/><Relationship Id="rId76" Type="http://schemas.openxmlformats.org/officeDocument/2006/relationships/customXml" Target="../ink/ink649.xml"/><Relationship Id="rId141" Type="http://schemas.openxmlformats.org/officeDocument/2006/relationships/image" Target="../media/image4221.png"/><Relationship Id="rId379" Type="http://schemas.openxmlformats.org/officeDocument/2006/relationships/image" Target="../media/image4335.png"/><Relationship Id="rId586" Type="http://schemas.openxmlformats.org/officeDocument/2006/relationships/customXml" Target="../ink/ink896.xml"/><Relationship Id="rId7" Type="http://schemas.openxmlformats.org/officeDocument/2006/relationships/image" Target="../media/image4154.png"/><Relationship Id="rId446" Type="http://schemas.openxmlformats.org/officeDocument/2006/relationships/customXml" Target="../ink/ink827.xml"/><Relationship Id="rId653" Type="http://schemas.openxmlformats.org/officeDocument/2006/relationships/image" Target="../media/image76.png"/><Relationship Id="rId292" Type="http://schemas.openxmlformats.org/officeDocument/2006/relationships/customXml" Target="../ink/ink750.xml"/><Relationship Id="rId306" Type="http://schemas.openxmlformats.org/officeDocument/2006/relationships/customXml" Target="../ink/ink757.xml"/><Relationship Id="rId87" Type="http://schemas.openxmlformats.org/officeDocument/2006/relationships/image" Target="../media/image4194.png"/><Relationship Id="rId513" Type="http://schemas.openxmlformats.org/officeDocument/2006/relationships/image" Target="../media/image4402.png"/><Relationship Id="rId597" Type="http://schemas.openxmlformats.org/officeDocument/2006/relationships/image" Target="../media/image48.png"/><Relationship Id="rId720" Type="http://schemas.openxmlformats.org/officeDocument/2006/relationships/customXml" Target="../ink/ink963.xml"/><Relationship Id="rId152" Type="http://schemas.openxmlformats.org/officeDocument/2006/relationships/customXml" Target="../ink/ink687.xml"/><Relationship Id="rId457" Type="http://schemas.openxmlformats.org/officeDocument/2006/relationships/image" Target="../media/image4374.png"/><Relationship Id="rId664" Type="http://schemas.openxmlformats.org/officeDocument/2006/relationships/customXml" Target="../ink/ink935.xml"/><Relationship Id="rId14" Type="http://schemas.openxmlformats.org/officeDocument/2006/relationships/customXml" Target="../ink/ink618.xml"/><Relationship Id="rId317" Type="http://schemas.openxmlformats.org/officeDocument/2006/relationships/image" Target="../media/image4306.png"/><Relationship Id="rId524" Type="http://schemas.openxmlformats.org/officeDocument/2006/relationships/customXml" Target="../ink/ink865.xml"/><Relationship Id="rId731" Type="http://schemas.openxmlformats.org/officeDocument/2006/relationships/image" Target="../media/image115.png"/><Relationship Id="rId98" Type="http://schemas.openxmlformats.org/officeDocument/2006/relationships/customXml" Target="../ink/ink660.xml"/><Relationship Id="rId163" Type="http://schemas.openxmlformats.org/officeDocument/2006/relationships/image" Target="../media/image4231.png"/><Relationship Id="rId370" Type="http://schemas.openxmlformats.org/officeDocument/2006/relationships/customXml" Target="../ink/ink789.xml"/><Relationship Id="rId230" Type="http://schemas.openxmlformats.org/officeDocument/2006/relationships/customXml" Target="../ink/ink726.xml"/><Relationship Id="rId468" Type="http://schemas.openxmlformats.org/officeDocument/2006/relationships/customXml" Target="../ink/ink838.xml"/><Relationship Id="rId675" Type="http://schemas.openxmlformats.org/officeDocument/2006/relationships/image" Target="../media/image87.png"/><Relationship Id="rId25" Type="http://schemas.openxmlformats.org/officeDocument/2006/relationships/image" Target="../media/image4163.png"/><Relationship Id="rId328" Type="http://schemas.openxmlformats.org/officeDocument/2006/relationships/customXml" Target="../ink/ink768.xml"/><Relationship Id="rId535" Type="http://schemas.openxmlformats.org/officeDocument/2006/relationships/image" Target="../media/image16.png"/><Relationship Id="rId742" Type="http://schemas.openxmlformats.org/officeDocument/2006/relationships/customXml" Target="../ink/ink974.xml"/><Relationship Id="rId174" Type="http://schemas.openxmlformats.org/officeDocument/2006/relationships/customXml" Target="../ink/ink698.xml"/><Relationship Id="rId381" Type="http://schemas.openxmlformats.org/officeDocument/2006/relationships/image" Target="../media/image4336.png"/><Relationship Id="rId602" Type="http://schemas.openxmlformats.org/officeDocument/2006/relationships/customXml" Target="../ink/ink904.xml"/><Relationship Id="rId479" Type="http://schemas.openxmlformats.org/officeDocument/2006/relationships/image" Target="../media/image4385.png"/><Relationship Id="rId686" Type="http://schemas.openxmlformats.org/officeDocument/2006/relationships/customXml" Target="../ink/ink946.xml"/><Relationship Id="rId36" Type="http://schemas.openxmlformats.org/officeDocument/2006/relationships/customXml" Target="../ink/ink629.xml"/><Relationship Id="rId339" Type="http://schemas.openxmlformats.org/officeDocument/2006/relationships/image" Target="../media/image4317.png"/><Relationship Id="rId546" Type="http://schemas.openxmlformats.org/officeDocument/2006/relationships/customXml" Target="../ink/ink876.xml"/><Relationship Id="rId753" Type="http://schemas.openxmlformats.org/officeDocument/2006/relationships/image" Target="../media/image126.png"/><Relationship Id="rId101" Type="http://schemas.openxmlformats.org/officeDocument/2006/relationships/image" Target="../media/image4201.png"/><Relationship Id="rId185" Type="http://schemas.openxmlformats.org/officeDocument/2006/relationships/image" Target="../media/image4242.png"/><Relationship Id="rId406" Type="http://schemas.openxmlformats.org/officeDocument/2006/relationships/customXml" Target="../ink/ink807.xml"/><Relationship Id="rId392" Type="http://schemas.openxmlformats.org/officeDocument/2006/relationships/customXml" Target="../ink/ink800.xml"/><Relationship Id="rId613" Type="http://schemas.openxmlformats.org/officeDocument/2006/relationships/image" Target="../media/image56.png"/><Relationship Id="rId697" Type="http://schemas.openxmlformats.org/officeDocument/2006/relationships/image" Target="../media/image98.png"/><Relationship Id="rId252" Type="http://schemas.openxmlformats.org/officeDocument/2006/relationships/customXml" Target="../ink/ink730.xml"/><Relationship Id="rId47" Type="http://schemas.openxmlformats.org/officeDocument/2006/relationships/image" Target="../media/image4174.png"/><Relationship Id="rId112" Type="http://schemas.openxmlformats.org/officeDocument/2006/relationships/customXml" Target="../ink/ink667.xml"/><Relationship Id="rId557" Type="http://schemas.openxmlformats.org/officeDocument/2006/relationships/image" Target="../media/image27.png"/><Relationship Id="rId764" Type="http://schemas.openxmlformats.org/officeDocument/2006/relationships/customXml" Target="../ink/ink985.xml"/><Relationship Id="rId196" Type="http://schemas.openxmlformats.org/officeDocument/2006/relationships/customXml" Target="../ink/ink709.xml"/><Relationship Id="rId417" Type="http://schemas.openxmlformats.org/officeDocument/2006/relationships/image" Target="../media/image4354.png"/><Relationship Id="rId624" Type="http://schemas.openxmlformats.org/officeDocument/2006/relationships/customXml" Target="../ink/ink915.xml"/><Relationship Id="rId263" Type="http://schemas.openxmlformats.org/officeDocument/2006/relationships/image" Target="../media/image4280.png"/><Relationship Id="rId470" Type="http://schemas.openxmlformats.org/officeDocument/2006/relationships/customXml" Target="../ink/ink839.xml"/><Relationship Id="rId58" Type="http://schemas.openxmlformats.org/officeDocument/2006/relationships/customXml" Target="../ink/ink640.xml"/><Relationship Id="rId123" Type="http://schemas.openxmlformats.org/officeDocument/2006/relationships/image" Target="../media/image4212.png"/><Relationship Id="rId330" Type="http://schemas.openxmlformats.org/officeDocument/2006/relationships/customXml" Target="../ink/ink769.xml"/><Relationship Id="rId568" Type="http://schemas.openxmlformats.org/officeDocument/2006/relationships/customXml" Target="../ink/ink887.xml"/><Relationship Id="rId428" Type="http://schemas.openxmlformats.org/officeDocument/2006/relationships/customXml" Target="../ink/ink818.xml"/><Relationship Id="rId635" Type="http://schemas.openxmlformats.org/officeDocument/2006/relationships/image" Target="../media/image67.png"/><Relationship Id="rId274" Type="http://schemas.openxmlformats.org/officeDocument/2006/relationships/customXml" Target="../ink/ink741.xml"/><Relationship Id="rId702" Type="http://schemas.openxmlformats.org/officeDocument/2006/relationships/customXml" Target="../ink/ink954.xml"/><Relationship Id="rId69" Type="http://schemas.openxmlformats.org/officeDocument/2006/relationships/image" Target="../media/image4185.png"/><Relationship Id="rId134" Type="http://schemas.openxmlformats.org/officeDocument/2006/relationships/customXml" Target="../ink/ink678.xml"/><Relationship Id="rId579" Type="http://schemas.openxmlformats.org/officeDocument/2006/relationships/image" Target="../media/image39.png"/><Relationship Id="rId341" Type="http://schemas.openxmlformats.org/officeDocument/2006/relationships/image" Target="../media/image4318.png"/><Relationship Id="rId439" Type="http://schemas.openxmlformats.org/officeDocument/2006/relationships/image" Target="../media/image4365.png"/><Relationship Id="rId646" Type="http://schemas.openxmlformats.org/officeDocument/2006/relationships/customXml" Target="../ink/ink926.xml"/><Relationship Id="rId201" Type="http://schemas.openxmlformats.org/officeDocument/2006/relationships/image" Target="../media/image4250.png"/><Relationship Id="rId285" Type="http://schemas.openxmlformats.org/officeDocument/2006/relationships/image" Target="../media/image4290.png"/><Relationship Id="rId506" Type="http://schemas.openxmlformats.org/officeDocument/2006/relationships/customXml" Target="../ink/ink856.xml"/><Relationship Id="rId492" Type="http://schemas.openxmlformats.org/officeDocument/2006/relationships/customXml" Target="../ink/ink849.xml"/><Relationship Id="rId713" Type="http://schemas.openxmlformats.org/officeDocument/2006/relationships/image" Target="../media/image106.png"/><Relationship Id="rId145" Type="http://schemas.openxmlformats.org/officeDocument/2006/relationships/image" Target="../media/image4223.png"/><Relationship Id="rId352" Type="http://schemas.openxmlformats.org/officeDocument/2006/relationships/customXml" Target="../ink/ink780.xml"/><Relationship Id="rId212" Type="http://schemas.openxmlformats.org/officeDocument/2006/relationships/customXml" Target="../ink/ink717.xml"/><Relationship Id="rId657" Type="http://schemas.openxmlformats.org/officeDocument/2006/relationships/image" Target="../media/image78.png"/><Relationship Id="rId296" Type="http://schemas.openxmlformats.org/officeDocument/2006/relationships/customXml" Target="../ink/ink752.xml"/><Relationship Id="rId517" Type="http://schemas.openxmlformats.org/officeDocument/2006/relationships/image" Target="../media/image4404.png"/><Relationship Id="rId724" Type="http://schemas.openxmlformats.org/officeDocument/2006/relationships/customXml" Target="../ink/ink965.xml"/><Relationship Id="rId60" Type="http://schemas.openxmlformats.org/officeDocument/2006/relationships/customXml" Target="../ink/ink641.xml"/><Relationship Id="rId156" Type="http://schemas.openxmlformats.org/officeDocument/2006/relationships/customXml" Target="../ink/ink689.xml"/><Relationship Id="rId363" Type="http://schemas.openxmlformats.org/officeDocument/2006/relationships/image" Target="../media/image4327.png"/><Relationship Id="rId570" Type="http://schemas.openxmlformats.org/officeDocument/2006/relationships/customXml" Target="../ink/ink888.xml"/><Relationship Id="rId223" Type="http://schemas.openxmlformats.org/officeDocument/2006/relationships/image" Target="../media/image4261.png"/><Relationship Id="rId430" Type="http://schemas.openxmlformats.org/officeDocument/2006/relationships/customXml" Target="../ink/ink819.xml"/><Relationship Id="rId668" Type="http://schemas.openxmlformats.org/officeDocument/2006/relationships/customXml" Target="../ink/ink937.xml"/><Relationship Id="rId18" Type="http://schemas.openxmlformats.org/officeDocument/2006/relationships/customXml" Target="../ink/ink620.xml"/><Relationship Id="rId528" Type="http://schemas.openxmlformats.org/officeDocument/2006/relationships/customXml" Target="../ink/ink867.xml"/><Relationship Id="rId735" Type="http://schemas.openxmlformats.org/officeDocument/2006/relationships/image" Target="../media/image117.png"/><Relationship Id="rId167" Type="http://schemas.openxmlformats.org/officeDocument/2006/relationships/image" Target="../media/image4233.png"/><Relationship Id="rId374" Type="http://schemas.openxmlformats.org/officeDocument/2006/relationships/customXml" Target="../ink/ink791.xml"/><Relationship Id="rId581" Type="http://schemas.openxmlformats.org/officeDocument/2006/relationships/image" Target="../media/image40.png"/><Relationship Id="rId71" Type="http://schemas.openxmlformats.org/officeDocument/2006/relationships/image" Target="../media/image4186.png"/><Relationship Id="rId234" Type="http://schemas.openxmlformats.org/officeDocument/2006/relationships/customXml" Target="../ink/ink728.xml"/><Relationship Id="rId679" Type="http://schemas.openxmlformats.org/officeDocument/2006/relationships/image" Target="../media/image89.png"/><Relationship Id="rId2" Type="http://schemas.openxmlformats.org/officeDocument/2006/relationships/customXml" Target="../ink/ink612.xml"/><Relationship Id="rId29" Type="http://schemas.openxmlformats.org/officeDocument/2006/relationships/image" Target="../media/image4165.png"/><Relationship Id="rId441" Type="http://schemas.openxmlformats.org/officeDocument/2006/relationships/image" Target="../media/image4366.png"/><Relationship Id="rId539" Type="http://schemas.openxmlformats.org/officeDocument/2006/relationships/image" Target="../media/image18.png"/><Relationship Id="rId746" Type="http://schemas.openxmlformats.org/officeDocument/2006/relationships/customXml" Target="../ink/ink976.xml"/><Relationship Id="rId178" Type="http://schemas.openxmlformats.org/officeDocument/2006/relationships/customXml" Target="../ink/ink700.xml"/><Relationship Id="rId301" Type="http://schemas.openxmlformats.org/officeDocument/2006/relationships/image" Target="../media/image4298.png"/><Relationship Id="rId82" Type="http://schemas.openxmlformats.org/officeDocument/2006/relationships/customXml" Target="../ink/ink652.xml"/><Relationship Id="rId385" Type="http://schemas.openxmlformats.org/officeDocument/2006/relationships/image" Target="../media/image4338.png"/><Relationship Id="rId592" Type="http://schemas.openxmlformats.org/officeDocument/2006/relationships/customXml" Target="../ink/ink899.xml"/><Relationship Id="rId606" Type="http://schemas.openxmlformats.org/officeDocument/2006/relationships/customXml" Target="../ink/ink906.xml"/><Relationship Id="rId452" Type="http://schemas.openxmlformats.org/officeDocument/2006/relationships/customXml" Target="../ink/ink830.xml"/><Relationship Id="rId105" Type="http://schemas.openxmlformats.org/officeDocument/2006/relationships/image" Target="../media/image4203.png"/><Relationship Id="rId312" Type="http://schemas.openxmlformats.org/officeDocument/2006/relationships/customXml" Target="../ink/ink760.xml"/><Relationship Id="rId757" Type="http://schemas.openxmlformats.org/officeDocument/2006/relationships/image" Target="../media/image128.png"/><Relationship Id="rId93" Type="http://schemas.openxmlformats.org/officeDocument/2006/relationships/image" Target="../media/image4197.png"/><Relationship Id="rId189" Type="http://schemas.openxmlformats.org/officeDocument/2006/relationships/image" Target="../media/image4244.png"/><Relationship Id="rId396" Type="http://schemas.openxmlformats.org/officeDocument/2006/relationships/customXml" Target="../ink/ink802.xml"/><Relationship Id="rId617" Type="http://schemas.openxmlformats.org/officeDocument/2006/relationships/image" Target="../media/image58.png"/><Relationship Id="rId256" Type="http://schemas.openxmlformats.org/officeDocument/2006/relationships/customXml" Target="../ink/ink732.xml"/><Relationship Id="rId463" Type="http://schemas.openxmlformats.org/officeDocument/2006/relationships/image" Target="../media/image4377.png"/><Relationship Id="rId670" Type="http://schemas.openxmlformats.org/officeDocument/2006/relationships/customXml" Target="../ink/ink938.xml"/><Relationship Id="rId116" Type="http://schemas.openxmlformats.org/officeDocument/2006/relationships/customXml" Target="../ink/ink669.xml"/><Relationship Id="rId323" Type="http://schemas.openxmlformats.org/officeDocument/2006/relationships/image" Target="../media/image4309.png"/><Relationship Id="rId530" Type="http://schemas.openxmlformats.org/officeDocument/2006/relationships/customXml" Target="../ink/ink868.xml"/><Relationship Id="rId768" Type="http://schemas.openxmlformats.org/officeDocument/2006/relationships/customXml" Target="../ink/ink987.xml"/><Relationship Id="rId20" Type="http://schemas.openxmlformats.org/officeDocument/2006/relationships/customXml" Target="../ink/ink621.xml"/><Relationship Id="rId628" Type="http://schemas.openxmlformats.org/officeDocument/2006/relationships/customXml" Target="../ink/ink917.xml"/><Relationship Id="rId267" Type="http://schemas.openxmlformats.org/officeDocument/2006/relationships/image" Target="../media/image4282.png"/><Relationship Id="rId474" Type="http://schemas.openxmlformats.org/officeDocument/2006/relationships/customXml" Target="../ink/ink841.xml"/><Relationship Id="rId127" Type="http://schemas.openxmlformats.org/officeDocument/2006/relationships/image" Target="../media/image4214.png"/><Relationship Id="rId681" Type="http://schemas.openxmlformats.org/officeDocument/2006/relationships/image" Target="../media/image90.png"/><Relationship Id="rId31" Type="http://schemas.openxmlformats.org/officeDocument/2006/relationships/image" Target="../media/image4166.png"/><Relationship Id="rId73" Type="http://schemas.openxmlformats.org/officeDocument/2006/relationships/image" Target="../media/image4187.png"/><Relationship Id="rId169" Type="http://schemas.openxmlformats.org/officeDocument/2006/relationships/image" Target="../media/image4234.png"/><Relationship Id="rId334" Type="http://schemas.openxmlformats.org/officeDocument/2006/relationships/customXml" Target="../ink/ink771.xml"/><Relationship Id="rId376" Type="http://schemas.openxmlformats.org/officeDocument/2006/relationships/customXml" Target="../ink/ink792.xml"/><Relationship Id="rId541" Type="http://schemas.openxmlformats.org/officeDocument/2006/relationships/image" Target="../media/image19.png"/><Relationship Id="rId583" Type="http://schemas.openxmlformats.org/officeDocument/2006/relationships/image" Target="../media/image41.png"/><Relationship Id="rId639" Type="http://schemas.openxmlformats.org/officeDocument/2006/relationships/image" Target="../media/image69.png"/><Relationship Id="rId4" Type="http://schemas.openxmlformats.org/officeDocument/2006/relationships/customXml" Target="../ink/ink613.xml"/><Relationship Id="rId180" Type="http://schemas.openxmlformats.org/officeDocument/2006/relationships/customXml" Target="../ink/ink701.xml"/><Relationship Id="rId278" Type="http://schemas.openxmlformats.org/officeDocument/2006/relationships/customXml" Target="../ink/ink743.xml"/><Relationship Id="rId401" Type="http://schemas.openxmlformats.org/officeDocument/2006/relationships/image" Target="../media/image4346.png"/><Relationship Id="rId443" Type="http://schemas.openxmlformats.org/officeDocument/2006/relationships/image" Target="../media/image4367.png"/><Relationship Id="rId650" Type="http://schemas.openxmlformats.org/officeDocument/2006/relationships/customXml" Target="../ink/ink928.xml"/><Relationship Id="rId303" Type="http://schemas.openxmlformats.org/officeDocument/2006/relationships/image" Target="../media/image4299.png"/><Relationship Id="rId485" Type="http://schemas.openxmlformats.org/officeDocument/2006/relationships/image" Target="../media/image4388.png"/><Relationship Id="rId692" Type="http://schemas.openxmlformats.org/officeDocument/2006/relationships/customXml" Target="../ink/ink949.xml"/><Relationship Id="rId706" Type="http://schemas.openxmlformats.org/officeDocument/2006/relationships/customXml" Target="../ink/ink956.xml"/><Relationship Id="rId748" Type="http://schemas.openxmlformats.org/officeDocument/2006/relationships/customXml" Target="../ink/ink977.xml"/><Relationship Id="rId42" Type="http://schemas.openxmlformats.org/officeDocument/2006/relationships/customXml" Target="../ink/ink632.xml"/><Relationship Id="rId84" Type="http://schemas.openxmlformats.org/officeDocument/2006/relationships/customXml" Target="../ink/ink653.xml"/><Relationship Id="rId138" Type="http://schemas.openxmlformats.org/officeDocument/2006/relationships/customXml" Target="../ink/ink680.xml"/><Relationship Id="rId345" Type="http://schemas.openxmlformats.org/officeDocument/2006/relationships/image" Target="../media/image4319.png"/><Relationship Id="rId387" Type="http://schemas.openxmlformats.org/officeDocument/2006/relationships/image" Target="../media/image4339.png"/><Relationship Id="rId510" Type="http://schemas.openxmlformats.org/officeDocument/2006/relationships/customXml" Target="../ink/ink858.xml"/><Relationship Id="rId552" Type="http://schemas.openxmlformats.org/officeDocument/2006/relationships/customXml" Target="../ink/ink879.xml"/><Relationship Id="rId594" Type="http://schemas.openxmlformats.org/officeDocument/2006/relationships/customXml" Target="../ink/ink900.xml"/><Relationship Id="rId608" Type="http://schemas.openxmlformats.org/officeDocument/2006/relationships/customXml" Target="../ink/ink907.xml"/><Relationship Id="rId191" Type="http://schemas.openxmlformats.org/officeDocument/2006/relationships/image" Target="../media/image4245.png"/><Relationship Id="rId205" Type="http://schemas.openxmlformats.org/officeDocument/2006/relationships/image" Target="../media/image4252.png"/><Relationship Id="rId412" Type="http://schemas.openxmlformats.org/officeDocument/2006/relationships/customXml" Target="../ink/ink810.xml"/><Relationship Id="rId107" Type="http://schemas.openxmlformats.org/officeDocument/2006/relationships/image" Target="../media/image4204.png"/><Relationship Id="rId289" Type="http://schemas.openxmlformats.org/officeDocument/2006/relationships/image" Target="../media/image4292.png"/><Relationship Id="rId454" Type="http://schemas.openxmlformats.org/officeDocument/2006/relationships/customXml" Target="../ink/ink831.xml"/><Relationship Id="rId496" Type="http://schemas.openxmlformats.org/officeDocument/2006/relationships/customXml" Target="../ink/ink851.xml"/><Relationship Id="rId661" Type="http://schemas.openxmlformats.org/officeDocument/2006/relationships/image" Target="../media/image80.png"/><Relationship Id="rId717" Type="http://schemas.openxmlformats.org/officeDocument/2006/relationships/image" Target="../media/image108.png"/><Relationship Id="rId759" Type="http://schemas.openxmlformats.org/officeDocument/2006/relationships/image" Target="../media/image129.png"/><Relationship Id="rId11" Type="http://schemas.openxmlformats.org/officeDocument/2006/relationships/image" Target="../media/image4156.png"/><Relationship Id="rId53" Type="http://schemas.openxmlformats.org/officeDocument/2006/relationships/image" Target="../media/image4177.png"/><Relationship Id="rId149" Type="http://schemas.openxmlformats.org/officeDocument/2006/relationships/image" Target="../media/image4225.png"/><Relationship Id="rId314" Type="http://schemas.openxmlformats.org/officeDocument/2006/relationships/customXml" Target="../ink/ink761.xml"/><Relationship Id="rId356" Type="http://schemas.openxmlformats.org/officeDocument/2006/relationships/customXml" Target="../ink/ink782.xml"/><Relationship Id="rId398" Type="http://schemas.openxmlformats.org/officeDocument/2006/relationships/customXml" Target="../ink/ink803.xml"/><Relationship Id="rId521" Type="http://schemas.openxmlformats.org/officeDocument/2006/relationships/image" Target="../media/image4406.png"/><Relationship Id="rId563" Type="http://schemas.openxmlformats.org/officeDocument/2006/relationships/image" Target="../media/image30.png"/><Relationship Id="rId619" Type="http://schemas.openxmlformats.org/officeDocument/2006/relationships/image" Target="../media/image59.png"/><Relationship Id="rId770" Type="http://schemas.openxmlformats.org/officeDocument/2006/relationships/customXml" Target="../ink/ink988.xml"/><Relationship Id="rId95" Type="http://schemas.openxmlformats.org/officeDocument/2006/relationships/image" Target="../media/image4198.png"/><Relationship Id="rId160" Type="http://schemas.openxmlformats.org/officeDocument/2006/relationships/customXml" Target="../ink/ink691.xml"/><Relationship Id="rId216" Type="http://schemas.openxmlformats.org/officeDocument/2006/relationships/customXml" Target="../ink/ink719.xml"/><Relationship Id="rId423" Type="http://schemas.openxmlformats.org/officeDocument/2006/relationships/image" Target="../media/image4357.png"/><Relationship Id="rId258" Type="http://schemas.openxmlformats.org/officeDocument/2006/relationships/customXml" Target="../ink/ink733.xml"/><Relationship Id="rId465" Type="http://schemas.openxmlformats.org/officeDocument/2006/relationships/image" Target="../media/image4378.png"/><Relationship Id="rId630" Type="http://schemas.openxmlformats.org/officeDocument/2006/relationships/customXml" Target="../ink/ink918.xml"/><Relationship Id="rId672" Type="http://schemas.openxmlformats.org/officeDocument/2006/relationships/customXml" Target="../ink/ink939.xml"/><Relationship Id="rId728" Type="http://schemas.openxmlformats.org/officeDocument/2006/relationships/customXml" Target="../ink/ink967.xml"/><Relationship Id="rId22" Type="http://schemas.openxmlformats.org/officeDocument/2006/relationships/customXml" Target="../ink/ink622.xml"/><Relationship Id="rId64" Type="http://schemas.openxmlformats.org/officeDocument/2006/relationships/customXml" Target="../ink/ink643.xml"/><Relationship Id="rId118" Type="http://schemas.openxmlformats.org/officeDocument/2006/relationships/customXml" Target="../ink/ink670.xml"/><Relationship Id="rId325" Type="http://schemas.openxmlformats.org/officeDocument/2006/relationships/image" Target="../media/image4310.png"/><Relationship Id="rId367" Type="http://schemas.openxmlformats.org/officeDocument/2006/relationships/image" Target="../media/image4329.png"/><Relationship Id="rId532" Type="http://schemas.openxmlformats.org/officeDocument/2006/relationships/customXml" Target="../ink/ink869.xml"/><Relationship Id="rId574" Type="http://schemas.openxmlformats.org/officeDocument/2006/relationships/customXml" Target="../ink/ink890.xml"/><Relationship Id="rId171" Type="http://schemas.openxmlformats.org/officeDocument/2006/relationships/image" Target="../media/image4235.png"/><Relationship Id="rId227" Type="http://schemas.openxmlformats.org/officeDocument/2006/relationships/image" Target="../media/image4263.png"/><Relationship Id="rId269" Type="http://schemas.openxmlformats.org/officeDocument/2006/relationships/image" Target="../media/image4283.png"/><Relationship Id="rId434" Type="http://schemas.openxmlformats.org/officeDocument/2006/relationships/customXml" Target="../ink/ink821.xml"/><Relationship Id="rId476" Type="http://schemas.openxmlformats.org/officeDocument/2006/relationships/customXml" Target="../ink/ink842.xml"/><Relationship Id="rId641" Type="http://schemas.openxmlformats.org/officeDocument/2006/relationships/image" Target="../media/image70.png"/><Relationship Id="rId683" Type="http://schemas.openxmlformats.org/officeDocument/2006/relationships/image" Target="../media/image91.png"/><Relationship Id="rId739" Type="http://schemas.openxmlformats.org/officeDocument/2006/relationships/image" Target="../media/image119.png"/><Relationship Id="rId33" Type="http://schemas.openxmlformats.org/officeDocument/2006/relationships/image" Target="../media/image4167.png"/><Relationship Id="rId129" Type="http://schemas.openxmlformats.org/officeDocument/2006/relationships/image" Target="../media/image4215.png"/><Relationship Id="rId280" Type="http://schemas.openxmlformats.org/officeDocument/2006/relationships/customXml" Target="../ink/ink744.xml"/><Relationship Id="rId336" Type="http://schemas.openxmlformats.org/officeDocument/2006/relationships/customXml" Target="../ink/ink772.xml"/><Relationship Id="rId501" Type="http://schemas.openxmlformats.org/officeDocument/2006/relationships/image" Target="../media/image4396.png"/><Relationship Id="rId543" Type="http://schemas.openxmlformats.org/officeDocument/2006/relationships/image" Target="../media/image20.png"/><Relationship Id="rId75" Type="http://schemas.openxmlformats.org/officeDocument/2006/relationships/image" Target="../media/image4188.png"/><Relationship Id="rId140" Type="http://schemas.openxmlformats.org/officeDocument/2006/relationships/customXml" Target="../ink/ink681.xml"/><Relationship Id="rId182" Type="http://schemas.openxmlformats.org/officeDocument/2006/relationships/customXml" Target="../ink/ink702.xml"/><Relationship Id="rId378" Type="http://schemas.openxmlformats.org/officeDocument/2006/relationships/customXml" Target="../ink/ink793.xml"/><Relationship Id="rId403" Type="http://schemas.openxmlformats.org/officeDocument/2006/relationships/image" Target="../media/image4347.png"/><Relationship Id="rId585" Type="http://schemas.openxmlformats.org/officeDocument/2006/relationships/image" Target="../media/image42.png"/><Relationship Id="rId750" Type="http://schemas.openxmlformats.org/officeDocument/2006/relationships/customXml" Target="../ink/ink978.xml"/><Relationship Id="rId6" Type="http://schemas.openxmlformats.org/officeDocument/2006/relationships/customXml" Target="../ink/ink614.xml"/><Relationship Id="rId445" Type="http://schemas.openxmlformats.org/officeDocument/2006/relationships/image" Target="../media/image4368.png"/><Relationship Id="rId487" Type="http://schemas.openxmlformats.org/officeDocument/2006/relationships/image" Target="../media/image4389.png"/><Relationship Id="rId610" Type="http://schemas.openxmlformats.org/officeDocument/2006/relationships/customXml" Target="../ink/ink908.xml"/><Relationship Id="rId652" Type="http://schemas.openxmlformats.org/officeDocument/2006/relationships/customXml" Target="../ink/ink929.xml"/><Relationship Id="rId694" Type="http://schemas.openxmlformats.org/officeDocument/2006/relationships/customXml" Target="../ink/ink950.xml"/><Relationship Id="rId708" Type="http://schemas.openxmlformats.org/officeDocument/2006/relationships/customXml" Target="../ink/ink957.xml"/><Relationship Id="rId291" Type="http://schemas.openxmlformats.org/officeDocument/2006/relationships/image" Target="../media/image4293.png"/><Relationship Id="rId305" Type="http://schemas.openxmlformats.org/officeDocument/2006/relationships/image" Target="../media/image4300.png"/><Relationship Id="rId347" Type="http://schemas.openxmlformats.org/officeDocument/2006/relationships/image" Target="../media/image4320.png"/><Relationship Id="rId512" Type="http://schemas.openxmlformats.org/officeDocument/2006/relationships/customXml" Target="../ink/ink859.xml"/><Relationship Id="rId44" Type="http://schemas.openxmlformats.org/officeDocument/2006/relationships/customXml" Target="../ink/ink633.xml"/><Relationship Id="rId86" Type="http://schemas.openxmlformats.org/officeDocument/2006/relationships/customXml" Target="../ink/ink654.xml"/><Relationship Id="rId151" Type="http://schemas.openxmlformats.org/officeDocument/2006/relationships/image" Target="../media/image4226.png"/><Relationship Id="rId389" Type="http://schemas.openxmlformats.org/officeDocument/2006/relationships/image" Target="../media/image4340.png"/><Relationship Id="rId554" Type="http://schemas.openxmlformats.org/officeDocument/2006/relationships/customXml" Target="../ink/ink880.xml"/><Relationship Id="rId596" Type="http://schemas.openxmlformats.org/officeDocument/2006/relationships/customXml" Target="../ink/ink901.xml"/><Relationship Id="rId761" Type="http://schemas.openxmlformats.org/officeDocument/2006/relationships/image" Target="../media/image130.png"/><Relationship Id="rId193" Type="http://schemas.openxmlformats.org/officeDocument/2006/relationships/image" Target="../media/image4246.png"/><Relationship Id="rId207" Type="http://schemas.openxmlformats.org/officeDocument/2006/relationships/image" Target="../media/image4253.png"/><Relationship Id="rId249" Type="http://schemas.openxmlformats.org/officeDocument/2006/relationships/image" Target="../media/image4273.png"/><Relationship Id="rId414" Type="http://schemas.openxmlformats.org/officeDocument/2006/relationships/customXml" Target="../ink/ink811.xml"/><Relationship Id="rId456" Type="http://schemas.openxmlformats.org/officeDocument/2006/relationships/customXml" Target="../ink/ink832.xml"/><Relationship Id="rId498" Type="http://schemas.openxmlformats.org/officeDocument/2006/relationships/customXml" Target="../ink/ink852.xml"/><Relationship Id="rId621" Type="http://schemas.openxmlformats.org/officeDocument/2006/relationships/image" Target="../media/image60.png"/><Relationship Id="rId663" Type="http://schemas.openxmlformats.org/officeDocument/2006/relationships/image" Target="../media/image81.png"/><Relationship Id="rId13" Type="http://schemas.openxmlformats.org/officeDocument/2006/relationships/image" Target="../media/image4157.png"/><Relationship Id="rId109" Type="http://schemas.openxmlformats.org/officeDocument/2006/relationships/image" Target="../media/image4205.png"/><Relationship Id="rId260" Type="http://schemas.openxmlformats.org/officeDocument/2006/relationships/customXml" Target="../ink/ink734.xml"/><Relationship Id="rId316" Type="http://schemas.openxmlformats.org/officeDocument/2006/relationships/customXml" Target="../ink/ink762.xml"/><Relationship Id="rId523" Type="http://schemas.openxmlformats.org/officeDocument/2006/relationships/image" Target="../media/image4407.png"/><Relationship Id="rId719" Type="http://schemas.openxmlformats.org/officeDocument/2006/relationships/image" Target="../media/image109.png"/><Relationship Id="rId55" Type="http://schemas.openxmlformats.org/officeDocument/2006/relationships/image" Target="../media/image4178.png"/><Relationship Id="rId97" Type="http://schemas.openxmlformats.org/officeDocument/2006/relationships/image" Target="../media/image4199.png"/><Relationship Id="rId120" Type="http://schemas.openxmlformats.org/officeDocument/2006/relationships/customXml" Target="../ink/ink671.xml"/><Relationship Id="rId358" Type="http://schemas.openxmlformats.org/officeDocument/2006/relationships/customXml" Target="../ink/ink783.xml"/><Relationship Id="rId565" Type="http://schemas.openxmlformats.org/officeDocument/2006/relationships/image" Target="../media/image31.png"/><Relationship Id="rId730" Type="http://schemas.openxmlformats.org/officeDocument/2006/relationships/customXml" Target="../ink/ink968.xml"/><Relationship Id="rId772" Type="http://schemas.openxmlformats.org/officeDocument/2006/relationships/customXml" Target="../ink/ink989.xml"/><Relationship Id="rId162" Type="http://schemas.openxmlformats.org/officeDocument/2006/relationships/customXml" Target="../ink/ink692.xml"/><Relationship Id="rId218" Type="http://schemas.openxmlformats.org/officeDocument/2006/relationships/customXml" Target="../ink/ink720.xml"/><Relationship Id="rId425" Type="http://schemas.openxmlformats.org/officeDocument/2006/relationships/image" Target="../media/image4358.png"/><Relationship Id="rId467" Type="http://schemas.openxmlformats.org/officeDocument/2006/relationships/image" Target="../media/image4379.png"/><Relationship Id="rId632" Type="http://schemas.openxmlformats.org/officeDocument/2006/relationships/customXml" Target="../ink/ink919.xml"/><Relationship Id="rId271" Type="http://schemas.openxmlformats.org/officeDocument/2006/relationships/image" Target="../media/image4284.png"/><Relationship Id="rId674" Type="http://schemas.openxmlformats.org/officeDocument/2006/relationships/customXml" Target="../ink/ink940.xml"/><Relationship Id="rId24" Type="http://schemas.openxmlformats.org/officeDocument/2006/relationships/customXml" Target="../ink/ink623.xml"/><Relationship Id="rId66" Type="http://schemas.openxmlformats.org/officeDocument/2006/relationships/customXml" Target="../ink/ink644.xml"/><Relationship Id="rId131" Type="http://schemas.openxmlformats.org/officeDocument/2006/relationships/image" Target="../media/image4216.png"/><Relationship Id="rId327" Type="http://schemas.openxmlformats.org/officeDocument/2006/relationships/image" Target="../media/image4311.png"/><Relationship Id="rId369" Type="http://schemas.openxmlformats.org/officeDocument/2006/relationships/image" Target="../media/image4330.png"/><Relationship Id="rId534" Type="http://schemas.openxmlformats.org/officeDocument/2006/relationships/customXml" Target="../ink/ink870.xml"/><Relationship Id="rId576" Type="http://schemas.openxmlformats.org/officeDocument/2006/relationships/customXml" Target="../ink/ink891.xml"/><Relationship Id="rId741" Type="http://schemas.openxmlformats.org/officeDocument/2006/relationships/image" Target="../media/image120.png"/><Relationship Id="rId173" Type="http://schemas.openxmlformats.org/officeDocument/2006/relationships/image" Target="../media/image4236.png"/><Relationship Id="rId229" Type="http://schemas.openxmlformats.org/officeDocument/2006/relationships/image" Target="../media/image4264.png"/><Relationship Id="rId380" Type="http://schemas.openxmlformats.org/officeDocument/2006/relationships/customXml" Target="../ink/ink794.xml"/><Relationship Id="rId436" Type="http://schemas.openxmlformats.org/officeDocument/2006/relationships/customXml" Target="../ink/ink822.xml"/><Relationship Id="rId601" Type="http://schemas.openxmlformats.org/officeDocument/2006/relationships/image" Target="../media/image50.png"/><Relationship Id="rId643" Type="http://schemas.openxmlformats.org/officeDocument/2006/relationships/image" Target="../media/image71.png"/><Relationship Id="rId478" Type="http://schemas.openxmlformats.org/officeDocument/2006/relationships/customXml" Target="../ink/ink843.xml"/><Relationship Id="rId685" Type="http://schemas.openxmlformats.org/officeDocument/2006/relationships/image" Target="../media/image92.png"/><Relationship Id="rId35" Type="http://schemas.openxmlformats.org/officeDocument/2006/relationships/image" Target="../media/image4168.png"/><Relationship Id="rId77" Type="http://schemas.openxmlformats.org/officeDocument/2006/relationships/image" Target="../media/image4189.png"/><Relationship Id="rId100" Type="http://schemas.openxmlformats.org/officeDocument/2006/relationships/customXml" Target="../ink/ink661.xml"/><Relationship Id="rId282" Type="http://schemas.openxmlformats.org/officeDocument/2006/relationships/customXml" Target="../ink/ink745.xml"/><Relationship Id="rId338" Type="http://schemas.openxmlformats.org/officeDocument/2006/relationships/customXml" Target="../ink/ink773.xml"/><Relationship Id="rId503" Type="http://schemas.openxmlformats.org/officeDocument/2006/relationships/image" Target="../media/image4397.png"/><Relationship Id="rId545" Type="http://schemas.openxmlformats.org/officeDocument/2006/relationships/image" Target="../media/image21.png"/><Relationship Id="rId587" Type="http://schemas.openxmlformats.org/officeDocument/2006/relationships/image" Target="../media/image43.png"/><Relationship Id="rId710" Type="http://schemas.openxmlformats.org/officeDocument/2006/relationships/customXml" Target="../ink/ink958.xml"/><Relationship Id="rId752" Type="http://schemas.openxmlformats.org/officeDocument/2006/relationships/customXml" Target="../ink/ink979.xml"/><Relationship Id="rId8" Type="http://schemas.openxmlformats.org/officeDocument/2006/relationships/customXml" Target="../ink/ink615.xml"/><Relationship Id="rId142" Type="http://schemas.openxmlformats.org/officeDocument/2006/relationships/customXml" Target="../ink/ink682.xml"/><Relationship Id="rId184" Type="http://schemas.openxmlformats.org/officeDocument/2006/relationships/customXml" Target="../ink/ink703.xml"/><Relationship Id="rId391" Type="http://schemas.openxmlformats.org/officeDocument/2006/relationships/image" Target="../media/image4341.png"/><Relationship Id="rId405" Type="http://schemas.openxmlformats.org/officeDocument/2006/relationships/image" Target="../media/image4348.png"/><Relationship Id="rId447" Type="http://schemas.openxmlformats.org/officeDocument/2006/relationships/image" Target="../media/image4369.png"/><Relationship Id="rId612" Type="http://schemas.openxmlformats.org/officeDocument/2006/relationships/customXml" Target="../ink/ink909.xml"/><Relationship Id="rId251" Type="http://schemas.openxmlformats.org/officeDocument/2006/relationships/image" Target="../media/image4274.png"/><Relationship Id="rId489" Type="http://schemas.openxmlformats.org/officeDocument/2006/relationships/image" Target="../media/image4390.png"/><Relationship Id="rId654" Type="http://schemas.openxmlformats.org/officeDocument/2006/relationships/customXml" Target="../ink/ink930.xml"/><Relationship Id="rId696" Type="http://schemas.openxmlformats.org/officeDocument/2006/relationships/customXml" Target="../ink/ink951.xml"/><Relationship Id="rId46" Type="http://schemas.openxmlformats.org/officeDocument/2006/relationships/customXml" Target="../ink/ink634.xml"/><Relationship Id="rId293" Type="http://schemas.openxmlformats.org/officeDocument/2006/relationships/image" Target="../media/image4294.png"/><Relationship Id="rId307" Type="http://schemas.openxmlformats.org/officeDocument/2006/relationships/image" Target="../media/image4301.png"/><Relationship Id="rId349" Type="http://schemas.openxmlformats.org/officeDocument/2006/relationships/image" Target="../media/image4321.png"/><Relationship Id="rId514" Type="http://schemas.openxmlformats.org/officeDocument/2006/relationships/customXml" Target="../ink/ink860.xml"/><Relationship Id="rId556" Type="http://schemas.openxmlformats.org/officeDocument/2006/relationships/customXml" Target="../ink/ink881.xml"/><Relationship Id="rId721" Type="http://schemas.openxmlformats.org/officeDocument/2006/relationships/image" Target="../media/image110.png"/><Relationship Id="rId763" Type="http://schemas.openxmlformats.org/officeDocument/2006/relationships/image" Target="../media/image131.png"/><Relationship Id="rId88" Type="http://schemas.openxmlformats.org/officeDocument/2006/relationships/customXml" Target="../ink/ink655.xml"/><Relationship Id="rId111" Type="http://schemas.openxmlformats.org/officeDocument/2006/relationships/image" Target="../media/image4206.png"/><Relationship Id="rId153" Type="http://schemas.openxmlformats.org/officeDocument/2006/relationships/image" Target="../media/image4227.png"/><Relationship Id="rId195" Type="http://schemas.openxmlformats.org/officeDocument/2006/relationships/image" Target="../media/image4247.png"/><Relationship Id="rId209" Type="http://schemas.openxmlformats.org/officeDocument/2006/relationships/image" Target="../media/image4254.png"/><Relationship Id="rId360" Type="http://schemas.openxmlformats.org/officeDocument/2006/relationships/customXml" Target="../ink/ink784.xml"/><Relationship Id="rId416" Type="http://schemas.openxmlformats.org/officeDocument/2006/relationships/customXml" Target="../ink/ink812.xml"/><Relationship Id="rId598" Type="http://schemas.openxmlformats.org/officeDocument/2006/relationships/customXml" Target="../ink/ink902.xml"/><Relationship Id="rId220" Type="http://schemas.openxmlformats.org/officeDocument/2006/relationships/customXml" Target="../ink/ink721.xml"/><Relationship Id="rId458" Type="http://schemas.openxmlformats.org/officeDocument/2006/relationships/customXml" Target="../ink/ink833.xml"/><Relationship Id="rId623" Type="http://schemas.openxmlformats.org/officeDocument/2006/relationships/image" Target="../media/image61.png"/><Relationship Id="rId665" Type="http://schemas.openxmlformats.org/officeDocument/2006/relationships/image" Target="../media/image82.png"/><Relationship Id="rId15" Type="http://schemas.openxmlformats.org/officeDocument/2006/relationships/image" Target="../media/image4158.png"/><Relationship Id="rId57" Type="http://schemas.openxmlformats.org/officeDocument/2006/relationships/image" Target="../media/image4179.png"/><Relationship Id="rId262" Type="http://schemas.openxmlformats.org/officeDocument/2006/relationships/customXml" Target="../ink/ink735.xml"/><Relationship Id="rId318" Type="http://schemas.openxmlformats.org/officeDocument/2006/relationships/customXml" Target="../ink/ink763.xml"/><Relationship Id="rId525" Type="http://schemas.openxmlformats.org/officeDocument/2006/relationships/image" Target="../media/image11.png"/><Relationship Id="rId567" Type="http://schemas.openxmlformats.org/officeDocument/2006/relationships/image" Target="../media/image32.png"/><Relationship Id="rId732" Type="http://schemas.openxmlformats.org/officeDocument/2006/relationships/customXml" Target="../ink/ink969.xml"/><Relationship Id="rId99" Type="http://schemas.openxmlformats.org/officeDocument/2006/relationships/image" Target="../media/image4200.png"/><Relationship Id="rId122" Type="http://schemas.openxmlformats.org/officeDocument/2006/relationships/customXml" Target="../ink/ink672.xml"/><Relationship Id="rId164" Type="http://schemas.openxmlformats.org/officeDocument/2006/relationships/customXml" Target="../ink/ink693.xml"/><Relationship Id="rId371" Type="http://schemas.openxmlformats.org/officeDocument/2006/relationships/image" Target="../media/image4331.png"/><Relationship Id="rId427" Type="http://schemas.openxmlformats.org/officeDocument/2006/relationships/image" Target="../media/image4359.png"/><Relationship Id="rId469" Type="http://schemas.openxmlformats.org/officeDocument/2006/relationships/image" Target="../media/image4380.png"/><Relationship Id="rId634" Type="http://schemas.openxmlformats.org/officeDocument/2006/relationships/customXml" Target="../ink/ink920.xml"/><Relationship Id="rId676" Type="http://schemas.openxmlformats.org/officeDocument/2006/relationships/customXml" Target="../ink/ink941.xml"/><Relationship Id="rId26" Type="http://schemas.openxmlformats.org/officeDocument/2006/relationships/customXml" Target="../ink/ink624.xml"/><Relationship Id="rId231" Type="http://schemas.openxmlformats.org/officeDocument/2006/relationships/image" Target="../media/image4265.png"/><Relationship Id="rId273" Type="http://schemas.openxmlformats.org/officeDocument/2006/relationships/image" Target="../media/image4285.png"/><Relationship Id="rId329" Type="http://schemas.openxmlformats.org/officeDocument/2006/relationships/image" Target="../media/image4312.png"/><Relationship Id="rId480" Type="http://schemas.openxmlformats.org/officeDocument/2006/relationships/customXml" Target="../ink/ink844.xml"/><Relationship Id="rId536" Type="http://schemas.openxmlformats.org/officeDocument/2006/relationships/customXml" Target="../ink/ink871.xml"/><Relationship Id="rId701" Type="http://schemas.openxmlformats.org/officeDocument/2006/relationships/image" Target="../media/image100.png"/><Relationship Id="rId68" Type="http://schemas.openxmlformats.org/officeDocument/2006/relationships/customXml" Target="../ink/ink645.xml"/><Relationship Id="rId133" Type="http://schemas.openxmlformats.org/officeDocument/2006/relationships/image" Target="../media/image4217.png"/><Relationship Id="rId175" Type="http://schemas.openxmlformats.org/officeDocument/2006/relationships/image" Target="../media/image4237.png"/><Relationship Id="rId340" Type="http://schemas.openxmlformats.org/officeDocument/2006/relationships/customXml" Target="../ink/ink774.xml"/><Relationship Id="rId578" Type="http://schemas.openxmlformats.org/officeDocument/2006/relationships/customXml" Target="../ink/ink892.xml"/><Relationship Id="rId743" Type="http://schemas.openxmlformats.org/officeDocument/2006/relationships/image" Target="../media/image121.png"/><Relationship Id="rId200" Type="http://schemas.openxmlformats.org/officeDocument/2006/relationships/customXml" Target="../ink/ink711.xml"/><Relationship Id="rId382" Type="http://schemas.openxmlformats.org/officeDocument/2006/relationships/customXml" Target="../ink/ink795.xml"/><Relationship Id="rId438" Type="http://schemas.openxmlformats.org/officeDocument/2006/relationships/customXml" Target="../ink/ink823.xml"/><Relationship Id="rId603" Type="http://schemas.openxmlformats.org/officeDocument/2006/relationships/image" Target="../media/image51.png"/><Relationship Id="rId645" Type="http://schemas.openxmlformats.org/officeDocument/2006/relationships/image" Target="../media/image72.png"/><Relationship Id="rId687" Type="http://schemas.openxmlformats.org/officeDocument/2006/relationships/image" Target="../media/image93.png"/><Relationship Id="rId284" Type="http://schemas.openxmlformats.org/officeDocument/2006/relationships/customXml" Target="../ink/ink746.xml"/><Relationship Id="rId491" Type="http://schemas.openxmlformats.org/officeDocument/2006/relationships/image" Target="../media/image4391.png"/><Relationship Id="rId505" Type="http://schemas.openxmlformats.org/officeDocument/2006/relationships/image" Target="../media/image4398.png"/><Relationship Id="rId712" Type="http://schemas.openxmlformats.org/officeDocument/2006/relationships/customXml" Target="../ink/ink959.xml"/><Relationship Id="rId37" Type="http://schemas.openxmlformats.org/officeDocument/2006/relationships/image" Target="../media/image4169.png"/><Relationship Id="rId79" Type="http://schemas.openxmlformats.org/officeDocument/2006/relationships/image" Target="../media/image4190.png"/><Relationship Id="rId102" Type="http://schemas.openxmlformats.org/officeDocument/2006/relationships/customXml" Target="../ink/ink662.xml"/><Relationship Id="rId144" Type="http://schemas.openxmlformats.org/officeDocument/2006/relationships/customXml" Target="../ink/ink683.xml"/><Relationship Id="rId547" Type="http://schemas.openxmlformats.org/officeDocument/2006/relationships/image" Target="../media/image22.png"/><Relationship Id="rId589" Type="http://schemas.openxmlformats.org/officeDocument/2006/relationships/image" Target="../media/image44.png"/><Relationship Id="rId754" Type="http://schemas.openxmlformats.org/officeDocument/2006/relationships/customXml" Target="../ink/ink980.xml"/><Relationship Id="rId90" Type="http://schemas.openxmlformats.org/officeDocument/2006/relationships/customXml" Target="../ink/ink656.xml"/><Relationship Id="rId186" Type="http://schemas.openxmlformats.org/officeDocument/2006/relationships/customXml" Target="../ink/ink704.xml"/><Relationship Id="rId351" Type="http://schemas.openxmlformats.org/officeDocument/2006/relationships/image" Target="../media/image914.png"/><Relationship Id="rId393" Type="http://schemas.openxmlformats.org/officeDocument/2006/relationships/image" Target="../media/image4342.png"/><Relationship Id="rId407" Type="http://schemas.openxmlformats.org/officeDocument/2006/relationships/image" Target="../media/image4349.png"/><Relationship Id="rId449" Type="http://schemas.openxmlformats.org/officeDocument/2006/relationships/image" Target="../media/image4370.png"/><Relationship Id="rId614" Type="http://schemas.openxmlformats.org/officeDocument/2006/relationships/customXml" Target="../ink/ink910.xml"/><Relationship Id="rId656" Type="http://schemas.openxmlformats.org/officeDocument/2006/relationships/customXml" Target="../ink/ink931.xml"/><Relationship Id="rId211" Type="http://schemas.openxmlformats.org/officeDocument/2006/relationships/image" Target="../media/image4255.png"/><Relationship Id="rId253" Type="http://schemas.openxmlformats.org/officeDocument/2006/relationships/image" Target="../media/image4275.png"/><Relationship Id="rId295" Type="http://schemas.openxmlformats.org/officeDocument/2006/relationships/image" Target="../media/image4295.png"/><Relationship Id="rId309" Type="http://schemas.openxmlformats.org/officeDocument/2006/relationships/image" Target="../media/image4302.png"/><Relationship Id="rId460" Type="http://schemas.openxmlformats.org/officeDocument/2006/relationships/customXml" Target="../ink/ink834.xml"/><Relationship Id="rId516" Type="http://schemas.openxmlformats.org/officeDocument/2006/relationships/customXml" Target="../ink/ink861.xml"/><Relationship Id="rId698" Type="http://schemas.openxmlformats.org/officeDocument/2006/relationships/customXml" Target="../ink/ink952.xml"/><Relationship Id="rId48" Type="http://schemas.openxmlformats.org/officeDocument/2006/relationships/customXml" Target="../ink/ink635.xml"/><Relationship Id="rId113" Type="http://schemas.openxmlformats.org/officeDocument/2006/relationships/image" Target="../media/image4207.png"/><Relationship Id="rId320" Type="http://schemas.openxmlformats.org/officeDocument/2006/relationships/customXml" Target="../ink/ink764.xml"/><Relationship Id="rId558" Type="http://schemas.openxmlformats.org/officeDocument/2006/relationships/customXml" Target="../ink/ink882.xml"/><Relationship Id="rId723" Type="http://schemas.openxmlformats.org/officeDocument/2006/relationships/image" Target="../media/image111.png"/><Relationship Id="rId765" Type="http://schemas.openxmlformats.org/officeDocument/2006/relationships/image" Target="../media/image132.png"/><Relationship Id="rId155" Type="http://schemas.openxmlformats.org/officeDocument/2006/relationships/image" Target="../media/image4228.png"/><Relationship Id="rId197" Type="http://schemas.openxmlformats.org/officeDocument/2006/relationships/image" Target="../media/image4248.png"/><Relationship Id="rId362" Type="http://schemas.openxmlformats.org/officeDocument/2006/relationships/customXml" Target="../ink/ink785.xml"/><Relationship Id="rId418" Type="http://schemas.openxmlformats.org/officeDocument/2006/relationships/customXml" Target="../ink/ink813.xml"/><Relationship Id="rId625" Type="http://schemas.openxmlformats.org/officeDocument/2006/relationships/image" Target="../media/image62.png"/><Relationship Id="rId222" Type="http://schemas.openxmlformats.org/officeDocument/2006/relationships/customXml" Target="../ink/ink722.xml"/><Relationship Id="rId264" Type="http://schemas.openxmlformats.org/officeDocument/2006/relationships/customXml" Target="../ink/ink736.xml"/><Relationship Id="rId471" Type="http://schemas.openxmlformats.org/officeDocument/2006/relationships/image" Target="../media/image4381.png"/><Relationship Id="rId667" Type="http://schemas.openxmlformats.org/officeDocument/2006/relationships/image" Target="../media/image83.png"/><Relationship Id="rId17" Type="http://schemas.openxmlformats.org/officeDocument/2006/relationships/image" Target="../media/image4159.png"/><Relationship Id="rId59" Type="http://schemas.openxmlformats.org/officeDocument/2006/relationships/image" Target="../media/image4180.png"/><Relationship Id="rId124" Type="http://schemas.openxmlformats.org/officeDocument/2006/relationships/customXml" Target="../ink/ink673.xml"/><Relationship Id="rId527" Type="http://schemas.openxmlformats.org/officeDocument/2006/relationships/image" Target="../media/image12.png"/><Relationship Id="rId569" Type="http://schemas.openxmlformats.org/officeDocument/2006/relationships/image" Target="../media/image33.png"/><Relationship Id="rId734" Type="http://schemas.openxmlformats.org/officeDocument/2006/relationships/customXml" Target="../ink/ink970.xml"/><Relationship Id="rId70" Type="http://schemas.openxmlformats.org/officeDocument/2006/relationships/customXml" Target="../ink/ink646.xml"/><Relationship Id="rId166" Type="http://schemas.openxmlformats.org/officeDocument/2006/relationships/customXml" Target="../ink/ink694.xml"/><Relationship Id="rId331" Type="http://schemas.openxmlformats.org/officeDocument/2006/relationships/image" Target="../media/image4313.png"/><Relationship Id="rId373" Type="http://schemas.openxmlformats.org/officeDocument/2006/relationships/image" Target="../media/image4332.png"/><Relationship Id="rId429" Type="http://schemas.openxmlformats.org/officeDocument/2006/relationships/image" Target="../media/image4360.png"/><Relationship Id="rId580" Type="http://schemas.openxmlformats.org/officeDocument/2006/relationships/customXml" Target="../ink/ink893.xml"/><Relationship Id="rId636" Type="http://schemas.openxmlformats.org/officeDocument/2006/relationships/customXml" Target="../ink/ink92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50.png"/><Relationship Id="rId440" Type="http://schemas.openxmlformats.org/officeDocument/2006/relationships/customXml" Target="../ink/ink824.xml"/><Relationship Id="rId678" Type="http://schemas.openxmlformats.org/officeDocument/2006/relationships/customXml" Target="../ink/ink942.xml"/><Relationship Id="rId28" Type="http://schemas.openxmlformats.org/officeDocument/2006/relationships/customXml" Target="../ink/ink625.xml"/><Relationship Id="rId275" Type="http://schemas.openxmlformats.org/officeDocument/2006/relationships/image" Target="../media/image4286.png"/><Relationship Id="rId300" Type="http://schemas.openxmlformats.org/officeDocument/2006/relationships/customXml" Target="../ink/ink754.xml"/><Relationship Id="rId538" Type="http://schemas.openxmlformats.org/officeDocument/2006/relationships/customXml" Target="../ink/ink872.xml"/><Relationship Id="rId703" Type="http://schemas.openxmlformats.org/officeDocument/2006/relationships/image" Target="../media/image101.png"/><Relationship Id="rId745" Type="http://schemas.openxmlformats.org/officeDocument/2006/relationships/image" Target="../media/image122.png"/><Relationship Id="rId81" Type="http://schemas.openxmlformats.org/officeDocument/2006/relationships/image" Target="../media/image4191.png"/><Relationship Id="rId135" Type="http://schemas.openxmlformats.org/officeDocument/2006/relationships/image" Target="../media/image4218.png"/><Relationship Id="rId177" Type="http://schemas.openxmlformats.org/officeDocument/2006/relationships/image" Target="../media/image4238.png"/><Relationship Id="rId342" Type="http://schemas.openxmlformats.org/officeDocument/2006/relationships/customXml" Target="../ink/ink775.xml"/><Relationship Id="rId384" Type="http://schemas.openxmlformats.org/officeDocument/2006/relationships/customXml" Target="../ink/ink796.xml"/><Relationship Id="rId591" Type="http://schemas.openxmlformats.org/officeDocument/2006/relationships/image" Target="../media/image45.png"/><Relationship Id="rId605" Type="http://schemas.openxmlformats.org/officeDocument/2006/relationships/image" Target="../media/image52.png"/><Relationship Id="rId202" Type="http://schemas.openxmlformats.org/officeDocument/2006/relationships/customXml" Target="../ink/ink712.xml"/><Relationship Id="rId647" Type="http://schemas.openxmlformats.org/officeDocument/2006/relationships/image" Target="../media/image73.png"/><Relationship Id="rId689" Type="http://schemas.openxmlformats.org/officeDocument/2006/relationships/image" Target="../media/image94.png"/><Relationship Id="rId39" Type="http://schemas.openxmlformats.org/officeDocument/2006/relationships/image" Target="../media/image4170.png"/><Relationship Id="rId286" Type="http://schemas.openxmlformats.org/officeDocument/2006/relationships/customXml" Target="../ink/ink747.xml"/><Relationship Id="rId451" Type="http://schemas.openxmlformats.org/officeDocument/2006/relationships/image" Target="../media/image4371.png"/><Relationship Id="rId493" Type="http://schemas.openxmlformats.org/officeDocument/2006/relationships/image" Target="../media/image4392.png"/><Relationship Id="rId507" Type="http://schemas.openxmlformats.org/officeDocument/2006/relationships/image" Target="../media/image4399.png"/><Relationship Id="rId549" Type="http://schemas.openxmlformats.org/officeDocument/2006/relationships/image" Target="../media/image23.png"/><Relationship Id="rId714" Type="http://schemas.openxmlformats.org/officeDocument/2006/relationships/customXml" Target="../ink/ink960.xml"/><Relationship Id="rId756" Type="http://schemas.openxmlformats.org/officeDocument/2006/relationships/customXml" Target="../ink/ink981.xml"/><Relationship Id="rId50" Type="http://schemas.openxmlformats.org/officeDocument/2006/relationships/customXml" Target="../ink/ink636.xml"/><Relationship Id="rId104" Type="http://schemas.openxmlformats.org/officeDocument/2006/relationships/customXml" Target="../ink/ink663.xml"/><Relationship Id="rId146" Type="http://schemas.openxmlformats.org/officeDocument/2006/relationships/customXml" Target="../ink/ink684.xml"/><Relationship Id="rId188" Type="http://schemas.openxmlformats.org/officeDocument/2006/relationships/customXml" Target="../ink/ink705.xml"/><Relationship Id="rId311" Type="http://schemas.openxmlformats.org/officeDocument/2006/relationships/image" Target="../media/image4303.png"/><Relationship Id="rId353" Type="http://schemas.openxmlformats.org/officeDocument/2006/relationships/image" Target="../media/image4322.png"/><Relationship Id="rId395" Type="http://schemas.openxmlformats.org/officeDocument/2006/relationships/image" Target="../media/image4343.png"/><Relationship Id="rId409" Type="http://schemas.openxmlformats.org/officeDocument/2006/relationships/image" Target="../media/image4350.png"/><Relationship Id="rId560" Type="http://schemas.openxmlformats.org/officeDocument/2006/relationships/customXml" Target="../ink/ink883.xml"/><Relationship Id="rId92" Type="http://schemas.openxmlformats.org/officeDocument/2006/relationships/customXml" Target="../ink/ink657.xml"/><Relationship Id="rId213" Type="http://schemas.openxmlformats.org/officeDocument/2006/relationships/image" Target="../media/image4256.png"/><Relationship Id="rId420" Type="http://schemas.openxmlformats.org/officeDocument/2006/relationships/customXml" Target="../ink/ink814.xml"/><Relationship Id="rId616" Type="http://schemas.openxmlformats.org/officeDocument/2006/relationships/customXml" Target="../ink/ink911.xml"/><Relationship Id="rId658" Type="http://schemas.openxmlformats.org/officeDocument/2006/relationships/customXml" Target="../ink/ink932.xml"/><Relationship Id="rId255" Type="http://schemas.openxmlformats.org/officeDocument/2006/relationships/image" Target="../media/image4276.png"/><Relationship Id="rId297" Type="http://schemas.openxmlformats.org/officeDocument/2006/relationships/image" Target="../media/image4296.png"/><Relationship Id="rId462" Type="http://schemas.openxmlformats.org/officeDocument/2006/relationships/customXml" Target="../ink/ink835.xml"/><Relationship Id="rId518" Type="http://schemas.openxmlformats.org/officeDocument/2006/relationships/customXml" Target="../ink/ink862.xml"/><Relationship Id="rId725" Type="http://schemas.openxmlformats.org/officeDocument/2006/relationships/image" Target="../media/image112.png"/><Relationship Id="rId115" Type="http://schemas.openxmlformats.org/officeDocument/2006/relationships/image" Target="../media/image4208.png"/><Relationship Id="rId157" Type="http://schemas.openxmlformats.org/officeDocument/2006/relationships/image" Target="../media/image4229.png"/><Relationship Id="rId322" Type="http://schemas.openxmlformats.org/officeDocument/2006/relationships/customXml" Target="../ink/ink765.xml"/><Relationship Id="rId364" Type="http://schemas.openxmlformats.org/officeDocument/2006/relationships/customXml" Target="../ink/ink786.xml"/><Relationship Id="rId767" Type="http://schemas.openxmlformats.org/officeDocument/2006/relationships/image" Target="../media/image133.png"/><Relationship Id="rId61" Type="http://schemas.openxmlformats.org/officeDocument/2006/relationships/image" Target="../media/image4181.png"/><Relationship Id="rId199" Type="http://schemas.openxmlformats.org/officeDocument/2006/relationships/image" Target="../media/image4249.png"/><Relationship Id="rId571" Type="http://schemas.openxmlformats.org/officeDocument/2006/relationships/image" Target="../media/image34.png"/><Relationship Id="rId627" Type="http://schemas.openxmlformats.org/officeDocument/2006/relationships/image" Target="../media/image63.png"/><Relationship Id="rId669" Type="http://schemas.openxmlformats.org/officeDocument/2006/relationships/image" Target="../media/image84.png"/><Relationship Id="rId19" Type="http://schemas.openxmlformats.org/officeDocument/2006/relationships/image" Target="../media/image4160.png"/><Relationship Id="rId224" Type="http://schemas.openxmlformats.org/officeDocument/2006/relationships/customXml" Target="../ink/ink723.xml"/><Relationship Id="rId266" Type="http://schemas.openxmlformats.org/officeDocument/2006/relationships/customXml" Target="../ink/ink737.xml"/><Relationship Id="rId431" Type="http://schemas.openxmlformats.org/officeDocument/2006/relationships/image" Target="../media/image4361.png"/><Relationship Id="rId473" Type="http://schemas.openxmlformats.org/officeDocument/2006/relationships/image" Target="../media/image4382.png"/><Relationship Id="rId529" Type="http://schemas.openxmlformats.org/officeDocument/2006/relationships/image" Target="../media/image13.png"/><Relationship Id="rId680" Type="http://schemas.openxmlformats.org/officeDocument/2006/relationships/customXml" Target="../ink/ink943.xml"/><Relationship Id="rId736" Type="http://schemas.openxmlformats.org/officeDocument/2006/relationships/customXml" Target="../ink/ink971.xml"/><Relationship Id="rId30" Type="http://schemas.openxmlformats.org/officeDocument/2006/relationships/customXml" Target="../ink/ink626.xml"/><Relationship Id="rId126" Type="http://schemas.openxmlformats.org/officeDocument/2006/relationships/customXml" Target="../ink/ink674.xml"/><Relationship Id="rId168" Type="http://schemas.openxmlformats.org/officeDocument/2006/relationships/customXml" Target="../ink/ink695.xml"/><Relationship Id="rId333" Type="http://schemas.openxmlformats.org/officeDocument/2006/relationships/image" Target="../media/image4314.png"/><Relationship Id="rId540" Type="http://schemas.openxmlformats.org/officeDocument/2006/relationships/customXml" Target="../ink/ink873.xml"/><Relationship Id="rId72" Type="http://schemas.openxmlformats.org/officeDocument/2006/relationships/customXml" Target="../ink/ink647.xml"/><Relationship Id="rId375" Type="http://schemas.openxmlformats.org/officeDocument/2006/relationships/image" Target="../media/image4333.png"/><Relationship Id="rId582" Type="http://schemas.openxmlformats.org/officeDocument/2006/relationships/customXml" Target="../ink/ink894.xml"/><Relationship Id="rId638" Type="http://schemas.openxmlformats.org/officeDocument/2006/relationships/customXml" Target="../ink/ink922.xml"/><Relationship Id="rId3" Type="http://schemas.openxmlformats.org/officeDocument/2006/relationships/image" Target="../media/image4152.png"/><Relationship Id="rId277" Type="http://schemas.openxmlformats.org/officeDocument/2006/relationships/image" Target="../media/image4287.png"/><Relationship Id="rId400" Type="http://schemas.openxmlformats.org/officeDocument/2006/relationships/customXml" Target="../ink/ink804.xml"/><Relationship Id="rId442" Type="http://schemas.openxmlformats.org/officeDocument/2006/relationships/customXml" Target="../ink/ink825.xml"/><Relationship Id="rId484" Type="http://schemas.openxmlformats.org/officeDocument/2006/relationships/customXml" Target="../ink/ink845.xml"/><Relationship Id="rId705" Type="http://schemas.openxmlformats.org/officeDocument/2006/relationships/image" Target="../media/image102.png"/><Relationship Id="rId137" Type="http://schemas.openxmlformats.org/officeDocument/2006/relationships/image" Target="../media/image4219.png"/><Relationship Id="rId302" Type="http://schemas.openxmlformats.org/officeDocument/2006/relationships/customXml" Target="../ink/ink755.xml"/><Relationship Id="rId344" Type="http://schemas.openxmlformats.org/officeDocument/2006/relationships/customXml" Target="../ink/ink776.xml"/><Relationship Id="rId691" Type="http://schemas.openxmlformats.org/officeDocument/2006/relationships/image" Target="../media/image95.png"/><Relationship Id="rId747" Type="http://schemas.openxmlformats.org/officeDocument/2006/relationships/image" Target="../media/image123.png"/><Relationship Id="rId41" Type="http://schemas.openxmlformats.org/officeDocument/2006/relationships/image" Target="../media/image4171.png"/><Relationship Id="rId83" Type="http://schemas.openxmlformats.org/officeDocument/2006/relationships/image" Target="../media/image4192.png"/><Relationship Id="rId179" Type="http://schemas.openxmlformats.org/officeDocument/2006/relationships/image" Target="../media/image4239.png"/><Relationship Id="rId386" Type="http://schemas.openxmlformats.org/officeDocument/2006/relationships/customXml" Target="../ink/ink797.xml"/><Relationship Id="rId551" Type="http://schemas.openxmlformats.org/officeDocument/2006/relationships/image" Target="../media/image24.png"/><Relationship Id="rId593" Type="http://schemas.openxmlformats.org/officeDocument/2006/relationships/image" Target="../media/image46.png"/><Relationship Id="rId607" Type="http://schemas.openxmlformats.org/officeDocument/2006/relationships/image" Target="../media/image53.png"/><Relationship Id="rId649" Type="http://schemas.openxmlformats.org/officeDocument/2006/relationships/image" Target="../media/image74.png"/><Relationship Id="rId190" Type="http://schemas.openxmlformats.org/officeDocument/2006/relationships/customXml" Target="../ink/ink706.xml"/><Relationship Id="rId204" Type="http://schemas.openxmlformats.org/officeDocument/2006/relationships/customXml" Target="../ink/ink713.xml"/><Relationship Id="rId288" Type="http://schemas.openxmlformats.org/officeDocument/2006/relationships/customXml" Target="../ink/ink748.xml"/><Relationship Id="rId411" Type="http://schemas.openxmlformats.org/officeDocument/2006/relationships/image" Target="../media/image4351.png"/><Relationship Id="rId453" Type="http://schemas.openxmlformats.org/officeDocument/2006/relationships/image" Target="../media/image4372.png"/><Relationship Id="rId509" Type="http://schemas.openxmlformats.org/officeDocument/2006/relationships/image" Target="../media/image4400.png"/><Relationship Id="rId660" Type="http://schemas.openxmlformats.org/officeDocument/2006/relationships/customXml" Target="../ink/ink933.xml"/><Relationship Id="rId106" Type="http://schemas.openxmlformats.org/officeDocument/2006/relationships/customXml" Target="../ink/ink664.xml"/><Relationship Id="rId313" Type="http://schemas.openxmlformats.org/officeDocument/2006/relationships/image" Target="../media/image4304.png"/><Relationship Id="rId495" Type="http://schemas.openxmlformats.org/officeDocument/2006/relationships/image" Target="../media/image4393.png"/><Relationship Id="rId716" Type="http://schemas.openxmlformats.org/officeDocument/2006/relationships/customXml" Target="../ink/ink961.xml"/><Relationship Id="rId758" Type="http://schemas.openxmlformats.org/officeDocument/2006/relationships/customXml" Target="../ink/ink982.xml"/><Relationship Id="rId10" Type="http://schemas.openxmlformats.org/officeDocument/2006/relationships/customXml" Target="../ink/ink616.xml"/><Relationship Id="rId52" Type="http://schemas.openxmlformats.org/officeDocument/2006/relationships/customXml" Target="../ink/ink637.xml"/><Relationship Id="rId94" Type="http://schemas.openxmlformats.org/officeDocument/2006/relationships/customXml" Target="../ink/ink658.xml"/><Relationship Id="rId148" Type="http://schemas.openxmlformats.org/officeDocument/2006/relationships/customXml" Target="../ink/ink685.xml"/><Relationship Id="rId355" Type="http://schemas.openxmlformats.org/officeDocument/2006/relationships/image" Target="../media/image4323.png"/><Relationship Id="rId397" Type="http://schemas.openxmlformats.org/officeDocument/2006/relationships/image" Target="../media/image4344.png"/><Relationship Id="rId520" Type="http://schemas.openxmlformats.org/officeDocument/2006/relationships/customXml" Target="../ink/ink863.xml"/><Relationship Id="rId562" Type="http://schemas.openxmlformats.org/officeDocument/2006/relationships/customXml" Target="../ink/ink884.xml"/><Relationship Id="rId618" Type="http://schemas.openxmlformats.org/officeDocument/2006/relationships/customXml" Target="../ink/ink912.xml"/><Relationship Id="rId215" Type="http://schemas.openxmlformats.org/officeDocument/2006/relationships/image" Target="../media/image4257.png"/><Relationship Id="rId257" Type="http://schemas.openxmlformats.org/officeDocument/2006/relationships/image" Target="../media/image4277.png"/><Relationship Id="rId422" Type="http://schemas.openxmlformats.org/officeDocument/2006/relationships/customXml" Target="../ink/ink815.xml"/><Relationship Id="rId464" Type="http://schemas.openxmlformats.org/officeDocument/2006/relationships/customXml" Target="../ink/ink836.xml"/><Relationship Id="rId299" Type="http://schemas.openxmlformats.org/officeDocument/2006/relationships/image" Target="../media/image4297.png"/><Relationship Id="rId727" Type="http://schemas.openxmlformats.org/officeDocument/2006/relationships/image" Target="../media/image113.png"/><Relationship Id="rId63" Type="http://schemas.openxmlformats.org/officeDocument/2006/relationships/image" Target="../media/image4182.png"/><Relationship Id="rId159" Type="http://schemas.openxmlformats.org/officeDocument/2006/relationships/image" Target="../media/image4230.png"/><Relationship Id="rId366" Type="http://schemas.openxmlformats.org/officeDocument/2006/relationships/customXml" Target="../ink/ink787.xml"/><Relationship Id="rId573" Type="http://schemas.openxmlformats.org/officeDocument/2006/relationships/image" Target="../media/image35.png"/><Relationship Id="rId226" Type="http://schemas.openxmlformats.org/officeDocument/2006/relationships/customXml" Target="../ink/ink724.xml"/><Relationship Id="rId433" Type="http://schemas.openxmlformats.org/officeDocument/2006/relationships/image" Target="../media/image4362.png"/><Relationship Id="rId640" Type="http://schemas.openxmlformats.org/officeDocument/2006/relationships/customXml" Target="../ink/ink923.xml"/><Relationship Id="rId738" Type="http://schemas.openxmlformats.org/officeDocument/2006/relationships/customXml" Target="../ink/ink972.xml"/><Relationship Id="rId74" Type="http://schemas.openxmlformats.org/officeDocument/2006/relationships/customXml" Target="../ink/ink648.xml"/><Relationship Id="rId377" Type="http://schemas.openxmlformats.org/officeDocument/2006/relationships/image" Target="../media/image4334.png"/><Relationship Id="rId500" Type="http://schemas.openxmlformats.org/officeDocument/2006/relationships/customXml" Target="../ink/ink853.xml"/><Relationship Id="rId584" Type="http://schemas.openxmlformats.org/officeDocument/2006/relationships/customXml" Target="../ink/ink895.xml"/><Relationship Id="rId5" Type="http://schemas.openxmlformats.org/officeDocument/2006/relationships/image" Target="../media/image4153.png"/><Relationship Id="rId444" Type="http://schemas.openxmlformats.org/officeDocument/2006/relationships/customXml" Target="../ink/ink826.xml"/><Relationship Id="rId651" Type="http://schemas.openxmlformats.org/officeDocument/2006/relationships/image" Target="../media/image75.png"/><Relationship Id="rId749" Type="http://schemas.openxmlformats.org/officeDocument/2006/relationships/image" Target="../media/image124.png"/><Relationship Id="rId290" Type="http://schemas.openxmlformats.org/officeDocument/2006/relationships/customXml" Target="../ink/ink749.xml"/><Relationship Id="rId304" Type="http://schemas.openxmlformats.org/officeDocument/2006/relationships/customXml" Target="../ink/ink756.xml"/><Relationship Id="rId388" Type="http://schemas.openxmlformats.org/officeDocument/2006/relationships/customXml" Target="../ink/ink798.xml"/><Relationship Id="rId511" Type="http://schemas.openxmlformats.org/officeDocument/2006/relationships/image" Target="../media/image4401.png"/><Relationship Id="rId609" Type="http://schemas.openxmlformats.org/officeDocument/2006/relationships/image" Target="../media/image54.png"/><Relationship Id="rId85" Type="http://schemas.openxmlformats.org/officeDocument/2006/relationships/image" Target="../media/image4193.png"/><Relationship Id="rId150" Type="http://schemas.openxmlformats.org/officeDocument/2006/relationships/customXml" Target="../ink/ink686.xml"/><Relationship Id="rId595" Type="http://schemas.openxmlformats.org/officeDocument/2006/relationships/image" Target="../media/image47.png"/><Relationship Id="rId455" Type="http://schemas.openxmlformats.org/officeDocument/2006/relationships/image" Target="../media/image4373.png"/><Relationship Id="rId662" Type="http://schemas.openxmlformats.org/officeDocument/2006/relationships/customXml" Target="../ink/ink934.xml"/><Relationship Id="rId12" Type="http://schemas.openxmlformats.org/officeDocument/2006/relationships/customXml" Target="../ink/ink617.xml"/><Relationship Id="rId108" Type="http://schemas.openxmlformats.org/officeDocument/2006/relationships/customXml" Target="../ink/ink665.xml"/><Relationship Id="rId315" Type="http://schemas.openxmlformats.org/officeDocument/2006/relationships/image" Target="../media/image4305.png"/><Relationship Id="rId522" Type="http://schemas.openxmlformats.org/officeDocument/2006/relationships/customXml" Target="../ink/ink864.xml"/><Relationship Id="rId96" Type="http://schemas.openxmlformats.org/officeDocument/2006/relationships/customXml" Target="../ink/ink659.xml"/><Relationship Id="rId161" Type="http://schemas.openxmlformats.org/officeDocument/2006/relationships/image" Target="../media/image3645.png"/><Relationship Id="rId399" Type="http://schemas.openxmlformats.org/officeDocument/2006/relationships/image" Target="../media/image4345.png"/><Relationship Id="rId259" Type="http://schemas.openxmlformats.org/officeDocument/2006/relationships/image" Target="../media/image4278.png"/><Relationship Id="rId466" Type="http://schemas.openxmlformats.org/officeDocument/2006/relationships/customXml" Target="../ink/ink837.xml"/><Relationship Id="rId673" Type="http://schemas.openxmlformats.org/officeDocument/2006/relationships/image" Target="../media/image86.png"/><Relationship Id="rId23" Type="http://schemas.openxmlformats.org/officeDocument/2006/relationships/image" Target="../media/image4162.png"/><Relationship Id="rId119" Type="http://schemas.openxmlformats.org/officeDocument/2006/relationships/image" Target="../media/image4210.png"/><Relationship Id="rId326" Type="http://schemas.openxmlformats.org/officeDocument/2006/relationships/customXml" Target="../ink/ink767.xml"/><Relationship Id="rId533" Type="http://schemas.openxmlformats.org/officeDocument/2006/relationships/image" Target="../media/image15.png"/><Relationship Id="rId740" Type="http://schemas.openxmlformats.org/officeDocument/2006/relationships/customXml" Target="../ink/ink973.xml"/><Relationship Id="rId172" Type="http://schemas.openxmlformats.org/officeDocument/2006/relationships/customXml" Target="../ink/ink697.xml"/><Relationship Id="rId477" Type="http://schemas.openxmlformats.org/officeDocument/2006/relationships/image" Target="../media/image4384.png"/><Relationship Id="rId600" Type="http://schemas.openxmlformats.org/officeDocument/2006/relationships/customXml" Target="../ink/ink903.xml"/><Relationship Id="rId684" Type="http://schemas.openxmlformats.org/officeDocument/2006/relationships/customXml" Target="../ink/ink945.xml"/><Relationship Id="rId337" Type="http://schemas.openxmlformats.org/officeDocument/2006/relationships/image" Target="../media/image4316.png"/><Relationship Id="rId34" Type="http://schemas.openxmlformats.org/officeDocument/2006/relationships/customXml" Target="../ink/ink628.xml"/><Relationship Id="rId544" Type="http://schemas.openxmlformats.org/officeDocument/2006/relationships/customXml" Target="../ink/ink875.xml"/><Relationship Id="rId751" Type="http://schemas.openxmlformats.org/officeDocument/2006/relationships/image" Target="../media/image125.png"/><Relationship Id="rId183" Type="http://schemas.openxmlformats.org/officeDocument/2006/relationships/image" Target="../media/image4241.png"/><Relationship Id="rId390" Type="http://schemas.openxmlformats.org/officeDocument/2006/relationships/customXml" Target="../ink/ink799.xml"/><Relationship Id="rId404" Type="http://schemas.openxmlformats.org/officeDocument/2006/relationships/customXml" Target="../ink/ink806.xml"/><Relationship Id="rId611" Type="http://schemas.openxmlformats.org/officeDocument/2006/relationships/image" Target="../media/image55.png"/><Relationship Id="rId250" Type="http://schemas.openxmlformats.org/officeDocument/2006/relationships/customXml" Target="../ink/ink729.xml"/><Relationship Id="rId488" Type="http://schemas.openxmlformats.org/officeDocument/2006/relationships/customXml" Target="../ink/ink847.xml"/><Relationship Id="rId695" Type="http://schemas.openxmlformats.org/officeDocument/2006/relationships/image" Target="../media/image97.png"/><Relationship Id="rId709" Type="http://schemas.openxmlformats.org/officeDocument/2006/relationships/image" Target="../media/image104.png"/><Relationship Id="rId45" Type="http://schemas.openxmlformats.org/officeDocument/2006/relationships/image" Target="../media/image4173.png"/><Relationship Id="rId110" Type="http://schemas.openxmlformats.org/officeDocument/2006/relationships/customXml" Target="../ink/ink666.xml"/><Relationship Id="rId348" Type="http://schemas.openxmlformats.org/officeDocument/2006/relationships/customXml" Target="../ink/ink778.xml"/><Relationship Id="rId555" Type="http://schemas.openxmlformats.org/officeDocument/2006/relationships/image" Target="../media/image26.png"/><Relationship Id="rId762" Type="http://schemas.openxmlformats.org/officeDocument/2006/relationships/customXml" Target="../ink/ink984.xml"/><Relationship Id="rId194" Type="http://schemas.openxmlformats.org/officeDocument/2006/relationships/customXml" Target="../ink/ink708.xml"/><Relationship Id="rId208" Type="http://schemas.openxmlformats.org/officeDocument/2006/relationships/customXml" Target="../ink/ink715.xml"/><Relationship Id="rId415" Type="http://schemas.openxmlformats.org/officeDocument/2006/relationships/image" Target="../media/image4353.png"/><Relationship Id="rId622" Type="http://schemas.openxmlformats.org/officeDocument/2006/relationships/customXml" Target="../ink/ink914.xml"/><Relationship Id="rId261" Type="http://schemas.openxmlformats.org/officeDocument/2006/relationships/image" Target="../media/image4279.png"/><Relationship Id="rId499" Type="http://schemas.openxmlformats.org/officeDocument/2006/relationships/image" Target="../media/image4395.png"/><Relationship Id="rId56" Type="http://schemas.openxmlformats.org/officeDocument/2006/relationships/customXml" Target="../ink/ink639.xml"/><Relationship Id="rId359" Type="http://schemas.openxmlformats.org/officeDocument/2006/relationships/image" Target="../media/image4325.png"/><Relationship Id="rId566" Type="http://schemas.openxmlformats.org/officeDocument/2006/relationships/customXml" Target="../ink/ink886.xml"/><Relationship Id="rId773" Type="http://schemas.openxmlformats.org/officeDocument/2006/relationships/image" Target="../media/image136.png"/><Relationship Id="rId121" Type="http://schemas.openxmlformats.org/officeDocument/2006/relationships/image" Target="../media/image4211.png"/><Relationship Id="rId219" Type="http://schemas.openxmlformats.org/officeDocument/2006/relationships/image" Target="../media/image4259.png"/><Relationship Id="rId426" Type="http://schemas.openxmlformats.org/officeDocument/2006/relationships/customXml" Target="../ink/ink817.xml"/><Relationship Id="rId633" Type="http://schemas.openxmlformats.org/officeDocument/2006/relationships/image" Target="../media/image66.png"/><Relationship Id="rId67" Type="http://schemas.openxmlformats.org/officeDocument/2006/relationships/image" Target="../media/image4184.png"/><Relationship Id="rId272" Type="http://schemas.openxmlformats.org/officeDocument/2006/relationships/customXml" Target="../ink/ink740.xml"/><Relationship Id="rId577" Type="http://schemas.openxmlformats.org/officeDocument/2006/relationships/image" Target="../media/image38.png"/><Relationship Id="rId700" Type="http://schemas.openxmlformats.org/officeDocument/2006/relationships/customXml" Target="../ink/ink953.xml"/><Relationship Id="rId132" Type="http://schemas.openxmlformats.org/officeDocument/2006/relationships/customXml" Target="../ink/ink677.xml"/><Relationship Id="rId437" Type="http://schemas.openxmlformats.org/officeDocument/2006/relationships/image" Target="../media/image4364.png"/><Relationship Id="rId644" Type="http://schemas.openxmlformats.org/officeDocument/2006/relationships/customXml" Target="../ink/ink925.xml"/><Relationship Id="rId283" Type="http://schemas.openxmlformats.org/officeDocument/2006/relationships/image" Target="../media/image4289.png"/><Relationship Id="rId490" Type="http://schemas.openxmlformats.org/officeDocument/2006/relationships/customXml" Target="../ink/ink848.xml"/><Relationship Id="rId504" Type="http://schemas.openxmlformats.org/officeDocument/2006/relationships/customXml" Target="../ink/ink855.xml"/><Relationship Id="rId711" Type="http://schemas.openxmlformats.org/officeDocument/2006/relationships/image" Target="../media/image105.png"/><Relationship Id="rId78" Type="http://schemas.openxmlformats.org/officeDocument/2006/relationships/customXml" Target="../ink/ink650.xml"/><Relationship Id="rId143" Type="http://schemas.openxmlformats.org/officeDocument/2006/relationships/image" Target="../media/image4222.png"/><Relationship Id="rId350" Type="http://schemas.openxmlformats.org/officeDocument/2006/relationships/customXml" Target="../ink/ink779.xml"/><Relationship Id="rId588" Type="http://schemas.openxmlformats.org/officeDocument/2006/relationships/customXml" Target="../ink/ink897.xml"/><Relationship Id="rId9" Type="http://schemas.openxmlformats.org/officeDocument/2006/relationships/image" Target="../media/image4155.png"/><Relationship Id="rId210" Type="http://schemas.openxmlformats.org/officeDocument/2006/relationships/customXml" Target="../ink/ink716.xml"/><Relationship Id="rId448" Type="http://schemas.openxmlformats.org/officeDocument/2006/relationships/customXml" Target="../ink/ink828.xml"/><Relationship Id="rId655" Type="http://schemas.openxmlformats.org/officeDocument/2006/relationships/image" Target="../media/image77.png"/><Relationship Id="rId294" Type="http://schemas.openxmlformats.org/officeDocument/2006/relationships/customXml" Target="../ink/ink751.xml"/><Relationship Id="rId308" Type="http://schemas.openxmlformats.org/officeDocument/2006/relationships/customXml" Target="../ink/ink758.xml"/><Relationship Id="rId515" Type="http://schemas.openxmlformats.org/officeDocument/2006/relationships/image" Target="../media/image4403.png"/><Relationship Id="rId722" Type="http://schemas.openxmlformats.org/officeDocument/2006/relationships/customXml" Target="../ink/ink964.xml"/><Relationship Id="rId89" Type="http://schemas.openxmlformats.org/officeDocument/2006/relationships/image" Target="../media/image4195.png"/><Relationship Id="rId154" Type="http://schemas.openxmlformats.org/officeDocument/2006/relationships/customXml" Target="../ink/ink688.xml"/><Relationship Id="rId361" Type="http://schemas.openxmlformats.org/officeDocument/2006/relationships/image" Target="../media/image4326.png"/><Relationship Id="rId599" Type="http://schemas.openxmlformats.org/officeDocument/2006/relationships/image" Target="../media/image49.png"/><Relationship Id="rId459" Type="http://schemas.openxmlformats.org/officeDocument/2006/relationships/image" Target="../media/image4375.png"/><Relationship Id="rId666" Type="http://schemas.openxmlformats.org/officeDocument/2006/relationships/customXml" Target="../ink/ink936.xml"/><Relationship Id="rId16" Type="http://schemas.openxmlformats.org/officeDocument/2006/relationships/customXml" Target="../ink/ink619.xml"/><Relationship Id="rId221" Type="http://schemas.openxmlformats.org/officeDocument/2006/relationships/image" Target="../media/image4260.png"/><Relationship Id="rId319" Type="http://schemas.openxmlformats.org/officeDocument/2006/relationships/image" Target="../media/image4307.png"/><Relationship Id="rId526" Type="http://schemas.openxmlformats.org/officeDocument/2006/relationships/customXml" Target="../ink/ink866.xml"/><Relationship Id="rId733" Type="http://schemas.openxmlformats.org/officeDocument/2006/relationships/image" Target="../media/image116.png"/><Relationship Id="rId165" Type="http://schemas.openxmlformats.org/officeDocument/2006/relationships/image" Target="../media/image4232.png"/><Relationship Id="rId372" Type="http://schemas.openxmlformats.org/officeDocument/2006/relationships/customXml" Target="../ink/ink790.xml"/><Relationship Id="rId677" Type="http://schemas.openxmlformats.org/officeDocument/2006/relationships/image" Target="../media/image88.png"/><Relationship Id="rId232" Type="http://schemas.openxmlformats.org/officeDocument/2006/relationships/customXml" Target="../ink/ink727.xml"/><Relationship Id="rId27" Type="http://schemas.openxmlformats.org/officeDocument/2006/relationships/image" Target="../media/image4164.png"/><Relationship Id="rId537" Type="http://schemas.openxmlformats.org/officeDocument/2006/relationships/image" Target="../media/image17.png"/><Relationship Id="rId744" Type="http://schemas.openxmlformats.org/officeDocument/2006/relationships/customXml" Target="../ink/ink975.xml"/><Relationship Id="rId80" Type="http://schemas.openxmlformats.org/officeDocument/2006/relationships/customXml" Target="../ink/ink651.xml"/><Relationship Id="rId176" Type="http://schemas.openxmlformats.org/officeDocument/2006/relationships/customXml" Target="../ink/ink699.xml"/><Relationship Id="rId383" Type="http://schemas.openxmlformats.org/officeDocument/2006/relationships/image" Target="../media/image4337.png"/><Relationship Id="rId590" Type="http://schemas.openxmlformats.org/officeDocument/2006/relationships/customXml" Target="../ink/ink898.xml"/><Relationship Id="rId604" Type="http://schemas.openxmlformats.org/officeDocument/2006/relationships/customXml" Target="../ink/ink905.xml"/><Relationship Id="rId450" Type="http://schemas.openxmlformats.org/officeDocument/2006/relationships/customXml" Target="../ink/ink829.xml"/><Relationship Id="rId688" Type="http://schemas.openxmlformats.org/officeDocument/2006/relationships/customXml" Target="../ink/ink947.xml"/><Relationship Id="rId38" Type="http://schemas.openxmlformats.org/officeDocument/2006/relationships/customXml" Target="../ink/ink630.xml"/><Relationship Id="rId103" Type="http://schemas.openxmlformats.org/officeDocument/2006/relationships/image" Target="../media/image4202.png"/><Relationship Id="rId310" Type="http://schemas.openxmlformats.org/officeDocument/2006/relationships/customXml" Target="../ink/ink759.xml"/><Relationship Id="rId548" Type="http://schemas.openxmlformats.org/officeDocument/2006/relationships/customXml" Target="../ink/ink877.xml"/><Relationship Id="rId755" Type="http://schemas.openxmlformats.org/officeDocument/2006/relationships/image" Target="../media/image127.png"/><Relationship Id="rId91" Type="http://schemas.openxmlformats.org/officeDocument/2006/relationships/image" Target="../media/image4196.png"/><Relationship Id="rId187" Type="http://schemas.openxmlformats.org/officeDocument/2006/relationships/image" Target="../media/image4243.png"/><Relationship Id="rId394" Type="http://schemas.openxmlformats.org/officeDocument/2006/relationships/customXml" Target="../ink/ink801.xml"/><Relationship Id="rId408" Type="http://schemas.openxmlformats.org/officeDocument/2006/relationships/customXml" Target="../ink/ink808.xml"/><Relationship Id="rId615" Type="http://schemas.openxmlformats.org/officeDocument/2006/relationships/image" Target="../media/image57.png"/><Relationship Id="rId254" Type="http://schemas.openxmlformats.org/officeDocument/2006/relationships/customXml" Target="../ink/ink731.xml"/><Relationship Id="rId699" Type="http://schemas.openxmlformats.org/officeDocument/2006/relationships/image" Target="../media/image99.png"/><Relationship Id="rId49" Type="http://schemas.openxmlformats.org/officeDocument/2006/relationships/image" Target="../media/image4175.png"/><Relationship Id="rId114" Type="http://schemas.openxmlformats.org/officeDocument/2006/relationships/customXml" Target="../ink/ink668.xml"/><Relationship Id="rId461" Type="http://schemas.openxmlformats.org/officeDocument/2006/relationships/image" Target="../media/image4376.png"/><Relationship Id="rId559" Type="http://schemas.openxmlformats.org/officeDocument/2006/relationships/image" Target="../media/image28.png"/><Relationship Id="rId766" Type="http://schemas.openxmlformats.org/officeDocument/2006/relationships/customXml" Target="../ink/ink986.xml"/><Relationship Id="rId198" Type="http://schemas.openxmlformats.org/officeDocument/2006/relationships/customXml" Target="../ink/ink710.xml"/><Relationship Id="rId321" Type="http://schemas.openxmlformats.org/officeDocument/2006/relationships/image" Target="../media/image4308.png"/><Relationship Id="rId419" Type="http://schemas.openxmlformats.org/officeDocument/2006/relationships/image" Target="../media/image4355.png"/><Relationship Id="rId626" Type="http://schemas.openxmlformats.org/officeDocument/2006/relationships/customXml" Target="../ink/ink916.xml"/><Relationship Id="rId265" Type="http://schemas.openxmlformats.org/officeDocument/2006/relationships/image" Target="../media/image4281.png"/><Relationship Id="rId472" Type="http://schemas.openxmlformats.org/officeDocument/2006/relationships/customXml" Target="../ink/ink840.xml"/><Relationship Id="rId125" Type="http://schemas.openxmlformats.org/officeDocument/2006/relationships/image" Target="../media/image4213.png"/><Relationship Id="rId332" Type="http://schemas.openxmlformats.org/officeDocument/2006/relationships/customXml" Target="../ink/ink770.xml"/><Relationship Id="rId637" Type="http://schemas.openxmlformats.org/officeDocument/2006/relationships/image" Target="../media/image68.png"/><Relationship Id="rId276" Type="http://schemas.openxmlformats.org/officeDocument/2006/relationships/customXml" Target="../ink/ink742.xml"/><Relationship Id="rId483" Type="http://schemas.openxmlformats.org/officeDocument/2006/relationships/image" Target="../media/image4387.png"/><Relationship Id="rId690" Type="http://schemas.openxmlformats.org/officeDocument/2006/relationships/customXml" Target="../ink/ink948.xml"/><Relationship Id="rId704" Type="http://schemas.openxmlformats.org/officeDocument/2006/relationships/customXml" Target="../ink/ink955.xml"/><Relationship Id="rId40" Type="http://schemas.openxmlformats.org/officeDocument/2006/relationships/customXml" Target="../ink/ink631.xml"/><Relationship Id="rId136" Type="http://schemas.openxmlformats.org/officeDocument/2006/relationships/customXml" Target="../ink/ink679.xml"/><Relationship Id="rId343" Type="http://schemas.openxmlformats.org/officeDocument/2006/relationships/image" Target="../media/image345.png"/><Relationship Id="rId550" Type="http://schemas.openxmlformats.org/officeDocument/2006/relationships/customXml" Target="../ink/ink878.xml"/><Relationship Id="rId203" Type="http://schemas.openxmlformats.org/officeDocument/2006/relationships/image" Target="../media/image4251.png"/><Relationship Id="rId648" Type="http://schemas.openxmlformats.org/officeDocument/2006/relationships/customXml" Target="../ink/ink927.xml"/><Relationship Id="rId287" Type="http://schemas.openxmlformats.org/officeDocument/2006/relationships/image" Target="../media/image4291.png"/><Relationship Id="rId410" Type="http://schemas.openxmlformats.org/officeDocument/2006/relationships/customXml" Target="../ink/ink809.xml"/><Relationship Id="rId494" Type="http://schemas.openxmlformats.org/officeDocument/2006/relationships/customXml" Target="../ink/ink850.xml"/><Relationship Id="rId508" Type="http://schemas.openxmlformats.org/officeDocument/2006/relationships/customXml" Target="../ink/ink857.xml"/><Relationship Id="rId715" Type="http://schemas.openxmlformats.org/officeDocument/2006/relationships/image" Target="../media/image107.png"/><Relationship Id="rId147" Type="http://schemas.openxmlformats.org/officeDocument/2006/relationships/image" Target="../media/image4224.png"/><Relationship Id="rId354" Type="http://schemas.openxmlformats.org/officeDocument/2006/relationships/customXml" Target="../ink/ink781.xml"/><Relationship Id="rId51" Type="http://schemas.openxmlformats.org/officeDocument/2006/relationships/image" Target="../media/image4176.png"/><Relationship Id="rId561" Type="http://schemas.openxmlformats.org/officeDocument/2006/relationships/image" Target="../media/image29.png"/><Relationship Id="rId659" Type="http://schemas.openxmlformats.org/officeDocument/2006/relationships/image" Target="../media/image79.png"/><Relationship Id="rId214" Type="http://schemas.openxmlformats.org/officeDocument/2006/relationships/customXml" Target="../ink/ink718.xml"/><Relationship Id="rId298" Type="http://schemas.openxmlformats.org/officeDocument/2006/relationships/customXml" Target="../ink/ink753.xml"/><Relationship Id="rId421" Type="http://schemas.openxmlformats.org/officeDocument/2006/relationships/image" Target="../media/image4356.png"/><Relationship Id="rId519" Type="http://schemas.openxmlformats.org/officeDocument/2006/relationships/image" Target="../media/image4405.png"/><Relationship Id="rId158" Type="http://schemas.openxmlformats.org/officeDocument/2006/relationships/customXml" Target="../ink/ink690.xml"/><Relationship Id="rId726" Type="http://schemas.openxmlformats.org/officeDocument/2006/relationships/customXml" Target="../ink/ink966.xml"/><Relationship Id="rId62" Type="http://schemas.openxmlformats.org/officeDocument/2006/relationships/customXml" Target="../ink/ink642.xml"/><Relationship Id="rId365" Type="http://schemas.openxmlformats.org/officeDocument/2006/relationships/image" Target="../media/image4328.png"/><Relationship Id="rId572" Type="http://schemas.openxmlformats.org/officeDocument/2006/relationships/customXml" Target="../ink/ink889.xml"/><Relationship Id="rId225" Type="http://schemas.openxmlformats.org/officeDocument/2006/relationships/image" Target="../media/image4262.png"/><Relationship Id="rId432" Type="http://schemas.openxmlformats.org/officeDocument/2006/relationships/customXml" Target="../ink/ink820.xml"/><Relationship Id="rId737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5.png"/><Relationship Id="rId299" Type="http://schemas.openxmlformats.org/officeDocument/2006/relationships/image" Target="../media/image286.png"/><Relationship Id="rId21" Type="http://schemas.openxmlformats.org/officeDocument/2006/relationships/image" Target="../media/image146.png"/><Relationship Id="rId63" Type="http://schemas.openxmlformats.org/officeDocument/2006/relationships/image" Target="../media/image167.png"/><Relationship Id="rId159" Type="http://schemas.openxmlformats.org/officeDocument/2006/relationships/image" Target="../media/image216.png"/><Relationship Id="rId170" Type="http://schemas.openxmlformats.org/officeDocument/2006/relationships/customXml" Target="../ink/ink1074.xml"/><Relationship Id="rId226" Type="http://schemas.openxmlformats.org/officeDocument/2006/relationships/customXml" Target="../ink/ink1102.xml"/><Relationship Id="rId268" Type="http://schemas.openxmlformats.org/officeDocument/2006/relationships/customXml" Target="../ink/ink1123.xml"/><Relationship Id="rId32" Type="http://schemas.openxmlformats.org/officeDocument/2006/relationships/customXml" Target="../ink/ink1005.xml"/><Relationship Id="rId74" Type="http://schemas.openxmlformats.org/officeDocument/2006/relationships/customXml" Target="../ink/ink1026.xml"/><Relationship Id="rId128" Type="http://schemas.openxmlformats.org/officeDocument/2006/relationships/customXml" Target="../ink/ink1053.xml"/><Relationship Id="rId5" Type="http://schemas.openxmlformats.org/officeDocument/2006/relationships/image" Target="../media/image138.png"/><Relationship Id="rId181" Type="http://schemas.openxmlformats.org/officeDocument/2006/relationships/image" Target="../media/image227.png"/><Relationship Id="rId237" Type="http://schemas.openxmlformats.org/officeDocument/2006/relationships/image" Target="../media/image255.png"/><Relationship Id="rId279" Type="http://schemas.openxmlformats.org/officeDocument/2006/relationships/image" Target="../media/image276.png"/><Relationship Id="rId43" Type="http://schemas.openxmlformats.org/officeDocument/2006/relationships/image" Target="../media/image157.png"/><Relationship Id="rId139" Type="http://schemas.openxmlformats.org/officeDocument/2006/relationships/image" Target="../media/image206.png"/><Relationship Id="rId290" Type="http://schemas.openxmlformats.org/officeDocument/2006/relationships/customXml" Target="../ink/ink1134.xml"/><Relationship Id="rId304" Type="http://schemas.openxmlformats.org/officeDocument/2006/relationships/customXml" Target="../ink/ink1141.xml"/><Relationship Id="rId85" Type="http://schemas.openxmlformats.org/officeDocument/2006/relationships/image" Target="../media/image178.png"/><Relationship Id="rId150" Type="http://schemas.openxmlformats.org/officeDocument/2006/relationships/customXml" Target="../ink/ink1064.xml"/><Relationship Id="rId192" Type="http://schemas.openxmlformats.org/officeDocument/2006/relationships/customXml" Target="../ink/ink1085.xml"/><Relationship Id="rId206" Type="http://schemas.openxmlformats.org/officeDocument/2006/relationships/customXml" Target="../ink/ink1092.xml"/><Relationship Id="rId248" Type="http://schemas.openxmlformats.org/officeDocument/2006/relationships/customXml" Target="../ink/ink1113.xml"/><Relationship Id="rId12" Type="http://schemas.openxmlformats.org/officeDocument/2006/relationships/customXml" Target="../ink/ink995.xml"/><Relationship Id="rId108" Type="http://schemas.openxmlformats.org/officeDocument/2006/relationships/customXml" Target="../ink/ink1043.xml"/><Relationship Id="rId54" Type="http://schemas.openxmlformats.org/officeDocument/2006/relationships/customXml" Target="../ink/ink1016.xml"/><Relationship Id="rId96" Type="http://schemas.openxmlformats.org/officeDocument/2006/relationships/customXml" Target="../ink/ink1037.xml"/><Relationship Id="rId161" Type="http://schemas.openxmlformats.org/officeDocument/2006/relationships/image" Target="../media/image217.png"/><Relationship Id="rId217" Type="http://schemas.openxmlformats.org/officeDocument/2006/relationships/image" Target="../media/image245.png"/><Relationship Id="rId259" Type="http://schemas.openxmlformats.org/officeDocument/2006/relationships/image" Target="../media/image266.png"/><Relationship Id="rId23" Type="http://schemas.openxmlformats.org/officeDocument/2006/relationships/image" Target="../media/image147.png"/><Relationship Id="rId119" Type="http://schemas.openxmlformats.org/officeDocument/2006/relationships/image" Target="../media/image196.png"/><Relationship Id="rId270" Type="http://schemas.openxmlformats.org/officeDocument/2006/relationships/customXml" Target="../ink/ink1124.xml"/><Relationship Id="rId291" Type="http://schemas.openxmlformats.org/officeDocument/2006/relationships/image" Target="../media/image282.png"/><Relationship Id="rId305" Type="http://schemas.openxmlformats.org/officeDocument/2006/relationships/image" Target="../media/image289.png"/><Relationship Id="rId44" Type="http://schemas.openxmlformats.org/officeDocument/2006/relationships/customXml" Target="../ink/ink1011.xml"/><Relationship Id="rId65" Type="http://schemas.openxmlformats.org/officeDocument/2006/relationships/image" Target="../media/image168.png"/><Relationship Id="rId86" Type="http://schemas.openxmlformats.org/officeDocument/2006/relationships/customXml" Target="../ink/ink1032.xml"/><Relationship Id="rId130" Type="http://schemas.openxmlformats.org/officeDocument/2006/relationships/customXml" Target="../ink/ink1054.xml"/><Relationship Id="rId151" Type="http://schemas.openxmlformats.org/officeDocument/2006/relationships/image" Target="../media/image212.png"/><Relationship Id="rId172" Type="http://schemas.openxmlformats.org/officeDocument/2006/relationships/customXml" Target="../ink/ink1075.xml"/><Relationship Id="rId193" Type="http://schemas.openxmlformats.org/officeDocument/2006/relationships/image" Target="../media/image233.png"/><Relationship Id="rId207" Type="http://schemas.openxmlformats.org/officeDocument/2006/relationships/image" Target="../media/image240.png"/><Relationship Id="rId228" Type="http://schemas.openxmlformats.org/officeDocument/2006/relationships/customXml" Target="../ink/ink1103.xml"/><Relationship Id="rId249" Type="http://schemas.openxmlformats.org/officeDocument/2006/relationships/image" Target="../media/image261.png"/><Relationship Id="rId13" Type="http://schemas.openxmlformats.org/officeDocument/2006/relationships/image" Target="../media/image142.png"/><Relationship Id="rId109" Type="http://schemas.openxmlformats.org/officeDocument/2006/relationships/image" Target="../media/image190.png"/><Relationship Id="rId260" Type="http://schemas.openxmlformats.org/officeDocument/2006/relationships/customXml" Target="../ink/ink1119.xml"/><Relationship Id="rId281" Type="http://schemas.openxmlformats.org/officeDocument/2006/relationships/image" Target="../media/image277.png"/><Relationship Id="rId34" Type="http://schemas.openxmlformats.org/officeDocument/2006/relationships/customXml" Target="../ink/ink1006.xml"/><Relationship Id="rId55" Type="http://schemas.openxmlformats.org/officeDocument/2006/relationships/image" Target="../media/image163.png"/><Relationship Id="rId76" Type="http://schemas.openxmlformats.org/officeDocument/2006/relationships/customXml" Target="../ink/ink1027.xml"/><Relationship Id="rId97" Type="http://schemas.openxmlformats.org/officeDocument/2006/relationships/image" Target="../media/image184.png"/><Relationship Id="rId120" Type="http://schemas.openxmlformats.org/officeDocument/2006/relationships/customXml" Target="../ink/ink1049.xml"/><Relationship Id="rId141" Type="http://schemas.openxmlformats.org/officeDocument/2006/relationships/image" Target="../media/image207.png"/><Relationship Id="rId7" Type="http://schemas.openxmlformats.org/officeDocument/2006/relationships/image" Target="../media/image139.png"/><Relationship Id="rId162" Type="http://schemas.openxmlformats.org/officeDocument/2006/relationships/customXml" Target="../ink/ink1070.xml"/><Relationship Id="rId183" Type="http://schemas.openxmlformats.org/officeDocument/2006/relationships/image" Target="../media/image228.png"/><Relationship Id="rId218" Type="http://schemas.openxmlformats.org/officeDocument/2006/relationships/customXml" Target="../ink/ink1098.xml"/><Relationship Id="rId239" Type="http://schemas.openxmlformats.org/officeDocument/2006/relationships/image" Target="../media/image256.png"/><Relationship Id="rId250" Type="http://schemas.openxmlformats.org/officeDocument/2006/relationships/customXml" Target="../ink/ink1114.xml"/><Relationship Id="rId271" Type="http://schemas.openxmlformats.org/officeDocument/2006/relationships/image" Target="../media/image272.png"/><Relationship Id="rId292" Type="http://schemas.openxmlformats.org/officeDocument/2006/relationships/customXml" Target="../ink/ink1135.xml"/><Relationship Id="rId24" Type="http://schemas.openxmlformats.org/officeDocument/2006/relationships/customXml" Target="../ink/ink1001.xml"/><Relationship Id="rId45" Type="http://schemas.openxmlformats.org/officeDocument/2006/relationships/image" Target="../media/image158.png"/><Relationship Id="rId66" Type="http://schemas.openxmlformats.org/officeDocument/2006/relationships/customXml" Target="../ink/ink1022.xml"/><Relationship Id="rId87" Type="http://schemas.openxmlformats.org/officeDocument/2006/relationships/image" Target="../media/image179.png"/><Relationship Id="rId110" Type="http://schemas.openxmlformats.org/officeDocument/2006/relationships/customXml" Target="../ink/ink1044.xml"/><Relationship Id="rId131" Type="http://schemas.openxmlformats.org/officeDocument/2006/relationships/image" Target="../media/image202.png"/><Relationship Id="rId152" Type="http://schemas.openxmlformats.org/officeDocument/2006/relationships/customXml" Target="../ink/ink1065.xml"/><Relationship Id="rId173" Type="http://schemas.openxmlformats.org/officeDocument/2006/relationships/image" Target="../media/image223.png"/><Relationship Id="rId194" Type="http://schemas.openxmlformats.org/officeDocument/2006/relationships/customXml" Target="../ink/ink1086.xml"/><Relationship Id="rId208" Type="http://schemas.openxmlformats.org/officeDocument/2006/relationships/customXml" Target="../ink/ink1093.xml"/><Relationship Id="rId229" Type="http://schemas.openxmlformats.org/officeDocument/2006/relationships/image" Target="../media/image251.png"/><Relationship Id="rId240" Type="http://schemas.openxmlformats.org/officeDocument/2006/relationships/customXml" Target="../ink/ink1109.xml"/><Relationship Id="rId261" Type="http://schemas.openxmlformats.org/officeDocument/2006/relationships/image" Target="../media/image267.png"/><Relationship Id="rId14" Type="http://schemas.openxmlformats.org/officeDocument/2006/relationships/customXml" Target="../ink/ink996.xml"/><Relationship Id="rId35" Type="http://schemas.openxmlformats.org/officeDocument/2006/relationships/image" Target="../media/image153.png"/><Relationship Id="rId56" Type="http://schemas.openxmlformats.org/officeDocument/2006/relationships/customXml" Target="../ink/ink1017.xml"/><Relationship Id="rId77" Type="http://schemas.openxmlformats.org/officeDocument/2006/relationships/image" Target="../media/image174.png"/><Relationship Id="rId100" Type="http://schemas.openxmlformats.org/officeDocument/2006/relationships/customXml" Target="../ink/ink1039.xml"/><Relationship Id="rId282" Type="http://schemas.openxmlformats.org/officeDocument/2006/relationships/customXml" Target="../ink/ink1130.xml"/><Relationship Id="rId8" Type="http://schemas.openxmlformats.org/officeDocument/2006/relationships/customXml" Target="../ink/ink993.xml"/><Relationship Id="rId98" Type="http://schemas.openxmlformats.org/officeDocument/2006/relationships/customXml" Target="../ink/ink1038.xml"/><Relationship Id="rId121" Type="http://schemas.openxmlformats.org/officeDocument/2006/relationships/image" Target="../media/image197.png"/><Relationship Id="rId142" Type="http://schemas.openxmlformats.org/officeDocument/2006/relationships/customXml" Target="../ink/ink1060.xml"/><Relationship Id="rId163" Type="http://schemas.openxmlformats.org/officeDocument/2006/relationships/image" Target="../media/image218.png"/><Relationship Id="rId184" Type="http://schemas.openxmlformats.org/officeDocument/2006/relationships/customXml" Target="../ink/ink1081.xml"/><Relationship Id="rId219" Type="http://schemas.openxmlformats.org/officeDocument/2006/relationships/image" Target="../media/image246.png"/><Relationship Id="rId230" Type="http://schemas.openxmlformats.org/officeDocument/2006/relationships/customXml" Target="../ink/ink1104.xml"/><Relationship Id="rId251" Type="http://schemas.openxmlformats.org/officeDocument/2006/relationships/image" Target="../media/image262.png"/><Relationship Id="rId25" Type="http://schemas.openxmlformats.org/officeDocument/2006/relationships/image" Target="../media/image148.png"/><Relationship Id="rId46" Type="http://schemas.openxmlformats.org/officeDocument/2006/relationships/customXml" Target="../ink/ink1012.xml"/><Relationship Id="rId67" Type="http://schemas.openxmlformats.org/officeDocument/2006/relationships/image" Target="../media/image169.png"/><Relationship Id="rId272" Type="http://schemas.openxmlformats.org/officeDocument/2006/relationships/customXml" Target="../ink/ink1125.xml"/><Relationship Id="rId293" Type="http://schemas.openxmlformats.org/officeDocument/2006/relationships/image" Target="../media/image283.png"/><Relationship Id="rId88" Type="http://schemas.openxmlformats.org/officeDocument/2006/relationships/customXml" Target="../ink/ink1033.xml"/><Relationship Id="rId111" Type="http://schemas.openxmlformats.org/officeDocument/2006/relationships/image" Target="../media/image191.png"/><Relationship Id="rId132" Type="http://schemas.openxmlformats.org/officeDocument/2006/relationships/customXml" Target="../ink/ink1055.xml"/><Relationship Id="rId153" Type="http://schemas.openxmlformats.org/officeDocument/2006/relationships/image" Target="../media/image213.png"/><Relationship Id="rId174" Type="http://schemas.openxmlformats.org/officeDocument/2006/relationships/customXml" Target="../ink/ink1076.xml"/><Relationship Id="rId195" Type="http://schemas.openxmlformats.org/officeDocument/2006/relationships/image" Target="../media/image234.png"/><Relationship Id="rId209" Type="http://schemas.openxmlformats.org/officeDocument/2006/relationships/image" Target="../media/image241.png"/><Relationship Id="rId220" Type="http://schemas.openxmlformats.org/officeDocument/2006/relationships/customXml" Target="../ink/ink1099.xml"/><Relationship Id="rId241" Type="http://schemas.openxmlformats.org/officeDocument/2006/relationships/image" Target="../media/image257.png"/><Relationship Id="rId15" Type="http://schemas.openxmlformats.org/officeDocument/2006/relationships/image" Target="../media/image143.png"/><Relationship Id="rId36" Type="http://schemas.openxmlformats.org/officeDocument/2006/relationships/customXml" Target="../ink/ink1007.xml"/><Relationship Id="rId57" Type="http://schemas.openxmlformats.org/officeDocument/2006/relationships/image" Target="../media/image164.png"/><Relationship Id="rId262" Type="http://schemas.openxmlformats.org/officeDocument/2006/relationships/customXml" Target="../ink/ink1120.xml"/><Relationship Id="rId283" Type="http://schemas.openxmlformats.org/officeDocument/2006/relationships/image" Target="../media/image278.png"/><Relationship Id="rId78" Type="http://schemas.openxmlformats.org/officeDocument/2006/relationships/customXml" Target="../ink/ink1028.xml"/><Relationship Id="rId99" Type="http://schemas.openxmlformats.org/officeDocument/2006/relationships/image" Target="../media/image185.png"/><Relationship Id="rId101" Type="http://schemas.openxmlformats.org/officeDocument/2006/relationships/image" Target="../media/image186.png"/><Relationship Id="rId122" Type="http://schemas.openxmlformats.org/officeDocument/2006/relationships/customXml" Target="../ink/ink1050.xml"/><Relationship Id="rId143" Type="http://schemas.openxmlformats.org/officeDocument/2006/relationships/image" Target="../media/image208.png"/><Relationship Id="rId164" Type="http://schemas.openxmlformats.org/officeDocument/2006/relationships/customXml" Target="../ink/ink1071.xml"/><Relationship Id="rId185" Type="http://schemas.openxmlformats.org/officeDocument/2006/relationships/image" Target="../media/image229.png"/><Relationship Id="rId9" Type="http://schemas.openxmlformats.org/officeDocument/2006/relationships/image" Target="../media/image140.png"/><Relationship Id="rId210" Type="http://schemas.openxmlformats.org/officeDocument/2006/relationships/customXml" Target="../ink/ink1094.xml"/><Relationship Id="rId26" Type="http://schemas.openxmlformats.org/officeDocument/2006/relationships/customXml" Target="../ink/ink1002.xml"/><Relationship Id="rId231" Type="http://schemas.openxmlformats.org/officeDocument/2006/relationships/image" Target="../media/image252.png"/><Relationship Id="rId252" Type="http://schemas.openxmlformats.org/officeDocument/2006/relationships/customXml" Target="../ink/ink1115.xml"/><Relationship Id="rId273" Type="http://schemas.openxmlformats.org/officeDocument/2006/relationships/image" Target="../media/image273.png"/><Relationship Id="rId294" Type="http://schemas.openxmlformats.org/officeDocument/2006/relationships/customXml" Target="../ink/ink1136.xml"/><Relationship Id="rId47" Type="http://schemas.openxmlformats.org/officeDocument/2006/relationships/image" Target="../media/image159.png"/><Relationship Id="rId68" Type="http://schemas.openxmlformats.org/officeDocument/2006/relationships/customXml" Target="../ink/ink1023.xml"/><Relationship Id="rId89" Type="http://schemas.openxmlformats.org/officeDocument/2006/relationships/image" Target="../media/image180.png"/><Relationship Id="rId112" Type="http://schemas.openxmlformats.org/officeDocument/2006/relationships/customXml" Target="../ink/ink1045.xml"/><Relationship Id="rId133" Type="http://schemas.openxmlformats.org/officeDocument/2006/relationships/image" Target="../media/image203.png"/><Relationship Id="rId154" Type="http://schemas.openxmlformats.org/officeDocument/2006/relationships/customXml" Target="../ink/ink1066.xml"/><Relationship Id="rId175" Type="http://schemas.openxmlformats.org/officeDocument/2006/relationships/image" Target="../media/image224.png"/><Relationship Id="rId196" Type="http://schemas.openxmlformats.org/officeDocument/2006/relationships/customXml" Target="../ink/ink1087.xml"/><Relationship Id="rId200" Type="http://schemas.openxmlformats.org/officeDocument/2006/relationships/customXml" Target="../ink/ink1089.xml"/><Relationship Id="rId16" Type="http://schemas.openxmlformats.org/officeDocument/2006/relationships/customXml" Target="../ink/ink997.xml"/><Relationship Id="rId221" Type="http://schemas.openxmlformats.org/officeDocument/2006/relationships/image" Target="../media/image247.png"/><Relationship Id="rId242" Type="http://schemas.openxmlformats.org/officeDocument/2006/relationships/customXml" Target="../ink/ink1110.xml"/><Relationship Id="rId263" Type="http://schemas.openxmlformats.org/officeDocument/2006/relationships/image" Target="../media/image268.png"/><Relationship Id="rId284" Type="http://schemas.openxmlformats.org/officeDocument/2006/relationships/customXml" Target="../ink/ink1131.xml"/><Relationship Id="rId37" Type="http://schemas.openxmlformats.org/officeDocument/2006/relationships/image" Target="../media/image154.png"/><Relationship Id="rId58" Type="http://schemas.openxmlformats.org/officeDocument/2006/relationships/customXml" Target="../ink/ink1018.xml"/><Relationship Id="rId79" Type="http://schemas.openxmlformats.org/officeDocument/2006/relationships/image" Target="../media/image175.png"/><Relationship Id="rId102" Type="http://schemas.openxmlformats.org/officeDocument/2006/relationships/customXml" Target="../ink/ink1040.xml"/><Relationship Id="rId123" Type="http://schemas.openxmlformats.org/officeDocument/2006/relationships/image" Target="../media/image198.png"/><Relationship Id="rId144" Type="http://schemas.openxmlformats.org/officeDocument/2006/relationships/customXml" Target="../ink/ink1061.xml"/><Relationship Id="rId90" Type="http://schemas.openxmlformats.org/officeDocument/2006/relationships/customXml" Target="../ink/ink1034.xml"/><Relationship Id="rId165" Type="http://schemas.openxmlformats.org/officeDocument/2006/relationships/image" Target="../media/image219.png"/><Relationship Id="rId186" Type="http://schemas.openxmlformats.org/officeDocument/2006/relationships/customXml" Target="../ink/ink1082.xml"/><Relationship Id="rId211" Type="http://schemas.openxmlformats.org/officeDocument/2006/relationships/image" Target="../media/image242.png"/><Relationship Id="rId232" Type="http://schemas.openxmlformats.org/officeDocument/2006/relationships/customXml" Target="../ink/ink1105.xml"/><Relationship Id="rId253" Type="http://schemas.openxmlformats.org/officeDocument/2006/relationships/image" Target="../media/image263.png"/><Relationship Id="rId274" Type="http://schemas.openxmlformats.org/officeDocument/2006/relationships/customXml" Target="../ink/ink1126.xml"/><Relationship Id="rId295" Type="http://schemas.openxmlformats.org/officeDocument/2006/relationships/image" Target="../media/image284.png"/><Relationship Id="rId27" Type="http://schemas.openxmlformats.org/officeDocument/2006/relationships/image" Target="../media/image149.png"/><Relationship Id="rId48" Type="http://schemas.openxmlformats.org/officeDocument/2006/relationships/customXml" Target="../ink/ink1013.xml"/><Relationship Id="rId69" Type="http://schemas.openxmlformats.org/officeDocument/2006/relationships/image" Target="../media/image170.png"/><Relationship Id="rId113" Type="http://schemas.openxmlformats.org/officeDocument/2006/relationships/image" Target="../media/image192.png"/><Relationship Id="rId134" Type="http://schemas.openxmlformats.org/officeDocument/2006/relationships/customXml" Target="../ink/ink1056.xml"/><Relationship Id="rId80" Type="http://schemas.openxmlformats.org/officeDocument/2006/relationships/customXml" Target="../ink/ink1029.xml"/><Relationship Id="rId155" Type="http://schemas.openxmlformats.org/officeDocument/2006/relationships/image" Target="../media/image214.png"/><Relationship Id="rId176" Type="http://schemas.openxmlformats.org/officeDocument/2006/relationships/customXml" Target="../ink/ink1077.xml"/><Relationship Id="rId197" Type="http://schemas.openxmlformats.org/officeDocument/2006/relationships/image" Target="../media/image235.png"/><Relationship Id="rId201" Type="http://schemas.openxmlformats.org/officeDocument/2006/relationships/image" Target="../media/image237.png"/><Relationship Id="rId222" Type="http://schemas.openxmlformats.org/officeDocument/2006/relationships/customXml" Target="../ink/ink1100.xml"/><Relationship Id="rId243" Type="http://schemas.openxmlformats.org/officeDocument/2006/relationships/image" Target="../media/image258.png"/><Relationship Id="rId264" Type="http://schemas.openxmlformats.org/officeDocument/2006/relationships/customXml" Target="../ink/ink1121.xml"/><Relationship Id="rId285" Type="http://schemas.openxmlformats.org/officeDocument/2006/relationships/image" Target="../media/image279.png"/><Relationship Id="rId17" Type="http://schemas.openxmlformats.org/officeDocument/2006/relationships/image" Target="../media/image144.png"/><Relationship Id="rId38" Type="http://schemas.openxmlformats.org/officeDocument/2006/relationships/customXml" Target="../ink/ink1008.xml"/><Relationship Id="rId59" Type="http://schemas.openxmlformats.org/officeDocument/2006/relationships/image" Target="../media/image165.png"/><Relationship Id="rId103" Type="http://schemas.openxmlformats.org/officeDocument/2006/relationships/image" Target="../media/image187.png"/><Relationship Id="rId124" Type="http://schemas.openxmlformats.org/officeDocument/2006/relationships/customXml" Target="../ink/ink1051.xml"/><Relationship Id="rId70" Type="http://schemas.openxmlformats.org/officeDocument/2006/relationships/customXml" Target="../ink/ink1024.xml"/><Relationship Id="rId91" Type="http://schemas.openxmlformats.org/officeDocument/2006/relationships/image" Target="../media/image181.png"/><Relationship Id="rId145" Type="http://schemas.openxmlformats.org/officeDocument/2006/relationships/image" Target="../media/image209.png"/><Relationship Id="rId166" Type="http://schemas.openxmlformats.org/officeDocument/2006/relationships/customXml" Target="../ink/ink1072.xml"/><Relationship Id="rId187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95.xml"/><Relationship Id="rId233" Type="http://schemas.openxmlformats.org/officeDocument/2006/relationships/image" Target="../media/image253.png"/><Relationship Id="rId254" Type="http://schemas.openxmlformats.org/officeDocument/2006/relationships/customXml" Target="../ink/ink1116.xml"/><Relationship Id="rId28" Type="http://schemas.openxmlformats.org/officeDocument/2006/relationships/customXml" Target="../ink/ink1003.xml"/><Relationship Id="rId49" Type="http://schemas.openxmlformats.org/officeDocument/2006/relationships/image" Target="../media/image160.png"/><Relationship Id="rId114" Type="http://schemas.openxmlformats.org/officeDocument/2006/relationships/customXml" Target="../ink/ink1046.xml"/><Relationship Id="rId275" Type="http://schemas.openxmlformats.org/officeDocument/2006/relationships/image" Target="../media/image274.png"/><Relationship Id="rId296" Type="http://schemas.openxmlformats.org/officeDocument/2006/relationships/customXml" Target="../ink/ink1137.xml"/><Relationship Id="rId300" Type="http://schemas.openxmlformats.org/officeDocument/2006/relationships/customXml" Target="../ink/ink1139.xml"/><Relationship Id="rId60" Type="http://schemas.openxmlformats.org/officeDocument/2006/relationships/customXml" Target="../ink/ink1019.xml"/><Relationship Id="rId81" Type="http://schemas.openxmlformats.org/officeDocument/2006/relationships/image" Target="../media/image176.png"/><Relationship Id="rId135" Type="http://schemas.openxmlformats.org/officeDocument/2006/relationships/image" Target="../media/image204.png"/><Relationship Id="rId156" Type="http://schemas.openxmlformats.org/officeDocument/2006/relationships/customXml" Target="../ink/ink1067.xml"/><Relationship Id="rId177" Type="http://schemas.openxmlformats.org/officeDocument/2006/relationships/image" Target="../media/image225.png"/><Relationship Id="rId198" Type="http://schemas.openxmlformats.org/officeDocument/2006/relationships/customXml" Target="../ink/ink1088.xml"/><Relationship Id="rId202" Type="http://schemas.openxmlformats.org/officeDocument/2006/relationships/customXml" Target="../ink/ink1090.xml"/><Relationship Id="rId223" Type="http://schemas.openxmlformats.org/officeDocument/2006/relationships/image" Target="../media/image248.png"/><Relationship Id="rId244" Type="http://schemas.openxmlformats.org/officeDocument/2006/relationships/customXml" Target="../ink/ink1111.xml"/><Relationship Id="rId18" Type="http://schemas.openxmlformats.org/officeDocument/2006/relationships/customXml" Target="../ink/ink998.xml"/><Relationship Id="rId39" Type="http://schemas.openxmlformats.org/officeDocument/2006/relationships/image" Target="../media/image155.png"/><Relationship Id="rId265" Type="http://schemas.openxmlformats.org/officeDocument/2006/relationships/image" Target="../media/image269.png"/><Relationship Id="rId286" Type="http://schemas.openxmlformats.org/officeDocument/2006/relationships/customXml" Target="../ink/ink1132.xml"/><Relationship Id="rId50" Type="http://schemas.openxmlformats.org/officeDocument/2006/relationships/customXml" Target="../ink/ink1014.xml"/><Relationship Id="rId104" Type="http://schemas.openxmlformats.org/officeDocument/2006/relationships/customXml" Target="../ink/ink1041.xml"/><Relationship Id="rId125" Type="http://schemas.openxmlformats.org/officeDocument/2006/relationships/image" Target="../media/image199.png"/><Relationship Id="rId146" Type="http://schemas.openxmlformats.org/officeDocument/2006/relationships/customXml" Target="../ink/ink1062.xml"/><Relationship Id="rId167" Type="http://schemas.openxmlformats.org/officeDocument/2006/relationships/image" Target="../media/image220.png"/><Relationship Id="rId188" Type="http://schemas.openxmlformats.org/officeDocument/2006/relationships/customXml" Target="../ink/ink1083.xml"/><Relationship Id="rId71" Type="http://schemas.openxmlformats.org/officeDocument/2006/relationships/image" Target="../media/image171.png"/><Relationship Id="rId92" Type="http://schemas.openxmlformats.org/officeDocument/2006/relationships/customXml" Target="../ink/ink1035.xml"/><Relationship Id="rId213" Type="http://schemas.openxmlformats.org/officeDocument/2006/relationships/image" Target="../media/image243.png"/><Relationship Id="rId234" Type="http://schemas.openxmlformats.org/officeDocument/2006/relationships/customXml" Target="../ink/ink1106.xml"/><Relationship Id="rId2" Type="http://schemas.openxmlformats.org/officeDocument/2006/relationships/customXml" Target="../ink/ink990.xml"/><Relationship Id="rId29" Type="http://schemas.openxmlformats.org/officeDocument/2006/relationships/image" Target="../media/image150.png"/><Relationship Id="rId255" Type="http://schemas.openxmlformats.org/officeDocument/2006/relationships/image" Target="../media/image264.png"/><Relationship Id="rId276" Type="http://schemas.openxmlformats.org/officeDocument/2006/relationships/customXml" Target="../ink/ink1127.xml"/><Relationship Id="rId297" Type="http://schemas.openxmlformats.org/officeDocument/2006/relationships/image" Target="../media/image285.png"/><Relationship Id="rId40" Type="http://schemas.openxmlformats.org/officeDocument/2006/relationships/customXml" Target="../ink/ink1009.xml"/><Relationship Id="rId115" Type="http://schemas.openxmlformats.org/officeDocument/2006/relationships/image" Target="../media/image194.png"/><Relationship Id="rId136" Type="http://schemas.openxmlformats.org/officeDocument/2006/relationships/customXml" Target="../ink/ink1057.xml"/><Relationship Id="rId157" Type="http://schemas.openxmlformats.org/officeDocument/2006/relationships/image" Target="../media/image215.png"/><Relationship Id="rId178" Type="http://schemas.openxmlformats.org/officeDocument/2006/relationships/customXml" Target="../ink/ink1078.xml"/><Relationship Id="rId301" Type="http://schemas.openxmlformats.org/officeDocument/2006/relationships/image" Target="../media/image287.png"/><Relationship Id="rId61" Type="http://schemas.openxmlformats.org/officeDocument/2006/relationships/image" Target="../media/image166.png"/><Relationship Id="rId82" Type="http://schemas.openxmlformats.org/officeDocument/2006/relationships/customXml" Target="../ink/ink1030.xml"/><Relationship Id="rId199" Type="http://schemas.openxmlformats.org/officeDocument/2006/relationships/image" Target="../media/image236.png"/><Relationship Id="rId203" Type="http://schemas.openxmlformats.org/officeDocument/2006/relationships/image" Target="../media/image238.png"/><Relationship Id="rId19" Type="http://schemas.openxmlformats.org/officeDocument/2006/relationships/image" Target="../media/image145.png"/><Relationship Id="rId224" Type="http://schemas.openxmlformats.org/officeDocument/2006/relationships/customXml" Target="../ink/ink1101.xml"/><Relationship Id="rId245" Type="http://schemas.openxmlformats.org/officeDocument/2006/relationships/image" Target="../media/image259.png"/><Relationship Id="rId266" Type="http://schemas.openxmlformats.org/officeDocument/2006/relationships/customXml" Target="../ink/ink1122.xml"/><Relationship Id="rId287" Type="http://schemas.openxmlformats.org/officeDocument/2006/relationships/image" Target="../media/image280.png"/><Relationship Id="rId30" Type="http://schemas.openxmlformats.org/officeDocument/2006/relationships/customXml" Target="../ink/ink1004.xml"/><Relationship Id="rId105" Type="http://schemas.openxmlformats.org/officeDocument/2006/relationships/image" Target="../media/image188.png"/><Relationship Id="rId126" Type="http://schemas.openxmlformats.org/officeDocument/2006/relationships/customXml" Target="../ink/ink1052.xml"/><Relationship Id="rId147" Type="http://schemas.openxmlformats.org/officeDocument/2006/relationships/image" Target="../media/image210.png"/><Relationship Id="rId168" Type="http://schemas.openxmlformats.org/officeDocument/2006/relationships/customXml" Target="../ink/ink1073.xml"/><Relationship Id="rId51" Type="http://schemas.openxmlformats.org/officeDocument/2006/relationships/image" Target="../media/image161.png"/><Relationship Id="rId72" Type="http://schemas.openxmlformats.org/officeDocument/2006/relationships/customXml" Target="../ink/ink1025.xml"/><Relationship Id="rId93" Type="http://schemas.openxmlformats.org/officeDocument/2006/relationships/image" Target="../media/image182.png"/><Relationship Id="rId189" Type="http://schemas.openxmlformats.org/officeDocument/2006/relationships/image" Target="../media/image231.png"/><Relationship Id="rId3" Type="http://schemas.openxmlformats.org/officeDocument/2006/relationships/image" Target="../media/image137.png"/><Relationship Id="rId214" Type="http://schemas.openxmlformats.org/officeDocument/2006/relationships/customXml" Target="../ink/ink1096.xml"/><Relationship Id="rId235" Type="http://schemas.openxmlformats.org/officeDocument/2006/relationships/image" Target="../media/image254.png"/><Relationship Id="rId256" Type="http://schemas.openxmlformats.org/officeDocument/2006/relationships/customXml" Target="../ink/ink1117.xml"/><Relationship Id="rId277" Type="http://schemas.openxmlformats.org/officeDocument/2006/relationships/image" Target="../media/image275.png"/><Relationship Id="rId298" Type="http://schemas.openxmlformats.org/officeDocument/2006/relationships/customXml" Target="../ink/ink1138.xml"/><Relationship Id="rId116" Type="http://schemas.openxmlformats.org/officeDocument/2006/relationships/customXml" Target="../ink/ink1047.xml"/><Relationship Id="rId137" Type="http://schemas.openxmlformats.org/officeDocument/2006/relationships/image" Target="../media/image205.png"/><Relationship Id="rId158" Type="http://schemas.openxmlformats.org/officeDocument/2006/relationships/customXml" Target="../ink/ink1068.xml"/><Relationship Id="rId302" Type="http://schemas.openxmlformats.org/officeDocument/2006/relationships/customXml" Target="../ink/ink1140.xml"/><Relationship Id="rId20" Type="http://schemas.openxmlformats.org/officeDocument/2006/relationships/customXml" Target="../ink/ink999.xml"/><Relationship Id="rId41" Type="http://schemas.openxmlformats.org/officeDocument/2006/relationships/image" Target="../media/image156.png"/><Relationship Id="rId62" Type="http://schemas.openxmlformats.org/officeDocument/2006/relationships/customXml" Target="../ink/ink1020.xml"/><Relationship Id="rId83" Type="http://schemas.openxmlformats.org/officeDocument/2006/relationships/image" Target="../media/image177.png"/><Relationship Id="rId179" Type="http://schemas.openxmlformats.org/officeDocument/2006/relationships/image" Target="../media/image226.png"/><Relationship Id="rId190" Type="http://schemas.openxmlformats.org/officeDocument/2006/relationships/customXml" Target="../ink/ink1084.xml"/><Relationship Id="rId204" Type="http://schemas.openxmlformats.org/officeDocument/2006/relationships/customXml" Target="../ink/ink1091.xml"/><Relationship Id="rId225" Type="http://schemas.openxmlformats.org/officeDocument/2006/relationships/image" Target="../media/image249.png"/><Relationship Id="rId246" Type="http://schemas.openxmlformats.org/officeDocument/2006/relationships/customXml" Target="../ink/ink1112.xml"/><Relationship Id="rId267" Type="http://schemas.openxmlformats.org/officeDocument/2006/relationships/image" Target="../media/image270.png"/><Relationship Id="rId288" Type="http://schemas.openxmlformats.org/officeDocument/2006/relationships/customXml" Target="../ink/ink1133.xml"/><Relationship Id="rId106" Type="http://schemas.openxmlformats.org/officeDocument/2006/relationships/customXml" Target="../ink/ink1042.xml"/><Relationship Id="rId127" Type="http://schemas.openxmlformats.org/officeDocument/2006/relationships/image" Target="../media/image200.png"/><Relationship Id="rId10" Type="http://schemas.openxmlformats.org/officeDocument/2006/relationships/customXml" Target="../ink/ink994.xml"/><Relationship Id="rId31" Type="http://schemas.openxmlformats.org/officeDocument/2006/relationships/image" Target="../media/image151.png"/><Relationship Id="rId52" Type="http://schemas.openxmlformats.org/officeDocument/2006/relationships/customXml" Target="../ink/ink1015.xml"/><Relationship Id="rId73" Type="http://schemas.openxmlformats.org/officeDocument/2006/relationships/image" Target="../media/image172.png"/><Relationship Id="rId94" Type="http://schemas.openxmlformats.org/officeDocument/2006/relationships/customXml" Target="../ink/ink1036.xml"/><Relationship Id="rId148" Type="http://schemas.openxmlformats.org/officeDocument/2006/relationships/customXml" Target="../ink/ink1063.xml"/><Relationship Id="rId169" Type="http://schemas.openxmlformats.org/officeDocument/2006/relationships/image" Target="../media/image221.png"/><Relationship Id="rId4" Type="http://schemas.openxmlformats.org/officeDocument/2006/relationships/customXml" Target="../ink/ink991.xml"/><Relationship Id="rId180" Type="http://schemas.openxmlformats.org/officeDocument/2006/relationships/customXml" Target="../ink/ink1079.xml"/><Relationship Id="rId215" Type="http://schemas.openxmlformats.org/officeDocument/2006/relationships/image" Target="../media/image244.png"/><Relationship Id="rId236" Type="http://schemas.openxmlformats.org/officeDocument/2006/relationships/customXml" Target="../ink/ink1107.xml"/><Relationship Id="rId257" Type="http://schemas.openxmlformats.org/officeDocument/2006/relationships/image" Target="../media/image265.png"/><Relationship Id="rId278" Type="http://schemas.openxmlformats.org/officeDocument/2006/relationships/customXml" Target="../ink/ink1128.xml"/><Relationship Id="rId303" Type="http://schemas.openxmlformats.org/officeDocument/2006/relationships/image" Target="../media/image288.png"/><Relationship Id="rId42" Type="http://schemas.openxmlformats.org/officeDocument/2006/relationships/customXml" Target="../ink/ink1010.xml"/><Relationship Id="rId84" Type="http://schemas.openxmlformats.org/officeDocument/2006/relationships/customXml" Target="../ink/ink1031.xml"/><Relationship Id="rId138" Type="http://schemas.openxmlformats.org/officeDocument/2006/relationships/customXml" Target="../ink/ink1058.xml"/><Relationship Id="rId191" Type="http://schemas.openxmlformats.org/officeDocument/2006/relationships/image" Target="../media/image232.png"/><Relationship Id="rId205" Type="http://schemas.openxmlformats.org/officeDocument/2006/relationships/image" Target="../media/image239.png"/><Relationship Id="rId247" Type="http://schemas.openxmlformats.org/officeDocument/2006/relationships/image" Target="../media/image260.png"/><Relationship Id="rId107" Type="http://schemas.openxmlformats.org/officeDocument/2006/relationships/image" Target="../media/image189.png"/><Relationship Id="rId289" Type="http://schemas.openxmlformats.org/officeDocument/2006/relationships/image" Target="../media/image281.png"/><Relationship Id="rId11" Type="http://schemas.openxmlformats.org/officeDocument/2006/relationships/image" Target="../media/image141.png"/><Relationship Id="rId53" Type="http://schemas.openxmlformats.org/officeDocument/2006/relationships/image" Target="../media/image162.png"/><Relationship Id="rId149" Type="http://schemas.openxmlformats.org/officeDocument/2006/relationships/image" Target="../media/image211.png"/><Relationship Id="rId95" Type="http://schemas.openxmlformats.org/officeDocument/2006/relationships/image" Target="../media/image183.png"/><Relationship Id="rId160" Type="http://schemas.openxmlformats.org/officeDocument/2006/relationships/customXml" Target="../ink/ink1069.xml"/><Relationship Id="rId216" Type="http://schemas.openxmlformats.org/officeDocument/2006/relationships/customXml" Target="../ink/ink1097.xml"/><Relationship Id="rId258" Type="http://schemas.openxmlformats.org/officeDocument/2006/relationships/customXml" Target="../ink/ink1118.xml"/><Relationship Id="rId22" Type="http://schemas.openxmlformats.org/officeDocument/2006/relationships/customXml" Target="../ink/ink1000.xml"/><Relationship Id="rId64" Type="http://schemas.openxmlformats.org/officeDocument/2006/relationships/customXml" Target="../ink/ink1021.xml"/><Relationship Id="rId118" Type="http://schemas.openxmlformats.org/officeDocument/2006/relationships/customXml" Target="../ink/ink1048.xml"/><Relationship Id="rId171" Type="http://schemas.openxmlformats.org/officeDocument/2006/relationships/image" Target="../media/image222.png"/><Relationship Id="rId227" Type="http://schemas.openxmlformats.org/officeDocument/2006/relationships/image" Target="../media/image250.png"/><Relationship Id="rId269" Type="http://schemas.openxmlformats.org/officeDocument/2006/relationships/image" Target="../media/image271.png"/><Relationship Id="rId33" Type="http://schemas.openxmlformats.org/officeDocument/2006/relationships/image" Target="../media/image152.png"/><Relationship Id="rId129" Type="http://schemas.openxmlformats.org/officeDocument/2006/relationships/image" Target="../media/image201.png"/><Relationship Id="rId280" Type="http://schemas.openxmlformats.org/officeDocument/2006/relationships/customXml" Target="../ink/ink1129.xml"/><Relationship Id="rId75" Type="http://schemas.openxmlformats.org/officeDocument/2006/relationships/image" Target="../media/image173.png"/><Relationship Id="rId140" Type="http://schemas.openxmlformats.org/officeDocument/2006/relationships/customXml" Target="../ink/ink1059.xml"/><Relationship Id="rId182" Type="http://schemas.openxmlformats.org/officeDocument/2006/relationships/customXml" Target="../ink/ink1080.xml"/><Relationship Id="rId6" Type="http://schemas.openxmlformats.org/officeDocument/2006/relationships/customXml" Target="../ink/ink992.xml"/><Relationship Id="rId238" Type="http://schemas.openxmlformats.org/officeDocument/2006/relationships/customXml" Target="../ink/ink1108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8.png"/><Relationship Id="rId671" Type="http://schemas.openxmlformats.org/officeDocument/2006/relationships/customXml" Target="../ink/ink1477.xml"/><Relationship Id="rId769" Type="http://schemas.openxmlformats.org/officeDocument/2006/relationships/customXml" Target="../ink/ink1526.xml"/><Relationship Id="rId21" Type="http://schemas.openxmlformats.org/officeDocument/2006/relationships/image" Target="../media/image299.png"/><Relationship Id="rId324" Type="http://schemas.openxmlformats.org/officeDocument/2006/relationships/customXml" Target="../ink/ink1303.xml"/><Relationship Id="rId531" Type="http://schemas.openxmlformats.org/officeDocument/2006/relationships/image" Target="../media/image554.png"/><Relationship Id="rId629" Type="http://schemas.openxmlformats.org/officeDocument/2006/relationships/customXml" Target="../ink/ink1456.xml"/><Relationship Id="rId170" Type="http://schemas.openxmlformats.org/officeDocument/2006/relationships/customXml" Target="../ink/ink1226.xml"/><Relationship Id="rId836" Type="http://schemas.openxmlformats.org/officeDocument/2006/relationships/image" Target="../media/image706.png"/><Relationship Id="rId268" Type="http://schemas.openxmlformats.org/officeDocument/2006/relationships/customXml" Target="../ink/ink1275.xml"/><Relationship Id="rId475" Type="http://schemas.openxmlformats.org/officeDocument/2006/relationships/image" Target="../media/image526.png"/><Relationship Id="rId682" Type="http://schemas.openxmlformats.org/officeDocument/2006/relationships/image" Target="../media/image629.png"/><Relationship Id="rId32" Type="http://schemas.openxmlformats.org/officeDocument/2006/relationships/customXml" Target="../ink/ink1157.xml"/><Relationship Id="rId128" Type="http://schemas.openxmlformats.org/officeDocument/2006/relationships/customXml" Target="../ink/ink1205.xml"/><Relationship Id="rId335" Type="http://schemas.openxmlformats.org/officeDocument/2006/relationships/image" Target="../media/image456.png"/><Relationship Id="rId542" Type="http://schemas.openxmlformats.org/officeDocument/2006/relationships/image" Target="../media/image559.png"/><Relationship Id="rId181" Type="http://schemas.openxmlformats.org/officeDocument/2006/relationships/image" Target="../media/image380.png"/><Relationship Id="rId402" Type="http://schemas.openxmlformats.org/officeDocument/2006/relationships/customXml" Target="../ink/ink1342.xml"/><Relationship Id="rId279" Type="http://schemas.openxmlformats.org/officeDocument/2006/relationships/image" Target="../media/image428.png"/><Relationship Id="rId486" Type="http://schemas.openxmlformats.org/officeDocument/2006/relationships/customXml" Target="../ink/ink1384.xml"/><Relationship Id="rId693" Type="http://schemas.openxmlformats.org/officeDocument/2006/relationships/customXml" Target="../ink/ink1488.xml"/><Relationship Id="rId707" Type="http://schemas.openxmlformats.org/officeDocument/2006/relationships/customXml" Target="../ink/ink1495.xml"/><Relationship Id="rId43" Type="http://schemas.openxmlformats.org/officeDocument/2006/relationships/image" Target="../media/image310.png"/><Relationship Id="rId139" Type="http://schemas.openxmlformats.org/officeDocument/2006/relationships/image" Target="../media/image359.png"/><Relationship Id="rId346" Type="http://schemas.openxmlformats.org/officeDocument/2006/relationships/customXml" Target="../ink/ink1314.xml"/><Relationship Id="rId553" Type="http://schemas.openxmlformats.org/officeDocument/2006/relationships/customXml" Target="../ink/ink1418.xml"/><Relationship Id="rId760" Type="http://schemas.openxmlformats.org/officeDocument/2006/relationships/image" Target="../media/image668.png"/><Relationship Id="rId192" Type="http://schemas.openxmlformats.org/officeDocument/2006/relationships/customXml" Target="../ink/ink1237.xml"/><Relationship Id="rId206" Type="http://schemas.openxmlformats.org/officeDocument/2006/relationships/customXml" Target="../ink/ink1244.xml"/><Relationship Id="rId413" Type="http://schemas.openxmlformats.org/officeDocument/2006/relationships/image" Target="../media/image495.png"/><Relationship Id="rId497" Type="http://schemas.openxmlformats.org/officeDocument/2006/relationships/image" Target="../media/image537.png"/><Relationship Id="rId620" Type="http://schemas.openxmlformats.org/officeDocument/2006/relationships/image" Target="../media/image598.png"/><Relationship Id="rId718" Type="http://schemas.openxmlformats.org/officeDocument/2006/relationships/image" Target="../media/image647.png"/><Relationship Id="rId357" Type="http://schemas.openxmlformats.org/officeDocument/2006/relationships/image" Target="../media/image467.png"/><Relationship Id="rId54" Type="http://schemas.openxmlformats.org/officeDocument/2006/relationships/customXml" Target="../ink/ink1168.xml"/><Relationship Id="rId217" Type="http://schemas.openxmlformats.org/officeDocument/2006/relationships/image" Target="../media/image398.png"/><Relationship Id="rId564" Type="http://schemas.openxmlformats.org/officeDocument/2006/relationships/image" Target="../media/image570.png"/><Relationship Id="rId771" Type="http://schemas.openxmlformats.org/officeDocument/2006/relationships/customXml" Target="../ink/ink1527.xml"/><Relationship Id="rId424" Type="http://schemas.openxmlformats.org/officeDocument/2006/relationships/customXml" Target="../ink/ink1353.xml"/><Relationship Id="rId631" Type="http://schemas.openxmlformats.org/officeDocument/2006/relationships/customXml" Target="../ink/ink1457.xml"/><Relationship Id="rId729" Type="http://schemas.openxmlformats.org/officeDocument/2006/relationships/customXml" Target="../ink/ink1506.xml"/><Relationship Id="rId270" Type="http://schemas.openxmlformats.org/officeDocument/2006/relationships/customXml" Target="../ink/ink1276.xml"/><Relationship Id="rId65" Type="http://schemas.openxmlformats.org/officeDocument/2006/relationships/image" Target="../media/image321.png"/><Relationship Id="rId130" Type="http://schemas.openxmlformats.org/officeDocument/2006/relationships/customXml" Target="../ink/ink1206.xml"/><Relationship Id="rId368" Type="http://schemas.openxmlformats.org/officeDocument/2006/relationships/customXml" Target="../ink/ink1325.xml"/><Relationship Id="rId575" Type="http://schemas.openxmlformats.org/officeDocument/2006/relationships/customXml" Target="../ink/ink1429.xml"/><Relationship Id="rId782" Type="http://schemas.openxmlformats.org/officeDocument/2006/relationships/image" Target="../media/image679.png"/><Relationship Id="rId228" Type="http://schemas.openxmlformats.org/officeDocument/2006/relationships/customXml" Target="../ink/ink1255.xml"/><Relationship Id="rId435" Type="http://schemas.openxmlformats.org/officeDocument/2006/relationships/image" Target="../media/image506.png"/><Relationship Id="rId642" Type="http://schemas.openxmlformats.org/officeDocument/2006/relationships/image" Target="../media/image609.png"/><Relationship Id="rId281" Type="http://schemas.openxmlformats.org/officeDocument/2006/relationships/image" Target="../media/image429.png"/><Relationship Id="rId502" Type="http://schemas.openxmlformats.org/officeDocument/2006/relationships/customXml" Target="../ink/ink1392.xml"/><Relationship Id="rId76" Type="http://schemas.openxmlformats.org/officeDocument/2006/relationships/customXml" Target="../ink/ink1179.xml"/><Relationship Id="rId141" Type="http://schemas.openxmlformats.org/officeDocument/2006/relationships/image" Target="../media/image360.png"/><Relationship Id="rId379" Type="http://schemas.openxmlformats.org/officeDocument/2006/relationships/image" Target="../media/image478.png"/><Relationship Id="rId586" Type="http://schemas.openxmlformats.org/officeDocument/2006/relationships/image" Target="../media/image581.png"/><Relationship Id="rId793" Type="http://schemas.openxmlformats.org/officeDocument/2006/relationships/customXml" Target="../ink/ink1538.xml"/><Relationship Id="rId807" Type="http://schemas.openxmlformats.org/officeDocument/2006/relationships/customXml" Target="../ink/ink1545.xml"/><Relationship Id="rId7" Type="http://schemas.openxmlformats.org/officeDocument/2006/relationships/image" Target="../media/image292.png"/><Relationship Id="rId239" Type="http://schemas.openxmlformats.org/officeDocument/2006/relationships/image" Target="../media/image409.png"/><Relationship Id="rId446" Type="http://schemas.openxmlformats.org/officeDocument/2006/relationships/customXml" Target="../ink/ink1364.xml"/><Relationship Id="rId653" Type="http://schemas.openxmlformats.org/officeDocument/2006/relationships/customXml" Target="../ink/ink1468.xml"/><Relationship Id="rId292" Type="http://schemas.openxmlformats.org/officeDocument/2006/relationships/customXml" Target="../ink/ink1287.xml"/><Relationship Id="rId306" Type="http://schemas.openxmlformats.org/officeDocument/2006/relationships/customXml" Target="../ink/ink1294.xml"/><Relationship Id="rId87" Type="http://schemas.openxmlformats.org/officeDocument/2006/relationships/image" Target="../media/image332.png"/><Relationship Id="rId513" Type="http://schemas.openxmlformats.org/officeDocument/2006/relationships/image" Target="../media/image545.png"/><Relationship Id="rId597" Type="http://schemas.openxmlformats.org/officeDocument/2006/relationships/customXml" Target="../ink/ink1440.xml"/><Relationship Id="rId720" Type="http://schemas.openxmlformats.org/officeDocument/2006/relationships/image" Target="../media/image648.png"/><Relationship Id="rId818" Type="http://schemas.openxmlformats.org/officeDocument/2006/relationships/image" Target="../media/image697.png"/><Relationship Id="rId152" Type="http://schemas.openxmlformats.org/officeDocument/2006/relationships/customXml" Target="../ink/ink1217.xml"/><Relationship Id="rId457" Type="http://schemas.openxmlformats.org/officeDocument/2006/relationships/image" Target="../media/image517.png"/><Relationship Id="rId664" Type="http://schemas.openxmlformats.org/officeDocument/2006/relationships/image" Target="../media/image620.png"/><Relationship Id="rId14" Type="http://schemas.openxmlformats.org/officeDocument/2006/relationships/customXml" Target="../ink/ink1148.xml"/><Relationship Id="rId317" Type="http://schemas.openxmlformats.org/officeDocument/2006/relationships/image" Target="../media/image447.png"/><Relationship Id="rId524" Type="http://schemas.openxmlformats.org/officeDocument/2006/relationships/customXml" Target="../ink/ink1403.xml"/><Relationship Id="rId731" Type="http://schemas.openxmlformats.org/officeDocument/2006/relationships/customXml" Target="../ink/ink1507.xml"/><Relationship Id="rId98" Type="http://schemas.openxmlformats.org/officeDocument/2006/relationships/customXml" Target="../ink/ink1190.xml"/><Relationship Id="rId163" Type="http://schemas.openxmlformats.org/officeDocument/2006/relationships/image" Target="../media/image371.png"/><Relationship Id="rId370" Type="http://schemas.openxmlformats.org/officeDocument/2006/relationships/customXml" Target="../ink/ink1326.xml"/><Relationship Id="rId829" Type="http://schemas.openxmlformats.org/officeDocument/2006/relationships/customXml" Target="../ink/ink1556.xml"/><Relationship Id="rId230" Type="http://schemas.openxmlformats.org/officeDocument/2006/relationships/customXml" Target="../ink/ink1256.xml"/><Relationship Id="rId468" Type="http://schemas.openxmlformats.org/officeDocument/2006/relationships/customXml" Target="../ink/ink1375.xml"/><Relationship Id="rId675" Type="http://schemas.openxmlformats.org/officeDocument/2006/relationships/customXml" Target="../ink/ink1479.xml"/><Relationship Id="rId25" Type="http://schemas.openxmlformats.org/officeDocument/2006/relationships/image" Target="../media/image301.png"/><Relationship Id="rId328" Type="http://schemas.openxmlformats.org/officeDocument/2006/relationships/customXml" Target="../ink/ink1305.xml"/><Relationship Id="rId535" Type="http://schemas.openxmlformats.org/officeDocument/2006/relationships/image" Target="../media/image556.png"/><Relationship Id="rId742" Type="http://schemas.openxmlformats.org/officeDocument/2006/relationships/image" Target="../media/image659.png"/><Relationship Id="rId174" Type="http://schemas.openxmlformats.org/officeDocument/2006/relationships/customXml" Target="../ink/ink1228.xml"/><Relationship Id="rId381" Type="http://schemas.openxmlformats.org/officeDocument/2006/relationships/image" Target="../media/image479.png"/><Relationship Id="rId602" Type="http://schemas.openxmlformats.org/officeDocument/2006/relationships/image" Target="../media/image589.png"/><Relationship Id="rId241" Type="http://schemas.openxmlformats.org/officeDocument/2006/relationships/image" Target="../media/image410.png"/><Relationship Id="rId479" Type="http://schemas.openxmlformats.org/officeDocument/2006/relationships/image" Target="../media/image528.png"/><Relationship Id="rId686" Type="http://schemas.openxmlformats.org/officeDocument/2006/relationships/image" Target="../media/image631.png"/><Relationship Id="rId36" Type="http://schemas.openxmlformats.org/officeDocument/2006/relationships/customXml" Target="../ink/ink1159.xml"/><Relationship Id="rId339" Type="http://schemas.openxmlformats.org/officeDocument/2006/relationships/image" Target="../media/image458.png"/><Relationship Id="rId546" Type="http://schemas.openxmlformats.org/officeDocument/2006/relationships/image" Target="../media/image561.png"/><Relationship Id="rId753" Type="http://schemas.openxmlformats.org/officeDocument/2006/relationships/customXml" Target="../ink/ink1518.xml"/><Relationship Id="rId101" Type="http://schemas.openxmlformats.org/officeDocument/2006/relationships/image" Target="../media/image339.png"/><Relationship Id="rId185" Type="http://schemas.openxmlformats.org/officeDocument/2006/relationships/image" Target="../media/image382.png"/><Relationship Id="rId406" Type="http://schemas.openxmlformats.org/officeDocument/2006/relationships/customXml" Target="../ink/ink1344.xml"/><Relationship Id="rId392" Type="http://schemas.openxmlformats.org/officeDocument/2006/relationships/customXml" Target="../ink/ink1337.xml"/><Relationship Id="rId613" Type="http://schemas.openxmlformats.org/officeDocument/2006/relationships/customXml" Target="../ink/ink1448.xml"/><Relationship Id="rId697" Type="http://schemas.openxmlformats.org/officeDocument/2006/relationships/customXml" Target="../ink/ink1490.xml"/><Relationship Id="rId820" Type="http://schemas.openxmlformats.org/officeDocument/2006/relationships/image" Target="../media/image698.png"/><Relationship Id="rId252" Type="http://schemas.openxmlformats.org/officeDocument/2006/relationships/customXml" Target="../ink/ink1267.xml"/><Relationship Id="rId47" Type="http://schemas.openxmlformats.org/officeDocument/2006/relationships/image" Target="../media/image312.png"/><Relationship Id="rId112" Type="http://schemas.openxmlformats.org/officeDocument/2006/relationships/customXml" Target="../ink/ink1197.xml"/><Relationship Id="rId557" Type="http://schemas.openxmlformats.org/officeDocument/2006/relationships/customXml" Target="../ink/ink1420.xml"/><Relationship Id="rId764" Type="http://schemas.openxmlformats.org/officeDocument/2006/relationships/image" Target="../media/image670.png"/><Relationship Id="rId196" Type="http://schemas.openxmlformats.org/officeDocument/2006/relationships/customXml" Target="../ink/ink1239.xml"/><Relationship Id="rId417" Type="http://schemas.openxmlformats.org/officeDocument/2006/relationships/image" Target="../media/image497.png"/><Relationship Id="rId624" Type="http://schemas.openxmlformats.org/officeDocument/2006/relationships/image" Target="../media/image600.png"/><Relationship Id="rId831" Type="http://schemas.openxmlformats.org/officeDocument/2006/relationships/customXml" Target="../ink/ink1557.xml"/><Relationship Id="rId263" Type="http://schemas.openxmlformats.org/officeDocument/2006/relationships/image" Target="../media/image420.png"/><Relationship Id="rId470" Type="http://schemas.openxmlformats.org/officeDocument/2006/relationships/customXml" Target="../ink/ink1376.xml"/><Relationship Id="rId58" Type="http://schemas.openxmlformats.org/officeDocument/2006/relationships/customXml" Target="../ink/ink1170.xml"/><Relationship Id="rId123" Type="http://schemas.openxmlformats.org/officeDocument/2006/relationships/image" Target="../media/image351.png"/><Relationship Id="rId330" Type="http://schemas.openxmlformats.org/officeDocument/2006/relationships/customXml" Target="../ink/ink1306.xml"/><Relationship Id="rId568" Type="http://schemas.openxmlformats.org/officeDocument/2006/relationships/image" Target="../media/image572.png"/><Relationship Id="rId775" Type="http://schemas.openxmlformats.org/officeDocument/2006/relationships/customXml" Target="../ink/ink1529.xml"/><Relationship Id="rId428" Type="http://schemas.openxmlformats.org/officeDocument/2006/relationships/customXml" Target="../ink/ink1355.xml"/><Relationship Id="rId635" Type="http://schemas.openxmlformats.org/officeDocument/2006/relationships/customXml" Target="../ink/ink1459.xml"/><Relationship Id="rId842" Type="http://schemas.openxmlformats.org/officeDocument/2006/relationships/image" Target="../media/image709.png"/><Relationship Id="rId274" Type="http://schemas.openxmlformats.org/officeDocument/2006/relationships/customXml" Target="../ink/ink1278.xml"/><Relationship Id="rId481" Type="http://schemas.openxmlformats.org/officeDocument/2006/relationships/image" Target="../media/image529.png"/><Relationship Id="rId702" Type="http://schemas.openxmlformats.org/officeDocument/2006/relationships/image" Target="../media/image639.png"/><Relationship Id="rId69" Type="http://schemas.openxmlformats.org/officeDocument/2006/relationships/image" Target="../media/image323.png"/><Relationship Id="rId134" Type="http://schemas.openxmlformats.org/officeDocument/2006/relationships/customXml" Target="../ink/ink1208.xml"/><Relationship Id="rId579" Type="http://schemas.openxmlformats.org/officeDocument/2006/relationships/customXml" Target="../ink/ink1431.xml"/><Relationship Id="rId786" Type="http://schemas.openxmlformats.org/officeDocument/2006/relationships/image" Target="../media/image681.png"/><Relationship Id="rId341" Type="http://schemas.openxmlformats.org/officeDocument/2006/relationships/image" Target="../media/image459.png"/><Relationship Id="rId439" Type="http://schemas.openxmlformats.org/officeDocument/2006/relationships/image" Target="../media/image508.png"/><Relationship Id="rId646" Type="http://schemas.openxmlformats.org/officeDocument/2006/relationships/image" Target="../media/image611.png"/><Relationship Id="rId201" Type="http://schemas.openxmlformats.org/officeDocument/2006/relationships/image" Target="../media/image390.png"/><Relationship Id="rId285" Type="http://schemas.openxmlformats.org/officeDocument/2006/relationships/image" Target="../media/image431.png"/><Relationship Id="rId506" Type="http://schemas.openxmlformats.org/officeDocument/2006/relationships/customXml" Target="../ink/ink1394.xml"/><Relationship Id="rId492" Type="http://schemas.openxmlformats.org/officeDocument/2006/relationships/customXml" Target="../ink/ink1387.xml"/><Relationship Id="rId713" Type="http://schemas.openxmlformats.org/officeDocument/2006/relationships/customXml" Target="../ink/ink1498.xml"/><Relationship Id="rId797" Type="http://schemas.openxmlformats.org/officeDocument/2006/relationships/customXml" Target="../ink/ink1540.xml"/><Relationship Id="rId145" Type="http://schemas.openxmlformats.org/officeDocument/2006/relationships/image" Target="../media/image362.png"/><Relationship Id="rId352" Type="http://schemas.openxmlformats.org/officeDocument/2006/relationships/customXml" Target="../ink/ink1317.xml"/><Relationship Id="rId212" Type="http://schemas.openxmlformats.org/officeDocument/2006/relationships/customXml" Target="../ink/ink1247.xml"/><Relationship Id="rId657" Type="http://schemas.openxmlformats.org/officeDocument/2006/relationships/customXml" Target="../ink/ink1470.xml"/><Relationship Id="rId296" Type="http://schemas.openxmlformats.org/officeDocument/2006/relationships/customXml" Target="../ink/ink1289.xml"/><Relationship Id="rId517" Type="http://schemas.openxmlformats.org/officeDocument/2006/relationships/image" Target="../media/image547.png"/><Relationship Id="rId724" Type="http://schemas.openxmlformats.org/officeDocument/2006/relationships/image" Target="../media/image650.png"/><Relationship Id="rId60" Type="http://schemas.openxmlformats.org/officeDocument/2006/relationships/customXml" Target="../ink/ink1171.xml"/><Relationship Id="rId156" Type="http://schemas.openxmlformats.org/officeDocument/2006/relationships/customXml" Target="../ink/ink1219.xml"/><Relationship Id="rId363" Type="http://schemas.openxmlformats.org/officeDocument/2006/relationships/image" Target="../media/image470.png"/><Relationship Id="rId570" Type="http://schemas.openxmlformats.org/officeDocument/2006/relationships/image" Target="../media/image573.png"/><Relationship Id="rId223" Type="http://schemas.openxmlformats.org/officeDocument/2006/relationships/image" Target="../media/image401.png"/><Relationship Id="rId430" Type="http://schemas.openxmlformats.org/officeDocument/2006/relationships/customXml" Target="../ink/ink1356.xml"/><Relationship Id="rId668" Type="http://schemas.openxmlformats.org/officeDocument/2006/relationships/image" Target="../media/image622.png"/><Relationship Id="rId18" Type="http://schemas.openxmlformats.org/officeDocument/2006/relationships/customXml" Target="../ink/ink1150.xml"/><Relationship Id="rId528" Type="http://schemas.openxmlformats.org/officeDocument/2006/relationships/customXml" Target="../ink/ink1405.xml"/><Relationship Id="rId735" Type="http://schemas.openxmlformats.org/officeDocument/2006/relationships/customXml" Target="../ink/ink1509.xml"/><Relationship Id="rId167" Type="http://schemas.openxmlformats.org/officeDocument/2006/relationships/image" Target="../media/image373.png"/><Relationship Id="rId374" Type="http://schemas.openxmlformats.org/officeDocument/2006/relationships/customXml" Target="../ink/ink1328.xml"/><Relationship Id="rId581" Type="http://schemas.openxmlformats.org/officeDocument/2006/relationships/customXml" Target="../ink/ink1432.xml"/><Relationship Id="rId71" Type="http://schemas.openxmlformats.org/officeDocument/2006/relationships/image" Target="../media/image324.png"/><Relationship Id="rId234" Type="http://schemas.openxmlformats.org/officeDocument/2006/relationships/customXml" Target="../ink/ink1258.xml"/><Relationship Id="rId679" Type="http://schemas.openxmlformats.org/officeDocument/2006/relationships/customXml" Target="../ink/ink1481.xml"/><Relationship Id="rId802" Type="http://schemas.openxmlformats.org/officeDocument/2006/relationships/image" Target="../media/image689.png"/><Relationship Id="rId2" Type="http://schemas.openxmlformats.org/officeDocument/2006/relationships/customXml" Target="../ink/ink1142.xml"/><Relationship Id="rId29" Type="http://schemas.openxmlformats.org/officeDocument/2006/relationships/image" Target="../media/image303.png"/><Relationship Id="rId441" Type="http://schemas.openxmlformats.org/officeDocument/2006/relationships/image" Target="../media/image509.png"/><Relationship Id="rId539" Type="http://schemas.openxmlformats.org/officeDocument/2006/relationships/customXml" Target="../ink/ink1411.xml"/><Relationship Id="rId746" Type="http://schemas.openxmlformats.org/officeDocument/2006/relationships/image" Target="../media/image661.png"/><Relationship Id="rId178" Type="http://schemas.openxmlformats.org/officeDocument/2006/relationships/customXml" Target="../ink/ink1230.xml"/><Relationship Id="rId301" Type="http://schemas.openxmlformats.org/officeDocument/2006/relationships/image" Target="../media/image439.png"/><Relationship Id="rId82" Type="http://schemas.openxmlformats.org/officeDocument/2006/relationships/customXml" Target="../ink/ink1182.xml"/><Relationship Id="rId385" Type="http://schemas.openxmlformats.org/officeDocument/2006/relationships/image" Target="../media/image481.png"/><Relationship Id="rId592" Type="http://schemas.openxmlformats.org/officeDocument/2006/relationships/image" Target="../media/image584.png"/><Relationship Id="rId606" Type="http://schemas.openxmlformats.org/officeDocument/2006/relationships/image" Target="../media/image591.png"/><Relationship Id="rId813" Type="http://schemas.openxmlformats.org/officeDocument/2006/relationships/customXml" Target="../ink/ink1548.xml"/><Relationship Id="rId245" Type="http://schemas.openxmlformats.org/officeDocument/2006/relationships/image" Target="../media/image254.png"/><Relationship Id="rId452" Type="http://schemas.openxmlformats.org/officeDocument/2006/relationships/customXml" Target="../ink/ink1367.xml"/><Relationship Id="rId105" Type="http://schemas.openxmlformats.org/officeDocument/2006/relationships/image" Target="../media/image341.png"/><Relationship Id="rId312" Type="http://schemas.openxmlformats.org/officeDocument/2006/relationships/customXml" Target="../ink/ink1297.xml"/><Relationship Id="rId757" Type="http://schemas.openxmlformats.org/officeDocument/2006/relationships/customXml" Target="../ink/ink1520.xml"/><Relationship Id="rId93" Type="http://schemas.openxmlformats.org/officeDocument/2006/relationships/image" Target="../media/image335.png"/><Relationship Id="rId189" Type="http://schemas.openxmlformats.org/officeDocument/2006/relationships/image" Target="../media/image384.png"/><Relationship Id="rId396" Type="http://schemas.openxmlformats.org/officeDocument/2006/relationships/customXml" Target="../ink/ink1339.xml"/><Relationship Id="rId617" Type="http://schemas.openxmlformats.org/officeDocument/2006/relationships/customXml" Target="../ink/ink1450.xml"/><Relationship Id="rId824" Type="http://schemas.openxmlformats.org/officeDocument/2006/relationships/image" Target="../media/image700.png"/><Relationship Id="rId256" Type="http://schemas.openxmlformats.org/officeDocument/2006/relationships/customXml" Target="../ink/ink1269.xml"/><Relationship Id="rId463" Type="http://schemas.openxmlformats.org/officeDocument/2006/relationships/image" Target="../media/image520.png"/><Relationship Id="rId670" Type="http://schemas.openxmlformats.org/officeDocument/2006/relationships/image" Target="../media/image623.png"/><Relationship Id="rId116" Type="http://schemas.openxmlformats.org/officeDocument/2006/relationships/customXml" Target="../ink/ink1199.xml"/><Relationship Id="rId323" Type="http://schemas.openxmlformats.org/officeDocument/2006/relationships/image" Target="../media/image450.png"/><Relationship Id="rId530" Type="http://schemas.openxmlformats.org/officeDocument/2006/relationships/customXml" Target="../ink/ink1406.xml"/><Relationship Id="rId768" Type="http://schemas.openxmlformats.org/officeDocument/2006/relationships/image" Target="../media/image672.png"/><Relationship Id="rId20" Type="http://schemas.openxmlformats.org/officeDocument/2006/relationships/customXml" Target="../ink/ink1151.xml"/><Relationship Id="rId628" Type="http://schemas.openxmlformats.org/officeDocument/2006/relationships/image" Target="../media/image602.png"/><Relationship Id="rId835" Type="http://schemas.openxmlformats.org/officeDocument/2006/relationships/customXml" Target="../ink/ink1559.xml"/><Relationship Id="rId267" Type="http://schemas.openxmlformats.org/officeDocument/2006/relationships/image" Target="../media/image422.png"/><Relationship Id="rId474" Type="http://schemas.openxmlformats.org/officeDocument/2006/relationships/customXml" Target="../ink/ink1378.xml"/><Relationship Id="rId127" Type="http://schemas.openxmlformats.org/officeDocument/2006/relationships/image" Target="../media/image353.png"/><Relationship Id="rId681" Type="http://schemas.openxmlformats.org/officeDocument/2006/relationships/customXml" Target="../ink/ink1482.xml"/><Relationship Id="rId779" Type="http://schemas.openxmlformats.org/officeDocument/2006/relationships/customXml" Target="../ink/ink1531.xml"/><Relationship Id="rId31" Type="http://schemas.openxmlformats.org/officeDocument/2006/relationships/image" Target="../media/image304.png"/><Relationship Id="rId334" Type="http://schemas.openxmlformats.org/officeDocument/2006/relationships/customXml" Target="../ink/ink1308.xml"/><Relationship Id="rId541" Type="http://schemas.openxmlformats.org/officeDocument/2006/relationships/customXml" Target="../ink/ink1412.xml"/><Relationship Id="rId639" Type="http://schemas.openxmlformats.org/officeDocument/2006/relationships/customXml" Target="../ink/ink1461.xml"/><Relationship Id="rId180" Type="http://schemas.openxmlformats.org/officeDocument/2006/relationships/customXml" Target="../ink/ink1231.xml"/><Relationship Id="rId278" Type="http://schemas.openxmlformats.org/officeDocument/2006/relationships/customXml" Target="../ink/ink1280.xml"/><Relationship Id="rId401" Type="http://schemas.openxmlformats.org/officeDocument/2006/relationships/image" Target="../media/image489.png"/><Relationship Id="rId485" Type="http://schemas.openxmlformats.org/officeDocument/2006/relationships/image" Target="../media/image531.png"/><Relationship Id="rId692" Type="http://schemas.openxmlformats.org/officeDocument/2006/relationships/image" Target="../media/image634.png"/><Relationship Id="rId706" Type="http://schemas.openxmlformats.org/officeDocument/2006/relationships/image" Target="../media/image641.png"/><Relationship Id="rId42" Type="http://schemas.openxmlformats.org/officeDocument/2006/relationships/customXml" Target="../ink/ink1162.xml"/><Relationship Id="rId138" Type="http://schemas.openxmlformats.org/officeDocument/2006/relationships/customXml" Target="../ink/ink1210.xml"/><Relationship Id="rId345" Type="http://schemas.openxmlformats.org/officeDocument/2006/relationships/image" Target="../media/image461.png"/><Relationship Id="rId552" Type="http://schemas.openxmlformats.org/officeDocument/2006/relationships/image" Target="../media/image564.png"/><Relationship Id="rId191" Type="http://schemas.openxmlformats.org/officeDocument/2006/relationships/image" Target="../media/image385.png"/><Relationship Id="rId205" Type="http://schemas.openxmlformats.org/officeDocument/2006/relationships/image" Target="../media/image392.png"/><Relationship Id="rId412" Type="http://schemas.openxmlformats.org/officeDocument/2006/relationships/customXml" Target="../ink/ink1347.xml"/><Relationship Id="rId289" Type="http://schemas.openxmlformats.org/officeDocument/2006/relationships/image" Target="../media/image433.png"/><Relationship Id="rId496" Type="http://schemas.openxmlformats.org/officeDocument/2006/relationships/customXml" Target="../ink/ink1389.xml"/><Relationship Id="rId717" Type="http://schemas.openxmlformats.org/officeDocument/2006/relationships/customXml" Target="../ink/ink1500.xml"/><Relationship Id="rId53" Type="http://schemas.openxmlformats.org/officeDocument/2006/relationships/image" Target="../media/image315.png"/><Relationship Id="rId149" Type="http://schemas.openxmlformats.org/officeDocument/2006/relationships/image" Target="../media/image364.png"/><Relationship Id="rId356" Type="http://schemas.openxmlformats.org/officeDocument/2006/relationships/customXml" Target="../ink/ink1319.xml"/><Relationship Id="rId563" Type="http://schemas.openxmlformats.org/officeDocument/2006/relationships/customXml" Target="../ink/ink1423.xml"/><Relationship Id="rId770" Type="http://schemas.openxmlformats.org/officeDocument/2006/relationships/image" Target="../media/image673.png"/><Relationship Id="rId216" Type="http://schemas.openxmlformats.org/officeDocument/2006/relationships/customXml" Target="../ink/ink1249.xml"/><Relationship Id="rId423" Type="http://schemas.openxmlformats.org/officeDocument/2006/relationships/image" Target="../media/image500.png"/><Relationship Id="rId630" Type="http://schemas.openxmlformats.org/officeDocument/2006/relationships/image" Target="../media/image603.png"/><Relationship Id="rId728" Type="http://schemas.openxmlformats.org/officeDocument/2006/relationships/image" Target="../media/image652.png"/><Relationship Id="rId64" Type="http://schemas.openxmlformats.org/officeDocument/2006/relationships/customXml" Target="../ink/ink1173.xml"/><Relationship Id="rId367" Type="http://schemas.openxmlformats.org/officeDocument/2006/relationships/image" Target="../media/image472.png"/><Relationship Id="rId574" Type="http://schemas.openxmlformats.org/officeDocument/2006/relationships/image" Target="../media/image575.png"/><Relationship Id="rId227" Type="http://schemas.openxmlformats.org/officeDocument/2006/relationships/image" Target="../media/image403.png"/><Relationship Id="rId781" Type="http://schemas.openxmlformats.org/officeDocument/2006/relationships/customXml" Target="../ink/ink1532.xml"/><Relationship Id="rId434" Type="http://schemas.openxmlformats.org/officeDocument/2006/relationships/customXml" Target="../ink/ink1358.xml"/><Relationship Id="rId641" Type="http://schemas.openxmlformats.org/officeDocument/2006/relationships/customXml" Target="../ink/ink1462.xml"/><Relationship Id="rId739" Type="http://schemas.openxmlformats.org/officeDocument/2006/relationships/customXml" Target="../ink/ink1511.xml"/><Relationship Id="rId280" Type="http://schemas.openxmlformats.org/officeDocument/2006/relationships/customXml" Target="../ink/ink1281.xml"/><Relationship Id="rId501" Type="http://schemas.openxmlformats.org/officeDocument/2006/relationships/image" Target="../media/image539.png"/><Relationship Id="rId75" Type="http://schemas.openxmlformats.org/officeDocument/2006/relationships/image" Target="../media/image326.png"/><Relationship Id="rId140" Type="http://schemas.openxmlformats.org/officeDocument/2006/relationships/customXml" Target="../ink/ink1211.xml"/><Relationship Id="rId378" Type="http://schemas.openxmlformats.org/officeDocument/2006/relationships/customXml" Target="../ink/ink1330.xml"/><Relationship Id="rId585" Type="http://schemas.openxmlformats.org/officeDocument/2006/relationships/customXml" Target="../ink/ink1434.xml"/><Relationship Id="rId792" Type="http://schemas.openxmlformats.org/officeDocument/2006/relationships/image" Target="../media/image684.png"/><Relationship Id="rId806" Type="http://schemas.openxmlformats.org/officeDocument/2006/relationships/image" Target="../media/image691.png"/><Relationship Id="rId6" Type="http://schemas.openxmlformats.org/officeDocument/2006/relationships/customXml" Target="../ink/ink1144.xml"/><Relationship Id="rId238" Type="http://schemas.openxmlformats.org/officeDocument/2006/relationships/customXml" Target="../ink/ink1260.xml"/><Relationship Id="rId445" Type="http://schemas.openxmlformats.org/officeDocument/2006/relationships/image" Target="../media/image511.png"/><Relationship Id="rId652" Type="http://schemas.openxmlformats.org/officeDocument/2006/relationships/image" Target="../media/image614.png"/><Relationship Id="rId291" Type="http://schemas.openxmlformats.org/officeDocument/2006/relationships/image" Target="../media/image434.png"/><Relationship Id="rId305" Type="http://schemas.openxmlformats.org/officeDocument/2006/relationships/image" Target="../media/image441.png"/><Relationship Id="rId512" Type="http://schemas.openxmlformats.org/officeDocument/2006/relationships/customXml" Target="../ink/ink1397.xml"/><Relationship Id="rId86" Type="http://schemas.openxmlformats.org/officeDocument/2006/relationships/customXml" Target="../ink/ink1184.xml"/><Relationship Id="rId151" Type="http://schemas.openxmlformats.org/officeDocument/2006/relationships/image" Target="../media/image365.png"/><Relationship Id="rId389" Type="http://schemas.openxmlformats.org/officeDocument/2006/relationships/image" Target="../media/image483.png"/><Relationship Id="rId596" Type="http://schemas.openxmlformats.org/officeDocument/2006/relationships/image" Target="../media/image586.png"/><Relationship Id="rId817" Type="http://schemas.openxmlformats.org/officeDocument/2006/relationships/customXml" Target="../ink/ink1550.xml"/><Relationship Id="rId249" Type="http://schemas.openxmlformats.org/officeDocument/2006/relationships/image" Target="../media/image413.png"/><Relationship Id="rId456" Type="http://schemas.openxmlformats.org/officeDocument/2006/relationships/customXml" Target="../ink/ink1369.xml"/><Relationship Id="rId663" Type="http://schemas.openxmlformats.org/officeDocument/2006/relationships/customXml" Target="../ink/ink1473.xml"/><Relationship Id="rId13" Type="http://schemas.openxmlformats.org/officeDocument/2006/relationships/image" Target="../media/image295.png"/><Relationship Id="rId109" Type="http://schemas.openxmlformats.org/officeDocument/2006/relationships/image" Target="../media/image343.png"/><Relationship Id="rId316" Type="http://schemas.openxmlformats.org/officeDocument/2006/relationships/customXml" Target="../ink/ink1299.xml"/><Relationship Id="rId523" Type="http://schemas.openxmlformats.org/officeDocument/2006/relationships/image" Target="../media/image550.png"/><Relationship Id="rId97" Type="http://schemas.openxmlformats.org/officeDocument/2006/relationships/image" Target="../media/image337.png"/><Relationship Id="rId730" Type="http://schemas.openxmlformats.org/officeDocument/2006/relationships/image" Target="../media/image653.png"/><Relationship Id="rId828" Type="http://schemas.openxmlformats.org/officeDocument/2006/relationships/image" Target="../media/image702.png"/><Relationship Id="rId162" Type="http://schemas.openxmlformats.org/officeDocument/2006/relationships/customXml" Target="../ink/ink1222.xml"/><Relationship Id="rId467" Type="http://schemas.openxmlformats.org/officeDocument/2006/relationships/image" Target="../media/image522.png"/><Relationship Id="rId271" Type="http://schemas.openxmlformats.org/officeDocument/2006/relationships/image" Target="../media/image424.png"/><Relationship Id="rId674" Type="http://schemas.openxmlformats.org/officeDocument/2006/relationships/image" Target="../media/image625.png"/><Relationship Id="rId24" Type="http://schemas.openxmlformats.org/officeDocument/2006/relationships/customXml" Target="../ink/ink1153.xml"/><Relationship Id="rId66" Type="http://schemas.openxmlformats.org/officeDocument/2006/relationships/customXml" Target="../ink/ink1174.xml"/><Relationship Id="rId131" Type="http://schemas.openxmlformats.org/officeDocument/2006/relationships/image" Target="../media/image355.png"/><Relationship Id="rId327" Type="http://schemas.openxmlformats.org/officeDocument/2006/relationships/image" Target="../media/image452.png"/><Relationship Id="rId369" Type="http://schemas.openxmlformats.org/officeDocument/2006/relationships/image" Target="../media/image473.png"/><Relationship Id="rId534" Type="http://schemas.openxmlformats.org/officeDocument/2006/relationships/customXml" Target="../ink/ink1408.xml"/><Relationship Id="rId576" Type="http://schemas.openxmlformats.org/officeDocument/2006/relationships/image" Target="../media/image576.png"/><Relationship Id="rId741" Type="http://schemas.openxmlformats.org/officeDocument/2006/relationships/customXml" Target="../ink/ink1512.xml"/><Relationship Id="rId783" Type="http://schemas.openxmlformats.org/officeDocument/2006/relationships/customXml" Target="../ink/ink1533.xml"/><Relationship Id="rId839" Type="http://schemas.openxmlformats.org/officeDocument/2006/relationships/customXml" Target="../ink/ink1561.xml"/><Relationship Id="rId173" Type="http://schemas.openxmlformats.org/officeDocument/2006/relationships/image" Target="../media/image376.png"/><Relationship Id="rId229" Type="http://schemas.openxmlformats.org/officeDocument/2006/relationships/image" Target="../media/image404.png"/><Relationship Id="rId380" Type="http://schemas.openxmlformats.org/officeDocument/2006/relationships/customXml" Target="../ink/ink1331.xml"/><Relationship Id="rId436" Type="http://schemas.openxmlformats.org/officeDocument/2006/relationships/customXml" Target="../ink/ink1359.xml"/><Relationship Id="rId601" Type="http://schemas.openxmlformats.org/officeDocument/2006/relationships/customXml" Target="../ink/ink1442.xml"/><Relationship Id="rId643" Type="http://schemas.openxmlformats.org/officeDocument/2006/relationships/customXml" Target="../ink/ink1463.xml"/><Relationship Id="rId240" Type="http://schemas.openxmlformats.org/officeDocument/2006/relationships/customXml" Target="../ink/ink1261.xml"/><Relationship Id="rId478" Type="http://schemas.openxmlformats.org/officeDocument/2006/relationships/customXml" Target="../ink/ink1380.xml"/><Relationship Id="rId685" Type="http://schemas.openxmlformats.org/officeDocument/2006/relationships/customXml" Target="../ink/ink1484.xml"/><Relationship Id="rId35" Type="http://schemas.openxmlformats.org/officeDocument/2006/relationships/image" Target="../media/image306.png"/><Relationship Id="rId77" Type="http://schemas.openxmlformats.org/officeDocument/2006/relationships/image" Target="../media/image327.png"/><Relationship Id="rId100" Type="http://schemas.openxmlformats.org/officeDocument/2006/relationships/customXml" Target="../ink/ink1191.xml"/><Relationship Id="rId282" Type="http://schemas.openxmlformats.org/officeDocument/2006/relationships/customXml" Target="../ink/ink1282.xml"/><Relationship Id="rId338" Type="http://schemas.openxmlformats.org/officeDocument/2006/relationships/customXml" Target="../ink/ink1310.xml"/><Relationship Id="rId503" Type="http://schemas.openxmlformats.org/officeDocument/2006/relationships/image" Target="../media/image540.png"/><Relationship Id="rId545" Type="http://schemas.openxmlformats.org/officeDocument/2006/relationships/customXml" Target="../ink/ink1414.xml"/><Relationship Id="rId587" Type="http://schemas.openxmlformats.org/officeDocument/2006/relationships/customXml" Target="../ink/ink1435.xml"/><Relationship Id="rId710" Type="http://schemas.openxmlformats.org/officeDocument/2006/relationships/image" Target="../media/image643.png"/><Relationship Id="rId752" Type="http://schemas.openxmlformats.org/officeDocument/2006/relationships/image" Target="../media/image664.png"/><Relationship Id="rId808" Type="http://schemas.openxmlformats.org/officeDocument/2006/relationships/image" Target="../media/image692.png"/><Relationship Id="rId8" Type="http://schemas.openxmlformats.org/officeDocument/2006/relationships/customXml" Target="../ink/ink1145.xml"/><Relationship Id="rId142" Type="http://schemas.openxmlformats.org/officeDocument/2006/relationships/customXml" Target="../ink/ink1212.xml"/><Relationship Id="rId184" Type="http://schemas.openxmlformats.org/officeDocument/2006/relationships/customXml" Target="../ink/ink1233.xml"/><Relationship Id="rId391" Type="http://schemas.openxmlformats.org/officeDocument/2006/relationships/image" Target="../media/image484.png"/><Relationship Id="rId405" Type="http://schemas.openxmlformats.org/officeDocument/2006/relationships/image" Target="../media/image491.png"/><Relationship Id="rId447" Type="http://schemas.openxmlformats.org/officeDocument/2006/relationships/image" Target="../media/image512.png"/><Relationship Id="rId612" Type="http://schemas.openxmlformats.org/officeDocument/2006/relationships/image" Target="../media/image594.png"/><Relationship Id="rId794" Type="http://schemas.openxmlformats.org/officeDocument/2006/relationships/image" Target="../media/image685.png"/><Relationship Id="rId251" Type="http://schemas.openxmlformats.org/officeDocument/2006/relationships/image" Target="../media/image414.png"/><Relationship Id="rId489" Type="http://schemas.openxmlformats.org/officeDocument/2006/relationships/image" Target="../media/image533.png"/><Relationship Id="rId654" Type="http://schemas.openxmlformats.org/officeDocument/2006/relationships/image" Target="../media/image615.png"/><Relationship Id="rId696" Type="http://schemas.openxmlformats.org/officeDocument/2006/relationships/image" Target="../media/image636.png"/><Relationship Id="rId46" Type="http://schemas.openxmlformats.org/officeDocument/2006/relationships/customXml" Target="../ink/ink1164.xml"/><Relationship Id="rId293" Type="http://schemas.openxmlformats.org/officeDocument/2006/relationships/image" Target="../media/image435.png"/><Relationship Id="rId307" Type="http://schemas.openxmlformats.org/officeDocument/2006/relationships/image" Target="../media/image442.png"/><Relationship Id="rId349" Type="http://schemas.openxmlformats.org/officeDocument/2006/relationships/image" Target="../media/image463.png"/><Relationship Id="rId514" Type="http://schemas.openxmlformats.org/officeDocument/2006/relationships/customXml" Target="../ink/ink1398.xml"/><Relationship Id="rId556" Type="http://schemas.openxmlformats.org/officeDocument/2006/relationships/image" Target="../media/image566.png"/><Relationship Id="rId721" Type="http://schemas.openxmlformats.org/officeDocument/2006/relationships/customXml" Target="../ink/ink1502.xml"/><Relationship Id="rId763" Type="http://schemas.openxmlformats.org/officeDocument/2006/relationships/customXml" Target="../ink/ink1523.xml"/><Relationship Id="rId88" Type="http://schemas.openxmlformats.org/officeDocument/2006/relationships/customXml" Target="../ink/ink1185.xml"/><Relationship Id="rId111" Type="http://schemas.openxmlformats.org/officeDocument/2006/relationships/image" Target="../media/image344.png"/><Relationship Id="rId153" Type="http://schemas.openxmlformats.org/officeDocument/2006/relationships/image" Target="../media/image366.png"/><Relationship Id="rId195" Type="http://schemas.openxmlformats.org/officeDocument/2006/relationships/image" Target="../media/image387.png"/><Relationship Id="rId209" Type="http://schemas.openxmlformats.org/officeDocument/2006/relationships/image" Target="../media/image394.png"/><Relationship Id="rId360" Type="http://schemas.openxmlformats.org/officeDocument/2006/relationships/customXml" Target="../ink/ink1321.xml"/><Relationship Id="rId416" Type="http://schemas.openxmlformats.org/officeDocument/2006/relationships/customXml" Target="../ink/ink1349.xml"/><Relationship Id="rId598" Type="http://schemas.openxmlformats.org/officeDocument/2006/relationships/image" Target="../media/image587.png"/><Relationship Id="rId819" Type="http://schemas.openxmlformats.org/officeDocument/2006/relationships/customXml" Target="../ink/ink1551.xml"/><Relationship Id="rId220" Type="http://schemas.openxmlformats.org/officeDocument/2006/relationships/customXml" Target="../ink/ink1251.xml"/><Relationship Id="rId458" Type="http://schemas.openxmlformats.org/officeDocument/2006/relationships/customXml" Target="../ink/ink1370.xml"/><Relationship Id="rId623" Type="http://schemas.openxmlformats.org/officeDocument/2006/relationships/customXml" Target="../ink/ink1453.xml"/><Relationship Id="rId665" Type="http://schemas.openxmlformats.org/officeDocument/2006/relationships/customXml" Target="../ink/ink1474.xml"/><Relationship Id="rId830" Type="http://schemas.openxmlformats.org/officeDocument/2006/relationships/image" Target="../media/image703.png"/><Relationship Id="rId15" Type="http://schemas.openxmlformats.org/officeDocument/2006/relationships/image" Target="../media/image296.png"/><Relationship Id="rId57" Type="http://schemas.openxmlformats.org/officeDocument/2006/relationships/image" Target="../media/image317.png"/><Relationship Id="rId262" Type="http://schemas.openxmlformats.org/officeDocument/2006/relationships/customXml" Target="../ink/ink1272.xml"/><Relationship Id="rId318" Type="http://schemas.openxmlformats.org/officeDocument/2006/relationships/customXml" Target="../ink/ink1300.xml"/><Relationship Id="rId525" Type="http://schemas.openxmlformats.org/officeDocument/2006/relationships/image" Target="../media/image551.png"/><Relationship Id="rId567" Type="http://schemas.openxmlformats.org/officeDocument/2006/relationships/customXml" Target="../ink/ink1425.xml"/><Relationship Id="rId732" Type="http://schemas.openxmlformats.org/officeDocument/2006/relationships/image" Target="../media/image654.png"/><Relationship Id="rId99" Type="http://schemas.openxmlformats.org/officeDocument/2006/relationships/image" Target="../media/image338.png"/><Relationship Id="rId122" Type="http://schemas.openxmlformats.org/officeDocument/2006/relationships/customXml" Target="../ink/ink1202.xml"/><Relationship Id="rId164" Type="http://schemas.openxmlformats.org/officeDocument/2006/relationships/customXml" Target="../ink/ink1223.xml"/><Relationship Id="rId371" Type="http://schemas.openxmlformats.org/officeDocument/2006/relationships/image" Target="../media/image474.png"/><Relationship Id="rId774" Type="http://schemas.openxmlformats.org/officeDocument/2006/relationships/image" Target="../media/image675.png"/><Relationship Id="rId427" Type="http://schemas.openxmlformats.org/officeDocument/2006/relationships/image" Target="../media/image502.png"/><Relationship Id="rId469" Type="http://schemas.openxmlformats.org/officeDocument/2006/relationships/image" Target="../media/image523.png"/><Relationship Id="rId634" Type="http://schemas.openxmlformats.org/officeDocument/2006/relationships/image" Target="../media/image605.png"/><Relationship Id="rId676" Type="http://schemas.openxmlformats.org/officeDocument/2006/relationships/image" Target="../media/image626.png"/><Relationship Id="rId841" Type="http://schemas.openxmlformats.org/officeDocument/2006/relationships/customXml" Target="../ink/ink1562.xml"/><Relationship Id="rId26" Type="http://schemas.openxmlformats.org/officeDocument/2006/relationships/customXml" Target="../ink/ink1154.xml"/><Relationship Id="rId231" Type="http://schemas.openxmlformats.org/officeDocument/2006/relationships/image" Target="../media/image405.png"/><Relationship Id="rId273" Type="http://schemas.openxmlformats.org/officeDocument/2006/relationships/image" Target="../media/image425.png"/><Relationship Id="rId329" Type="http://schemas.openxmlformats.org/officeDocument/2006/relationships/image" Target="../media/image453.png"/><Relationship Id="rId480" Type="http://schemas.openxmlformats.org/officeDocument/2006/relationships/customXml" Target="../ink/ink1381.xml"/><Relationship Id="rId536" Type="http://schemas.openxmlformats.org/officeDocument/2006/relationships/customXml" Target="../ink/ink1409.xml"/><Relationship Id="rId701" Type="http://schemas.openxmlformats.org/officeDocument/2006/relationships/customXml" Target="../ink/ink1492.xml"/><Relationship Id="rId68" Type="http://schemas.openxmlformats.org/officeDocument/2006/relationships/customXml" Target="../ink/ink1175.xml"/><Relationship Id="rId133" Type="http://schemas.openxmlformats.org/officeDocument/2006/relationships/image" Target="../media/image356.png"/><Relationship Id="rId175" Type="http://schemas.openxmlformats.org/officeDocument/2006/relationships/image" Target="../media/image377.png"/><Relationship Id="rId340" Type="http://schemas.openxmlformats.org/officeDocument/2006/relationships/customXml" Target="../ink/ink1311.xml"/><Relationship Id="rId578" Type="http://schemas.openxmlformats.org/officeDocument/2006/relationships/image" Target="../media/image577.png"/><Relationship Id="rId743" Type="http://schemas.openxmlformats.org/officeDocument/2006/relationships/customXml" Target="../ink/ink1513.xml"/><Relationship Id="rId785" Type="http://schemas.openxmlformats.org/officeDocument/2006/relationships/customXml" Target="../ink/ink1534.xml"/><Relationship Id="rId200" Type="http://schemas.openxmlformats.org/officeDocument/2006/relationships/customXml" Target="../ink/ink1241.xml"/><Relationship Id="rId382" Type="http://schemas.openxmlformats.org/officeDocument/2006/relationships/customXml" Target="../ink/ink1332.xml"/><Relationship Id="rId438" Type="http://schemas.openxmlformats.org/officeDocument/2006/relationships/customXml" Target="../ink/ink1360.xml"/><Relationship Id="rId603" Type="http://schemas.openxmlformats.org/officeDocument/2006/relationships/customXml" Target="../ink/ink1443.xml"/><Relationship Id="rId645" Type="http://schemas.openxmlformats.org/officeDocument/2006/relationships/customXml" Target="../ink/ink1464.xml"/><Relationship Id="rId687" Type="http://schemas.openxmlformats.org/officeDocument/2006/relationships/customXml" Target="../ink/ink1485.xml"/><Relationship Id="rId810" Type="http://schemas.openxmlformats.org/officeDocument/2006/relationships/image" Target="../media/image693.png"/><Relationship Id="rId242" Type="http://schemas.openxmlformats.org/officeDocument/2006/relationships/customXml" Target="../ink/ink1262.xml"/><Relationship Id="rId284" Type="http://schemas.openxmlformats.org/officeDocument/2006/relationships/customXml" Target="../ink/ink1283.xml"/><Relationship Id="rId491" Type="http://schemas.openxmlformats.org/officeDocument/2006/relationships/image" Target="../media/image534.png"/><Relationship Id="rId505" Type="http://schemas.openxmlformats.org/officeDocument/2006/relationships/image" Target="../media/image541.png"/><Relationship Id="rId712" Type="http://schemas.openxmlformats.org/officeDocument/2006/relationships/image" Target="../media/image644.png"/><Relationship Id="rId37" Type="http://schemas.openxmlformats.org/officeDocument/2006/relationships/image" Target="../media/image307.png"/><Relationship Id="rId79" Type="http://schemas.openxmlformats.org/officeDocument/2006/relationships/image" Target="../media/image328.png"/><Relationship Id="rId102" Type="http://schemas.openxmlformats.org/officeDocument/2006/relationships/customXml" Target="../ink/ink1192.xml"/><Relationship Id="rId144" Type="http://schemas.openxmlformats.org/officeDocument/2006/relationships/customXml" Target="../ink/ink1213.xml"/><Relationship Id="rId547" Type="http://schemas.openxmlformats.org/officeDocument/2006/relationships/customXml" Target="../ink/ink1415.xml"/><Relationship Id="rId589" Type="http://schemas.openxmlformats.org/officeDocument/2006/relationships/customXml" Target="../ink/ink1436.xml"/><Relationship Id="rId754" Type="http://schemas.openxmlformats.org/officeDocument/2006/relationships/image" Target="../media/image665.png"/><Relationship Id="rId796" Type="http://schemas.openxmlformats.org/officeDocument/2006/relationships/image" Target="../media/image686.png"/><Relationship Id="rId90" Type="http://schemas.openxmlformats.org/officeDocument/2006/relationships/customXml" Target="../ink/ink1186.xml"/><Relationship Id="rId186" Type="http://schemas.openxmlformats.org/officeDocument/2006/relationships/customXml" Target="../ink/ink1234.xml"/><Relationship Id="rId351" Type="http://schemas.openxmlformats.org/officeDocument/2006/relationships/image" Target="../media/image464.png"/><Relationship Id="rId393" Type="http://schemas.openxmlformats.org/officeDocument/2006/relationships/image" Target="../media/image485.png"/><Relationship Id="rId407" Type="http://schemas.openxmlformats.org/officeDocument/2006/relationships/image" Target="../media/image492.png"/><Relationship Id="rId449" Type="http://schemas.openxmlformats.org/officeDocument/2006/relationships/image" Target="../media/image513.png"/><Relationship Id="rId614" Type="http://schemas.openxmlformats.org/officeDocument/2006/relationships/image" Target="../media/image595.png"/><Relationship Id="rId656" Type="http://schemas.openxmlformats.org/officeDocument/2006/relationships/image" Target="../media/image616.png"/><Relationship Id="rId821" Type="http://schemas.openxmlformats.org/officeDocument/2006/relationships/customXml" Target="../ink/ink1552.xml"/><Relationship Id="rId211" Type="http://schemas.openxmlformats.org/officeDocument/2006/relationships/image" Target="../media/image395.png"/><Relationship Id="rId253" Type="http://schemas.openxmlformats.org/officeDocument/2006/relationships/image" Target="../media/image415.png"/><Relationship Id="rId295" Type="http://schemas.openxmlformats.org/officeDocument/2006/relationships/image" Target="../media/image436.png"/><Relationship Id="rId309" Type="http://schemas.openxmlformats.org/officeDocument/2006/relationships/image" Target="../media/image443.png"/><Relationship Id="rId460" Type="http://schemas.openxmlformats.org/officeDocument/2006/relationships/customXml" Target="../ink/ink1371.xml"/><Relationship Id="rId516" Type="http://schemas.openxmlformats.org/officeDocument/2006/relationships/customXml" Target="../ink/ink1399.xml"/><Relationship Id="rId698" Type="http://schemas.openxmlformats.org/officeDocument/2006/relationships/image" Target="../media/image637.png"/><Relationship Id="rId48" Type="http://schemas.openxmlformats.org/officeDocument/2006/relationships/customXml" Target="../ink/ink1165.xml"/><Relationship Id="rId113" Type="http://schemas.openxmlformats.org/officeDocument/2006/relationships/image" Target="../media/image346.png"/><Relationship Id="rId320" Type="http://schemas.openxmlformats.org/officeDocument/2006/relationships/customXml" Target="../ink/ink1301.xml"/><Relationship Id="rId558" Type="http://schemas.openxmlformats.org/officeDocument/2006/relationships/image" Target="../media/image567.png"/><Relationship Id="rId723" Type="http://schemas.openxmlformats.org/officeDocument/2006/relationships/customXml" Target="../ink/ink1503.xml"/><Relationship Id="rId765" Type="http://schemas.openxmlformats.org/officeDocument/2006/relationships/customXml" Target="../ink/ink1524.xml"/><Relationship Id="rId155" Type="http://schemas.openxmlformats.org/officeDocument/2006/relationships/image" Target="../media/image367.png"/><Relationship Id="rId197" Type="http://schemas.openxmlformats.org/officeDocument/2006/relationships/image" Target="../media/image388.png"/><Relationship Id="rId362" Type="http://schemas.openxmlformats.org/officeDocument/2006/relationships/customXml" Target="../ink/ink1322.xml"/><Relationship Id="rId418" Type="http://schemas.openxmlformats.org/officeDocument/2006/relationships/customXml" Target="../ink/ink1350.xml"/><Relationship Id="rId625" Type="http://schemas.openxmlformats.org/officeDocument/2006/relationships/customXml" Target="../ink/ink1454.xml"/><Relationship Id="rId832" Type="http://schemas.openxmlformats.org/officeDocument/2006/relationships/image" Target="../media/image704.png"/><Relationship Id="rId222" Type="http://schemas.openxmlformats.org/officeDocument/2006/relationships/customXml" Target="../ink/ink1252.xml"/><Relationship Id="rId264" Type="http://schemas.openxmlformats.org/officeDocument/2006/relationships/customXml" Target="../ink/ink1273.xml"/><Relationship Id="rId471" Type="http://schemas.openxmlformats.org/officeDocument/2006/relationships/image" Target="../media/image524.png"/><Relationship Id="rId667" Type="http://schemas.openxmlformats.org/officeDocument/2006/relationships/customXml" Target="../ink/ink1475.xml"/><Relationship Id="rId17" Type="http://schemas.openxmlformats.org/officeDocument/2006/relationships/image" Target="../media/image297.png"/><Relationship Id="rId59" Type="http://schemas.openxmlformats.org/officeDocument/2006/relationships/image" Target="../media/image318.png"/><Relationship Id="rId124" Type="http://schemas.openxmlformats.org/officeDocument/2006/relationships/customXml" Target="../ink/ink1203.xml"/><Relationship Id="rId527" Type="http://schemas.openxmlformats.org/officeDocument/2006/relationships/image" Target="../media/image552.png"/><Relationship Id="rId569" Type="http://schemas.openxmlformats.org/officeDocument/2006/relationships/customXml" Target="../ink/ink1426.xml"/><Relationship Id="rId734" Type="http://schemas.openxmlformats.org/officeDocument/2006/relationships/image" Target="../media/image655.png"/><Relationship Id="rId776" Type="http://schemas.openxmlformats.org/officeDocument/2006/relationships/image" Target="../media/image676.png"/><Relationship Id="rId70" Type="http://schemas.openxmlformats.org/officeDocument/2006/relationships/customXml" Target="../ink/ink1176.xml"/><Relationship Id="rId166" Type="http://schemas.openxmlformats.org/officeDocument/2006/relationships/customXml" Target="../ink/ink1224.xml"/><Relationship Id="rId331" Type="http://schemas.openxmlformats.org/officeDocument/2006/relationships/image" Target="../media/image454.png"/><Relationship Id="rId373" Type="http://schemas.openxmlformats.org/officeDocument/2006/relationships/image" Target="../media/image475.png"/><Relationship Id="rId429" Type="http://schemas.openxmlformats.org/officeDocument/2006/relationships/image" Target="../media/image503.png"/><Relationship Id="rId580" Type="http://schemas.openxmlformats.org/officeDocument/2006/relationships/image" Target="../media/image578.png"/><Relationship Id="rId636" Type="http://schemas.openxmlformats.org/officeDocument/2006/relationships/image" Target="../media/image606.png"/><Relationship Id="rId801" Type="http://schemas.openxmlformats.org/officeDocument/2006/relationships/customXml" Target="../ink/ink154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06.png"/><Relationship Id="rId440" Type="http://schemas.openxmlformats.org/officeDocument/2006/relationships/customXml" Target="../ink/ink1361.xml"/><Relationship Id="rId678" Type="http://schemas.openxmlformats.org/officeDocument/2006/relationships/image" Target="../media/image627.png"/><Relationship Id="rId28" Type="http://schemas.openxmlformats.org/officeDocument/2006/relationships/customXml" Target="../ink/ink1155.xml"/><Relationship Id="rId275" Type="http://schemas.openxmlformats.org/officeDocument/2006/relationships/image" Target="../media/image426.png"/><Relationship Id="rId300" Type="http://schemas.openxmlformats.org/officeDocument/2006/relationships/customXml" Target="../ink/ink1291.xml"/><Relationship Id="rId482" Type="http://schemas.openxmlformats.org/officeDocument/2006/relationships/customXml" Target="../ink/ink1382.xml"/><Relationship Id="rId538" Type="http://schemas.openxmlformats.org/officeDocument/2006/relationships/customXml" Target="../ink/ink1410.xml"/><Relationship Id="rId703" Type="http://schemas.openxmlformats.org/officeDocument/2006/relationships/customXml" Target="../ink/ink1493.xml"/><Relationship Id="rId745" Type="http://schemas.openxmlformats.org/officeDocument/2006/relationships/customXml" Target="../ink/ink1514.xml"/><Relationship Id="rId81" Type="http://schemas.openxmlformats.org/officeDocument/2006/relationships/image" Target="../media/image329.png"/><Relationship Id="rId135" Type="http://schemas.openxmlformats.org/officeDocument/2006/relationships/image" Target="../media/image357.png"/><Relationship Id="rId177" Type="http://schemas.openxmlformats.org/officeDocument/2006/relationships/image" Target="../media/image378.png"/><Relationship Id="rId342" Type="http://schemas.openxmlformats.org/officeDocument/2006/relationships/customXml" Target="../ink/ink1312.xml"/><Relationship Id="rId384" Type="http://schemas.openxmlformats.org/officeDocument/2006/relationships/customXml" Target="../ink/ink1333.xml"/><Relationship Id="rId591" Type="http://schemas.openxmlformats.org/officeDocument/2006/relationships/customXml" Target="../ink/ink1437.xml"/><Relationship Id="rId605" Type="http://schemas.openxmlformats.org/officeDocument/2006/relationships/customXml" Target="../ink/ink1444.xml"/><Relationship Id="rId787" Type="http://schemas.openxmlformats.org/officeDocument/2006/relationships/customXml" Target="../ink/ink1535.xml"/><Relationship Id="rId812" Type="http://schemas.openxmlformats.org/officeDocument/2006/relationships/image" Target="../media/image694.png"/><Relationship Id="rId202" Type="http://schemas.openxmlformats.org/officeDocument/2006/relationships/customXml" Target="../ink/ink1242.xml"/><Relationship Id="rId244" Type="http://schemas.openxmlformats.org/officeDocument/2006/relationships/customXml" Target="../ink/ink1263.xml"/><Relationship Id="rId647" Type="http://schemas.openxmlformats.org/officeDocument/2006/relationships/customXml" Target="../ink/ink1465.xml"/><Relationship Id="rId689" Type="http://schemas.openxmlformats.org/officeDocument/2006/relationships/customXml" Target="../ink/ink1486.xml"/><Relationship Id="rId39" Type="http://schemas.openxmlformats.org/officeDocument/2006/relationships/image" Target="../media/image308.png"/><Relationship Id="rId286" Type="http://schemas.openxmlformats.org/officeDocument/2006/relationships/customXml" Target="../ink/ink1284.xml"/><Relationship Id="rId451" Type="http://schemas.openxmlformats.org/officeDocument/2006/relationships/image" Target="../media/image514.png"/><Relationship Id="rId493" Type="http://schemas.openxmlformats.org/officeDocument/2006/relationships/image" Target="../media/image535.png"/><Relationship Id="rId507" Type="http://schemas.openxmlformats.org/officeDocument/2006/relationships/image" Target="../media/image542.png"/><Relationship Id="rId549" Type="http://schemas.openxmlformats.org/officeDocument/2006/relationships/customXml" Target="../ink/ink1416.xml"/><Relationship Id="rId714" Type="http://schemas.openxmlformats.org/officeDocument/2006/relationships/image" Target="../media/image645.png"/><Relationship Id="rId756" Type="http://schemas.openxmlformats.org/officeDocument/2006/relationships/image" Target="../media/image666.png"/><Relationship Id="rId50" Type="http://schemas.openxmlformats.org/officeDocument/2006/relationships/customXml" Target="../ink/ink1166.xml"/><Relationship Id="rId104" Type="http://schemas.openxmlformats.org/officeDocument/2006/relationships/customXml" Target="../ink/ink1193.xml"/><Relationship Id="rId146" Type="http://schemas.openxmlformats.org/officeDocument/2006/relationships/customXml" Target="../ink/ink1214.xml"/><Relationship Id="rId188" Type="http://schemas.openxmlformats.org/officeDocument/2006/relationships/customXml" Target="../ink/ink1235.xml"/><Relationship Id="rId311" Type="http://schemas.openxmlformats.org/officeDocument/2006/relationships/image" Target="../media/image444.png"/><Relationship Id="rId353" Type="http://schemas.openxmlformats.org/officeDocument/2006/relationships/image" Target="../media/image465.png"/><Relationship Id="rId395" Type="http://schemas.openxmlformats.org/officeDocument/2006/relationships/image" Target="../media/image486.png"/><Relationship Id="rId409" Type="http://schemas.openxmlformats.org/officeDocument/2006/relationships/image" Target="../media/image493.png"/><Relationship Id="rId560" Type="http://schemas.openxmlformats.org/officeDocument/2006/relationships/image" Target="../media/image568.png"/><Relationship Id="rId798" Type="http://schemas.openxmlformats.org/officeDocument/2006/relationships/image" Target="../media/image687.png"/><Relationship Id="rId92" Type="http://schemas.openxmlformats.org/officeDocument/2006/relationships/customXml" Target="../ink/ink1187.xml"/><Relationship Id="rId213" Type="http://schemas.openxmlformats.org/officeDocument/2006/relationships/image" Target="../media/image396.png"/><Relationship Id="rId420" Type="http://schemas.openxmlformats.org/officeDocument/2006/relationships/customXml" Target="../ink/ink1351.xml"/><Relationship Id="rId616" Type="http://schemas.openxmlformats.org/officeDocument/2006/relationships/image" Target="../media/image596.png"/><Relationship Id="rId658" Type="http://schemas.openxmlformats.org/officeDocument/2006/relationships/image" Target="../media/image617.png"/><Relationship Id="rId823" Type="http://schemas.openxmlformats.org/officeDocument/2006/relationships/customXml" Target="../ink/ink1553.xml"/><Relationship Id="rId255" Type="http://schemas.openxmlformats.org/officeDocument/2006/relationships/image" Target="../media/image416.png"/><Relationship Id="rId297" Type="http://schemas.openxmlformats.org/officeDocument/2006/relationships/image" Target="../media/image437.png"/><Relationship Id="rId462" Type="http://schemas.openxmlformats.org/officeDocument/2006/relationships/customXml" Target="../ink/ink1372.xml"/><Relationship Id="rId518" Type="http://schemas.openxmlformats.org/officeDocument/2006/relationships/customXml" Target="../ink/ink1400.xml"/><Relationship Id="rId725" Type="http://schemas.openxmlformats.org/officeDocument/2006/relationships/customXml" Target="../ink/ink1504.xml"/><Relationship Id="rId115" Type="http://schemas.openxmlformats.org/officeDocument/2006/relationships/image" Target="../media/image347.png"/><Relationship Id="rId157" Type="http://schemas.openxmlformats.org/officeDocument/2006/relationships/image" Target="../media/image368.png"/><Relationship Id="rId322" Type="http://schemas.openxmlformats.org/officeDocument/2006/relationships/customXml" Target="../ink/ink1302.xml"/><Relationship Id="rId364" Type="http://schemas.openxmlformats.org/officeDocument/2006/relationships/customXml" Target="../ink/ink1323.xml"/><Relationship Id="rId767" Type="http://schemas.openxmlformats.org/officeDocument/2006/relationships/customXml" Target="../ink/ink1525.xml"/><Relationship Id="rId61" Type="http://schemas.openxmlformats.org/officeDocument/2006/relationships/image" Target="../media/image319.png"/><Relationship Id="rId199" Type="http://schemas.openxmlformats.org/officeDocument/2006/relationships/image" Target="../media/image389.png"/><Relationship Id="rId571" Type="http://schemas.openxmlformats.org/officeDocument/2006/relationships/customXml" Target="../ink/ink1427.xml"/><Relationship Id="rId627" Type="http://schemas.openxmlformats.org/officeDocument/2006/relationships/customXml" Target="../ink/ink1455.xml"/><Relationship Id="rId669" Type="http://schemas.openxmlformats.org/officeDocument/2006/relationships/customXml" Target="../ink/ink1476.xml"/><Relationship Id="rId834" Type="http://schemas.openxmlformats.org/officeDocument/2006/relationships/image" Target="../media/image705.png"/><Relationship Id="rId19" Type="http://schemas.openxmlformats.org/officeDocument/2006/relationships/image" Target="../media/image298.png"/><Relationship Id="rId224" Type="http://schemas.openxmlformats.org/officeDocument/2006/relationships/customXml" Target="../ink/ink1253.xml"/><Relationship Id="rId266" Type="http://schemas.openxmlformats.org/officeDocument/2006/relationships/customXml" Target="../ink/ink1274.xml"/><Relationship Id="rId431" Type="http://schemas.openxmlformats.org/officeDocument/2006/relationships/image" Target="../media/image504.png"/><Relationship Id="rId473" Type="http://schemas.openxmlformats.org/officeDocument/2006/relationships/image" Target="../media/image525.png"/><Relationship Id="rId529" Type="http://schemas.openxmlformats.org/officeDocument/2006/relationships/image" Target="../media/image553.png"/><Relationship Id="rId680" Type="http://schemas.openxmlformats.org/officeDocument/2006/relationships/image" Target="../media/image628.png"/><Relationship Id="rId736" Type="http://schemas.openxmlformats.org/officeDocument/2006/relationships/image" Target="../media/image656.png"/><Relationship Id="rId30" Type="http://schemas.openxmlformats.org/officeDocument/2006/relationships/customXml" Target="../ink/ink1156.xml"/><Relationship Id="rId126" Type="http://schemas.openxmlformats.org/officeDocument/2006/relationships/customXml" Target="../ink/ink1204.xml"/><Relationship Id="rId168" Type="http://schemas.openxmlformats.org/officeDocument/2006/relationships/customXml" Target="../ink/ink1225.xml"/><Relationship Id="rId333" Type="http://schemas.openxmlformats.org/officeDocument/2006/relationships/image" Target="../media/image455.png"/><Relationship Id="rId540" Type="http://schemas.openxmlformats.org/officeDocument/2006/relationships/image" Target="../media/image558.png"/><Relationship Id="rId778" Type="http://schemas.openxmlformats.org/officeDocument/2006/relationships/image" Target="../media/image677.png"/><Relationship Id="rId72" Type="http://schemas.openxmlformats.org/officeDocument/2006/relationships/customXml" Target="../ink/ink1177.xml"/><Relationship Id="rId375" Type="http://schemas.openxmlformats.org/officeDocument/2006/relationships/image" Target="../media/image476.png"/><Relationship Id="rId582" Type="http://schemas.openxmlformats.org/officeDocument/2006/relationships/image" Target="../media/image579.png"/><Relationship Id="rId638" Type="http://schemas.openxmlformats.org/officeDocument/2006/relationships/image" Target="../media/image607.png"/><Relationship Id="rId803" Type="http://schemas.openxmlformats.org/officeDocument/2006/relationships/customXml" Target="../ink/ink1543.xml"/><Relationship Id="rId3" Type="http://schemas.openxmlformats.org/officeDocument/2006/relationships/image" Target="../media/image290.png"/><Relationship Id="rId235" Type="http://schemas.openxmlformats.org/officeDocument/2006/relationships/image" Target="../media/image407.png"/><Relationship Id="rId277" Type="http://schemas.openxmlformats.org/officeDocument/2006/relationships/image" Target="../media/image427.png"/><Relationship Id="rId400" Type="http://schemas.openxmlformats.org/officeDocument/2006/relationships/customXml" Target="../ink/ink1341.xml"/><Relationship Id="rId442" Type="http://schemas.openxmlformats.org/officeDocument/2006/relationships/customXml" Target="../ink/ink1362.xml"/><Relationship Id="rId484" Type="http://schemas.openxmlformats.org/officeDocument/2006/relationships/customXml" Target="../ink/ink1383.xml"/><Relationship Id="rId705" Type="http://schemas.openxmlformats.org/officeDocument/2006/relationships/customXml" Target="../ink/ink1494.xml"/><Relationship Id="rId137" Type="http://schemas.openxmlformats.org/officeDocument/2006/relationships/image" Target="../media/image358.png"/><Relationship Id="rId302" Type="http://schemas.openxmlformats.org/officeDocument/2006/relationships/customXml" Target="../ink/ink1292.xml"/><Relationship Id="rId344" Type="http://schemas.openxmlformats.org/officeDocument/2006/relationships/customXml" Target="../ink/ink1313.xml"/><Relationship Id="rId691" Type="http://schemas.openxmlformats.org/officeDocument/2006/relationships/customXml" Target="../ink/ink1487.xml"/><Relationship Id="rId747" Type="http://schemas.openxmlformats.org/officeDocument/2006/relationships/customXml" Target="../ink/ink1515.xml"/><Relationship Id="rId789" Type="http://schemas.openxmlformats.org/officeDocument/2006/relationships/customXml" Target="../ink/ink1536.xml"/><Relationship Id="rId41" Type="http://schemas.openxmlformats.org/officeDocument/2006/relationships/image" Target="../media/image309.png"/><Relationship Id="rId83" Type="http://schemas.openxmlformats.org/officeDocument/2006/relationships/image" Target="../media/image330.png"/><Relationship Id="rId179" Type="http://schemas.openxmlformats.org/officeDocument/2006/relationships/image" Target="../media/image379.png"/><Relationship Id="rId386" Type="http://schemas.openxmlformats.org/officeDocument/2006/relationships/customXml" Target="../ink/ink1334.xml"/><Relationship Id="rId551" Type="http://schemas.openxmlformats.org/officeDocument/2006/relationships/customXml" Target="../ink/ink1417.xml"/><Relationship Id="rId593" Type="http://schemas.openxmlformats.org/officeDocument/2006/relationships/customXml" Target="../ink/ink1438.xml"/><Relationship Id="rId607" Type="http://schemas.openxmlformats.org/officeDocument/2006/relationships/customXml" Target="../ink/ink1445.xml"/><Relationship Id="rId649" Type="http://schemas.openxmlformats.org/officeDocument/2006/relationships/customXml" Target="../ink/ink1466.xml"/><Relationship Id="rId814" Type="http://schemas.openxmlformats.org/officeDocument/2006/relationships/image" Target="../media/image695.png"/><Relationship Id="rId190" Type="http://schemas.openxmlformats.org/officeDocument/2006/relationships/customXml" Target="../ink/ink1236.xml"/><Relationship Id="rId204" Type="http://schemas.openxmlformats.org/officeDocument/2006/relationships/customXml" Target="../ink/ink1243.xml"/><Relationship Id="rId246" Type="http://schemas.openxmlformats.org/officeDocument/2006/relationships/customXml" Target="../ink/ink1264.xml"/><Relationship Id="rId288" Type="http://schemas.openxmlformats.org/officeDocument/2006/relationships/customXml" Target="../ink/ink1285.xml"/><Relationship Id="rId411" Type="http://schemas.openxmlformats.org/officeDocument/2006/relationships/image" Target="../media/image494.png"/><Relationship Id="rId453" Type="http://schemas.openxmlformats.org/officeDocument/2006/relationships/image" Target="../media/image515.png"/><Relationship Id="rId509" Type="http://schemas.openxmlformats.org/officeDocument/2006/relationships/image" Target="../media/image543.png"/><Relationship Id="rId660" Type="http://schemas.openxmlformats.org/officeDocument/2006/relationships/image" Target="../media/image618.png"/><Relationship Id="rId106" Type="http://schemas.openxmlformats.org/officeDocument/2006/relationships/customXml" Target="../ink/ink1194.xml"/><Relationship Id="rId313" Type="http://schemas.openxmlformats.org/officeDocument/2006/relationships/image" Target="../media/image445.png"/><Relationship Id="rId495" Type="http://schemas.openxmlformats.org/officeDocument/2006/relationships/image" Target="../media/image536.png"/><Relationship Id="rId716" Type="http://schemas.openxmlformats.org/officeDocument/2006/relationships/image" Target="../media/image646.png"/><Relationship Id="rId758" Type="http://schemas.openxmlformats.org/officeDocument/2006/relationships/image" Target="../media/image667.png"/><Relationship Id="rId10" Type="http://schemas.openxmlformats.org/officeDocument/2006/relationships/customXml" Target="../ink/ink1146.xml"/><Relationship Id="rId52" Type="http://schemas.openxmlformats.org/officeDocument/2006/relationships/customXml" Target="../ink/ink1167.xml"/><Relationship Id="rId94" Type="http://schemas.openxmlformats.org/officeDocument/2006/relationships/customXml" Target="../ink/ink1188.xml"/><Relationship Id="rId148" Type="http://schemas.openxmlformats.org/officeDocument/2006/relationships/customXml" Target="../ink/ink1215.xml"/><Relationship Id="rId355" Type="http://schemas.openxmlformats.org/officeDocument/2006/relationships/image" Target="../media/image466.png"/><Relationship Id="rId397" Type="http://schemas.openxmlformats.org/officeDocument/2006/relationships/image" Target="../media/image487.png"/><Relationship Id="rId520" Type="http://schemas.openxmlformats.org/officeDocument/2006/relationships/customXml" Target="../ink/ink1401.xml"/><Relationship Id="rId562" Type="http://schemas.openxmlformats.org/officeDocument/2006/relationships/image" Target="../media/image569.png"/><Relationship Id="rId618" Type="http://schemas.openxmlformats.org/officeDocument/2006/relationships/image" Target="../media/image597.png"/><Relationship Id="rId825" Type="http://schemas.openxmlformats.org/officeDocument/2006/relationships/customXml" Target="../ink/ink1554.xml"/><Relationship Id="rId215" Type="http://schemas.openxmlformats.org/officeDocument/2006/relationships/image" Target="../media/image397.png"/><Relationship Id="rId257" Type="http://schemas.openxmlformats.org/officeDocument/2006/relationships/image" Target="../media/image417.png"/><Relationship Id="rId422" Type="http://schemas.openxmlformats.org/officeDocument/2006/relationships/customXml" Target="../ink/ink1352.xml"/><Relationship Id="rId464" Type="http://schemas.openxmlformats.org/officeDocument/2006/relationships/customXml" Target="../ink/ink1373.xml"/><Relationship Id="rId299" Type="http://schemas.openxmlformats.org/officeDocument/2006/relationships/image" Target="../media/image438.png"/><Relationship Id="rId727" Type="http://schemas.openxmlformats.org/officeDocument/2006/relationships/customXml" Target="../ink/ink1505.xml"/><Relationship Id="rId63" Type="http://schemas.openxmlformats.org/officeDocument/2006/relationships/image" Target="../media/image320.png"/><Relationship Id="rId159" Type="http://schemas.openxmlformats.org/officeDocument/2006/relationships/image" Target="../media/image369.png"/><Relationship Id="rId366" Type="http://schemas.openxmlformats.org/officeDocument/2006/relationships/customXml" Target="../ink/ink1324.xml"/><Relationship Id="rId573" Type="http://schemas.openxmlformats.org/officeDocument/2006/relationships/customXml" Target="../ink/ink1428.xml"/><Relationship Id="rId780" Type="http://schemas.openxmlformats.org/officeDocument/2006/relationships/image" Target="../media/image678.png"/><Relationship Id="rId226" Type="http://schemas.openxmlformats.org/officeDocument/2006/relationships/customXml" Target="../ink/ink1254.xml"/><Relationship Id="rId433" Type="http://schemas.openxmlformats.org/officeDocument/2006/relationships/image" Target="../media/image505.png"/><Relationship Id="rId640" Type="http://schemas.openxmlformats.org/officeDocument/2006/relationships/image" Target="../media/image608.png"/><Relationship Id="rId738" Type="http://schemas.openxmlformats.org/officeDocument/2006/relationships/image" Target="../media/image657.png"/><Relationship Id="rId74" Type="http://schemas.openxmlformats.org/officeDocument/2006/relationships/customXml" Target="../ink/ink1178.xml"/><Relationship Id="rId377" Type="http://schemas.openxmlformats.org/officeDocument/2006/relationships/image" Target="../media/image477.png"/><Relationship Id="rId500" Type="http://schemas.openxmlformats.org/officeDocument/2006/relationships/customXml" Target="../ink/ink1391.xml"/><Relationship Id="rId584" Type="http://schemas.openxmlformats.org/officeDocument/2006/relationships/image" Target="../media/image580.png"/><Relationship Id="rId805" Type="http://schemas.openxmlformats.org/officeDocument/2006/relationships/customXml" Target="../ink/ink1544.xml"/><Relationship Id="rId5" Type="http://schemas.openxmlformats.org/officeDocument/2006/relationships/image" Target="../media/image291.png"/><Relationship Id="rId237" Type="http://schemas.openxmlformats.org/officeDocument/2006/relationships/image" Target="../media/image408.png"/><Relationship Id="rId791" Type="http://schemas.openxmlformats.org/officeDocument/2006/relationships/customXml" Target="../ink/ink1537.xml"/><Relationship Id="rId444" Type="http://schemas.openxmlformats.org/officeDocument/2006/relationships/customXml" Target="../ink/ink1363.xml"/><Relationship Id="rId651" Type="http://schemas.openxmlformats.org/officeDocument/2006/relationships/customXml" Target="../ink/ink1467.xml"/><Relationship Id="rId749" Type="http://schemas.openxmlformats.org/officeDocument/2006/relationships/customXml" Target="../ink/ink1516.xml"/><Relationship Id="rId290" Type="http://schemas.openxmlformats.org/officeDocument/2006/relationships/customXml" Target="../ink/ink1286.xml"/><Relationship Id="rId304" Type="http://schemas.openxmlformats.org/officeDocument/2006/relationships/customXml" Target="../ink/ink1293.xml"/><Relationship Id="rId388" Type="http://schemas.openxmlformats.org/officeDocument/2006/relationships/customXml" Target="../ink/ink1335.xml"/><Relationship Id="rId511" Type="http://schemas.openxmlformats.org/officeDocument/2006/relationships/image" Target="../media/image544.png"/><Relationship Id="rId609" Type="http://schemas.openxmlformats.org/officeDocument/2006/relationships/customXml" Target="../ink/ink1446.xml"/><Relationship Id="rId85" Type="http://schemas.openxmlformats.org/officeDocument/2006/relationships/image" Target="../media/image331.png"/><Relationship Id="rId150" Type="http://schemas.openxmlformats.org/officeDocument/2006/relationships/customXml" Target="../ink/ink1216.xml"/><Relationship Id="rId595" Type="http://schemas.openxmlformats.org/officeDocument/2006/relationships/customXml" Target="../ink/ink1439.xml"/><Relationship Id="rId816" Type="http://schemas.openxmlformats.org/officeDocument/2006/relationships/image" Target="../media/image696.png"/><Relationship Id="rId248" Type="http://schemas.openxmlformats.org/officeDocument/2006/relationships/customXml" Target="../ink/ink1265.xml"/><Relationship Id="rId455" Type="http://schemas.openxmlformats.org/officeDocument/2006/relationships/image" Target="../media/image516.png"/><Relationship Id="rId662" Type="http://schemas.openxmlformats.org/officeDocument/2006/relationships/image" Target="../media/image619.png"/><Relationship Id="rId12" Type="http://schemas.openxmlformats.org/officeDocument/2006/relationships/customXml" Target="../ink/ink1147.xml"/><Relationship Id="rId108" Type="http://schemas.openxmlformats.org/officeDocument/2006/relationships/customXml" Target="../ink/ink1195.xml"/><Relationship Id="rId315" Type="http://schemas.openxmlformats.org/officeDocument/2006/relationships/image" Target="../media/image446.png"/><Relationship Id="rId522" Type="http://schemas.openxmlformats.org/officeDocument/2006/relationships/customXml" Target="../ink/ink1402.xml"/><Relationship Id="rId96" Type="http://schemas.openxmlformats.org/officeDocument/2006/relationships/customXml" Target="../ink/ink1189.xml"/><Relationship Id="rId161" Type="http://schemas.openxmlformats.org/officeDocument/2006/relationships/image" Target="../media/image370.png"/><Relationship Id="rId399" Type="http://schemas.openxmlformats.org/officeDocument/2006/relationships/image" Target="../media/image488.png"/><Relationship Id="rId827" Type="http://schemas.openxmlformats.org/officeDocument/2006/relationships/customXml" Target="../ink/ink1555.xml"/><Relationship Id="rId259" Type="http://schemas.openxmlformats.org/officeDocument/2006/relationships/image" Target="../media/image418.png"/><Relationship Id="rId466" Type="http://schemas.openxmlformats.org/officeDocument/2006/relationships/customXml" Target="../ink/ink1374.xml"/><Relationship Id="rId673" Type="http://schemas.openxmlformats.org/officeDocument/2006/relationships/customXml" Target="../ink/ink1478.xml"/><Relationship Id="rId23" Type="http://schemas.openxmlformats.org/officeDocument/2006/relationships/image" Target="../media/image300.png"/><Relationship Id="rId119" Type="http://schemas.openxmlformats.org/officeDocument/2006/relationships/image" Target="../media/image349.png"/><Relationship Id="rId326" Type="http://schemas.openxmlformats.org/officeDocument/2006/relationships/customXml" Target="../ink/ink1304.xml"/><Relationship Id="rId533" Type="http://schemas.openxmlformats.org/officeDocument/2006/relationships/image" Target="../media/image555.png"/><Relationship Id="rId740" Type="http://schemas.openxmlformats.org/officeDocument/2006/relationships/image" Target="../media/image658.png"/><Relationship Id="rId838" Type="http://schemas.openxmlformats.org/officeDocument/2006/relationships/image" Target="../media/image707.png"/><Relationship Id="rId172" Type="http://schemas.openxmlformats.org/officeDocument/2006/relationships/customXml" Target="../ink/ink1227.xml"/><Relationship Id="rId477" Type="http://schemas.openxmlformats.org/officeDocument/2006/relationships/image" Target="../media/image527.png"/><Relationship Id="rId600" Type="http://schemas.openxmlformats.org/officeDocument/2006/relationships/image" Target="../media/image588.png"/><Relationship Id="rId684" Type="http://schemas.openxmlformats.org/officeDocument/2006/relationships/image" Target="../media/image630.png"/><Relationship Id="rId337" Type="http://schemas.openxmlformats.org/officeDocument/2006/relationships/image" Target="../media/image457.png"/><Relationship Id="rId34" Type="http://schemas.openxmlformats.org/officeDocument/2006/relationships/customXml" Target="../ink/ink1158.xml"/><Relationship Id="rId544" Type="http://schemas.openxmlformats.org/officeDocument/2006/relationships/image" Target="../media/image560.png"/><Relationship Id="rId751" Type="http://schemas.openxmlformats.org/officeDocument/2006/relationships/customXml" Target="../ink/ink1517.xml"/><Relationship Id="rId183" Type="http://schemas.openxmlformats.org/officeDocument/2006/relationships/image" Target="../media/image381.png"/><Relationship Id="rId390" Type="http://schemas.openxmlformats.org/officeDocument/2006/relationships/customXml" Target="../ink/ink1336.xml"/><Relationship Id="rId404" Type="http://schemas.openxmlformats.org/officeDocument/2006/relationships/customXml" Target="../ink/ink1343.xml"/><Relationship Id="rId611" Type="http://schemas.openxmlformats.org/officeDocument/2006/relationships/customXml" Target="../ink/ink1447.xml"/><Relationship Id="rId250" Type="http://schemas.openxmlformats.org/officeDocument/2006/relationships/customXml" Target="../ink/ink1266.xml"/><Relationship Id="rId488" Type="http://schemas.openxmlformats.org/officeDocument/2006/relationships/customXml" Target="../ink/ink1385.xml"/><Relationship Id="rId695" Type="http://schemas.openxmlformats.org/officeDocument/2006/relationships/customXml" Target="../ink/ink1489.xml"/><Relationship Id="rId709" Type="http://schemas.openxmlformats.org/officeDocument/2006/relationships/customXml" Target="../ink/ink1496.xml"/><Relationship Id="rId45" Type="http://schemas.openxmlformats.org/officeDocument/2006/relationships/image" Target="../media/image311.png"/><Relationship Id="rId110" Type="http://schemas.openxmlformats.org/officeDocument/2006/relationships/customXml" Target="../ink/ink1196.xml"/><Relationship Id="rId348" Type="http://schemas.openxmlformats.org/officeDocument/2006/relationships/customXml" Target="../ink/ink1315.xml"/><Relationship Id="rId555" Type="http://schemas.openxmlformats.org/officeDocument/2006/relationships/customXml" Target="../ink/ink1419.xml"/><Relationship Id="rId762" Type="http://schemas.openxmlformats.org/officeDocument/2006/relationships/image" Target="../media/image669.png"/><Relationship Id="rId194" Type="http://schemas.openxmlformats.org/officeDocument/2006/relationships/customXml" Target="../ink/ink1238.xml"/><Relationship Id="rId208" Type="http://schemas.openxmlformats.org/officeDocument/2006/relationships/customXml" Target="../ink/ink1245.xml"/><Relationship Id="rId415" Type="http://schemas.openxmlformats.org/officeDocument/2006/relationships/image" Target="../media/image496.png"/><Relationship Id="rId622" Type="http://schemas.openxmlformats.org/officeDocument/2006/relationships/image" Target="../media/image599.png"/><Relationship Id="rId261" Type="http://schemas.openxmlformats.org/officeDocument/2006/relationships/image" Target="../media/image419.png"/><Relationship Id="rId499" Type="http://schemas.openxmlformats.org/officeDocument/2006/relationships/image" Target="../media/image538.png"/><Relationship Id="rId56" Type="http://schemas.openxmlformats.org/officeDocument/2006/relationships/customXml" Target="../ink/ink1169.xml"/><Relationship Id="rId359" Type="http://schemas.openxmlformats.org/officeDocument/2006/relationships/image" Target="../media/image468.png"/><Relationship Id="rId566" Type="http://schemas.openxmlformats.org/officeDocument/2006/relationships/image" Target="../media/image571.png"/><Relationship Id="rId773" Type="http://schemas.openxmlformats.org/officeDocument/2006/relationships/customXml" Target="../ink/ink1528.xml"/><Relationship Id="rId121" Type="http://schemas.openxmlformats.org/officeDocument/2006/relationships/image" Target="../media/image350.png"/><Relationship Id="rId219" Type="http://schemas.openxmlformats.org/officeDocument/2006/relationships/image" Target="../media/image399.png"/><Relationship Id="rId426" Type="http://schemas.openxmlformats.org/officeDocument/2006/relationships/customXml" Target="../ink/ink1354.xml"/><Relationship Id="rId633" Type="http://schemas.openxmlformats.org/officeDocument/2006/relationships/customXml" Target="../ink/ink1458.xml"/><Relationship Id="rId840" Type="http://schemas.openxmlformats.org/officeDocument/2006/relationships/image" Target="../media/image708.png"/><Relationship Id="rId67" Type="http://schemas.openxmlformats.org/officeDocument/2006/relationships/image" Target="../media/image322.png"/><Relationship Id="rId272" Type="http://schemas.openxmlformats.org/officeDocument/2006/relationships/customXml" Target="../ink/ink1277.xml"/><Relationship Id="rId577" Type="http://schemas.openxmlformats.org/officeDocument/2006/relationships/customXml" Target="../ink/ink1430.xml"/><Relationship Id="rId700" Type="http://schemas.openxmlformats.org/officeDocument/2006/relationships/image" Target="../media/image638.png"/><Relationship Id="rId132" Type="http://schemas.openxmlformats.org/officeDocument/2006/relationships/customXml" Target="../ink/ink1207.xml"/><Relationship Id="rId784" Type="http://schemas.openxmlformats.org/officeDocument/2006/relationships/image" Target="../media/image680.png"/><Relationship Id="rId437" Type="http://schemas.openxmlformats.org/officeDocument/2006/relationships/image" Target="../media/image507.png"/><Relationship Id="rId644" Type="http://schemas.openxmlformats.org/officeDocument/2006/relationships/image" Target="../media/image610.png"/><Relationship Id="rId283" Type="http://schemas.openxmlformats.org/officeDocument/2006/relationships/image" Target="../media/image430.png"/><Relationship Id="rId490" Type="http://schemas.openxmlformats.org/officeDocument/2006/relationships/customXml" Target="../ink/ink1386.xml"/><Relationship Id="rId504" Type="http://schemas.openxmlformats.org/officeDocument/2006/relationships/customXml" Target="../ink/ink1393.xml"/><Relationship Id="rId711" Type="http://schemas.openxmlformats.org/officeDocument/2006/relationships/customXml" Target="../ink/ink1497.xml"/><Relationship Id="rId78" Type="http://schemas.openxmlformats.org/officeDocument/2006/relationships/customXml" Target="../ink/ink1180.xml"/><Relationship Id="rId143" Type="http://schemas.openxmlformats.org/officeDocument/2006/relationships/image" Target="../media/image361.png"/><Relationship Id="rId350" Type="http://schemas.openxmlformats.org/officeDocument/2006/relationships/customXml" Target="../ink/ink1316.xml"/><Relationship Id="rId588" Type="http://schemas.openxmlformats.org/officeDocument/2006/relationships/image" Target="../media/image582.png"/><Relationship Id="rId795" Type="http://schemas.openxmlformats.org/officeDocument/2006/relationships/customXml" Target="../ink/ink1539.xml"/><Relationship Id="rId809" Type="http://schemas.openxmlformats.org/officeDocument/2006/relationships/customXml" Target="../ink/ink1546.xml"/><Relationship Id="rId9" Type="http://schemas.openxmlformats.org/officeDocument/2006/relationships/image" Target="../media/image293.png"/><Relationship Id="rId210" Type="http://schemas.openxmlformats.org/officeDocument/2006/relationships/customXml" Target="../ink/ink1246.xml"/><Relationship Id="rId448" Type="http://schemas.openxmlformats.org/officeDocument/2006/relationships/customXml" Target="../ink/ink1365.xml"/><Relationship Id="rId655" Type="http://schemas.openxmlformats.org/officeDocument/2006/relationships/customXml" Target="../ink/ink1469.xml"/><Relationship Id="rId294" Type="http://schemas.openxmlformats.org/officeDocument/2006/relationships/customXml" Target="../ink/ink1288.xml"/><Relationship Id="rId308" Type="http://schemas.openxmlformats.org/officeDocument/2006/relationships/customXml" Target="../ink/ink1295.xml"/><Relationship Id="rId515" Type="http://schemas.openxmlformats.org/officeDocument/2006/relationships/image" Target="../media/image546.png"/><Relationship Id="rId722" Type="http://schemas.openxmlformats.org/officeDocument/2006/relationships/image" Target="../media/image649.png"/><Relationship Id="rId89" Type="http://schemas.openxmlformats.org/officeDocument/2006/relationships/image" Target="../media/image333.png"/><Relationship Id="rId154" Type="http://schemas.openxmlformats.org/officeDocument/2006/relationships/customXml" Target="../ink/ink1218.xml"/><Relationship Id="rId361" Type="http://schemas.openxmlformats.org/officeDocument/2006/relationships/image" Target="../media/image469.png"/><Relationship Id="rId599" Type="http://schemas.openxmlformats.org/officeDocument/2006/relationships/customXml" Target="../ink/ink1441.xml"/><Relationship Id="rId459" Type="http://schemas.openxmlformats.org/officeDocument/2006/relationships/image" Target="../media/image518.png"/><Relationship Id="rId666" Type="http://schemas.openxmlformats.org/officeDocument/2006/relationships/image" Target="../media/image621.png"/><Relationship Id="rId16" Type="http://schemas.openxmlformats.org/officeDocument/2006/relationships/customXml" Target="../ink/ink1149.xml"/><Relationship Id="rId221" Type="http://schemas.openxmlformats.org/officeDocument/2006/relationships/image" Target="../media/image400.png"/><Relationship Id="rId319" Type="http://schemas.openxmlformats.org/officeDocument/2006/relationships/image" Target="../media/image448.png"/><Relationship Id="rId526" Type="http://schemas.openxmlformats.org/officeDocument/2006/relationships/customXml" Target="../ink/ink1404.xml"/><Relationship Id="rId733" Type="http://schemas.openxmlformats.org/officeDocument/2006/relationships/customXml" Target="../ink/ink1508.xml"/><Relationship Id="rId165" Type="http://schemas.openxmlformats.org/officeDocument/2006/relationships/image" Target="../media/image372.png"/><Relationship Id="rId372" Type="http://schemas.openxmlformats.org/officeDocument/2006/relationships/customXml" Target="../ink/ink1327.xml"/><Relationship Id="rId677" Type="http://schemas.openxmlformats.org/officeDocument/2006/relationships/customXml" Target="../ink/ink1480.xml"/><Relationship Id="rId800" Type="http://schemas.openxmlformats.org/officeDocument/2006/relationships/image" Target="../media/image688.png"/><Relationship Id="rId232" Type="http://schemas.openxmlformats.org/officeDocument/2006/relationships/customXml" Target="../ink/ink1257.xml"/><Relationship Id="rId27" Type="http://schemas.openxmlformats.org/officeDocument/2006/relationships/image" Target="../media/image302.png"/><Relationship Id="rId537" Type="http://schemas.openxmlformats.org/officeDocument/2006/relationships/image" Target="../media/image557.png"/><Relationship Id="rId744" Type="http://schemas.openxmlformats.org/officeDocument/2006/relationships/image" Target="../media/image660.png"/><Relationship Id="rId80" Type="http://schemas.openxmlformats.org/officeDocument/2006/relationships/customXml" Target="../ink/ink1181.xml"/><Relationship Id="rId176" Type="http://schemas.openxmlformats.org/officeDocument/2006/relationships/customXml" Target="../ink/ink1229.xml"/><Relationship Id="rId383" Type="http://schemas.openxmlformats.org/officeDocument/2006/relationships/image" Target="../media/image480.png"/><Relationship Id="rId590" Type="http://schemas.openxmlformats.org/officeDocument/2006/relationships/image" Target="../media/image583.png"/><Relationship Id="rId604" Type="http://schemas.openxmlformats.org/officeDocument/2006/relationships/image" Target="../media/image590.png"/><Relationship Id="rId811" Type="http://schemas.openxmlformats.org/officeDocument/2006/relationships/customXml" Target="../ink/ink1547.xml"/><Relationship Id="rId243" Type="http://schemas.openxmlformats.org/officeDocument/2006/relationships/image" Target="../media/image411.png"/><Relationship Id="rId450" Type="http://schemas.openxmlformats.org/officeDocument/2006/relationships/customXml" Target="../ink/ink1366.xml"/><Relationship Id="rId688" Type="http://schemas.openxmlformats.org/officeDocument/2006/relationships/image" Target="../media/image632.png"/><Relationship Id="rId38" Type="http://schemas.openxmlformats.org/officeDocument/2006/relationships/customXml" Target="../ink/ink1160.xml"/><Relationship Id="rId103" Type="http://schemas.openxmlformats.org/officeDocument/2006/relationships/image" Target="../media/image340.png"/><Relationship Id="rId310" Type="http://schemas.openxmlformats.org/officeDocument/2006/relationships/customXml" Target="../ink/ink1296.xml"/><Relationship Id="rId548" Type="http://schemas.openxmlformats.org/officeDocument/2006/relationships/image" Target="../media/image562.png"/><Relationship Id="rId755" Type="http://schemas.openxmlformats.org/officeDocument/2006/relationships/customXml" Target="../ink/ink1519.xml"/><Relationship Id="rId91" Type="http://schemas.openxmlformats.org/officeDocument/2006/relationships/image" Target="../media/image334.png"/><Relationship Id="rId187" Type="http://schemas.openxmlformats.org/officeDocument/2006/relationships/image" Target="../media/image383.png"/><Relationship Id="rId394" Type="http://schemas.openxmlformats.org/officeDocument/2006/relationships/customXml" Target="../ink/ink1338.xml"/><Relationship Id="rId408" Type="http://schemas.openxmlformats.org/officeDocument/2006/relationships/customXml" Target="../ink/ink1345.xml"/><Relationship Id="rId615" Type="http://schemas.openxmlformats.org/officeDocument/2006/relationships/customXml" Target="../ink/ink1449.xml"/><Relationship Id="rId822" Type="http://schemas.openxmlformats.org/officeDocument/2006/relationships/image" Target="../media/image699.png"/><Relationship Id="rId254" Type="http://schemas.openxmlformats.org/officeDocument/2006/relationships/customXml" Target="../ink/ink1268.xml"/><Relationship Id="rId699" Type="http://schemas.openxmlformats.org/officeDocument/2006/relationships/customXml" Target="../ink/ink1491.xml"/><Relationship Id="rId49" Type="http://schemas.openxmlformats.org/officeDocument/2006/relationships/image" Target="../media/image313.png"/><Relationship Id="rId114" Type="http://schemas.openxmlformats.org/officeDocument/2006/relationships/customXml" Target="../ink/ink1198.xml"/><Relationship Id="rId461" Type="http://schemas.openxmlformats.org/officeDocument/2006/relationships/image" Target="../media/image519.png"/><Relationship Id="rId559" Type="http://schemas.openxmlformats.org/officeDocument/2006/relationships/customXml" Target="../ink/ink1421.xml"/><Relationship Id="rId766" Type="http://schemas.openxmlformats.org/officeDocument/2006/relationships/image" Target="../media/image671.png"/><Relationship Id="rId198" Type="http://schemas.openxmlformats.org/officeDocument/2006/relationships/customXml" Target="../ink/ink1240.xml"/><Relationship Id="rId321" Type="http://schemas.openxmlformats.org/officeDocument/2006/relationships/image" Target="../media/image449.png"/><Relationship Id="rId419" Type="http://schemas.openxmlformats.org/officeDocument/2006/relationships/image" Target="../media/image498.png"/><Relationship Id="rId626" Type="http://schemas.openxmlformats.org/officeDocument/2006/relationships/image" Target="../media/image601.png"/><Relationship Id="rId833" Type="http://schemas.openxmlformats.org/officeDocument/2006/relationships/customXml" Target="../ink/ink1558.xml"/><Relationship Id="rId265" Type="http://schemas.openxmlformats.org/officeDocument/2006/relationships/image" Target="../media/image421.png"/><Relationship Id="rId472" Type="http://schemas.openxmlformats.org/officeDocument/2006/relationships/customXml" Target="../ink/ink1377.xml"/><Relationship Id="rId125" Type="http://schemas.openxmlformats.org/officeDocument/2006/relationships/image" Target="../media/image352.png"/><Relationship Id="rId332" Type="http://schemas.openxmlformats.org/officeDocument/2006/relationships/customXml" Target="../ink/ink1307.xml"/><Relationship Id="rId777" Type="http://schemas.openxmlformats.org/officeDocument/2006/relationships/customXml" Target="../ink/ink1530.xml"/><Relationship Id="rId637" Type="http://schemas.openxmlformats.org/officeDocument/2006/relationships/customXml" Target="../ink/ink1460.xml"/><Relationship Id="rId276" Type="http://schemas.openxmlformats.org/officeDocument/2006/relationships/customXml" Target="../ink/ink1279.xml"/><Relationship Id="rId483" Type="http://schemas.openxmlformats.org/officeDocument/2006/relationships/image" Target="../media/image530.png"/><Relationship Id="rId690" Type="http://schemas.openxmlformats.org/officeDocument/2006/relationships/image" Target="../media/image633.png"/><Relationship Id="rId704" Type="http://schemas.openxmlformats.org/officeDocument/2006/relationships/image" Target="../media/image640.png"/><Relationship Id="rId40" Type="http://schemas.openxmlformats.org/officeDocument/2006/relationships/customXml" Target="../ink/ink1161.xml"/><Relationship Id="rId136" Type="http://schemas.openxmlformats.org/officeDocument/2006/relationships/customXml" Target="../ink/ink1209.xml"/><Relationship Id="rId343" Type="http://schemas.openxmlformats.org/officeDocument/2006/relationships/image" Target="../media/image460.png"/><Relationship Id="rId550" Type="http://schemas.openxmlformats.org/officeDocument/2006/relationships/image" Target="../media/image563.png"/><Relationship Id="rId788" Type="http://schemas.openxmlformats.org/officeDocument/2006/relationships/image" Target="../media/image682.png"/><Relationship Id="rId203" Type="http://schemas.openxmlformats.org/officeDocument/2006/relationships/image" Target="../media/image391.png"/><Relationship Id="rId648" Type="http://schemas.openxmlformats.org/officeDocument/2006/relationships/image" Target="../media/image612.png"/><Relationship Id="rId287" Type="http://schemas.openxmlformats.org/officeDocument/2006/relationships/image" Target="../media/image432.png"/><Relationship Id="rId410" Type="http://schemas.openxmlformats.org/officeDocument/2006/relationships/customXml" Target="../ink/ink1346.xml"/><Relationship Id="rId494" Type="http://schemas.openxmlformats.org/officeDocument/2006/relationships/customXml" Target="../ink/ink1388.xml"/><Relationship Id="rId508" Type="http://schemas.openxmlformats.org/officeDocument/2006/relationships/customXml" Target="../ink/ink1395.xml"/><Relationship Id="rId715" Type="http://schemas.openxmlformats.org/officeDocument/2006/relationships/customXml" Target="../ink/ink1499.xml"/><Relationship Id="rId147" Type="http://schemas.openxmlformats.org/officeDocument/2006/relationships/image" Target="../media/image363.png"/><Relationship Id="rId354" Type="http://schemas.openxmlformats.org/officeDocument/2006/relationships/customXml" Target="../ink/ink1318.xml"/><Relationship Id="rId799" Type="http://schemas.openxmlformats.org/officeDocument/2006/relationships/customXml" Target="../ink/ink1541.xml"/><Relationship Id="rId51" Type="http://schemas.openxmlformats.org/officeDocument/2006/relationships/image" Target="../media/image314.png"/><Relationship Id="rId561" Type="http://schemas.openxmlformats.org/officeDocument/2006/relationships/customXml" Target="../ink/ink1422.xml"/><Relationship Id="rId659" Type="http://schemas.openxmlformats.org/officeDocument/2006/relationships/customXml" Target="../ink/ink1471.xml"/><Relationship Id="rId214" Type="http://schemas.openxmlformats.org/officeDocument/2006/relationships/customXml" Target="../ink/ink1248.xml"/><Relationship Id="rId298" Type="http://schemas.openxmlformats.org/officeDocument/2006/relationships/customXml" Target="../ink/ink1290.xml"/><Relationship Id="rId421" Type="http://schemas.openxmlformats.org/officeDocument/2006/relationships/image" Target="../media/image499.png"/><Relationship Id="rId519" Type="http://schemas.openxmlformats.org/officeDocument/2006/relationships/image" Target="../media/image548.png"/><Relationship Id="rId158" Type="http://schemas.openxmlformats.org/officeDocument/2006/relationships/customXml" Target="../ink/ink1220.xml"/><Relationship Id="rId726" Type="http://schemas.openxmlformats.org/officeDocument/2006/relationships/image" Target="../media/image651.png"/><Relationship Id="rId62" Type="http://schemas.openxmlformats.org/officeDocument/2006/relationships/customXml" Target="../ink/ink1172.xml"/><Relationship Id="rId365" Type="http://schemas.openxmlformats.org/officeDocument/2006/relationships/image" Target="../media/image471.png"/><Relationship Id="rId572" Type="http://schemas.openxmlformats.org/officeDocument/2006/relationships/image" Target="../media/image574.png"/><Relationship Id="rId225" Type="http://schemas.openxmlformats.org/officeDocument/2006/relationships/image" Target="../media/image402.png"/><Relationship Id="rId432" Type="http://schemas.openxmlformats.org/officeDocument/2006/relationships/customXml" Target="../ink/ink1357.xml"/><Relationship Id="rId737" Type="http://schemas.openxmlformats.org/officeDocument/2006/relationships/customXml" Target="../ink/ink1510.xml"/><Relationship Id="rId73" Type="http://schemas.openxmlformats.org/officeDocument/2006/relationships/image" Target="../media/image325.png"/><Relationship Id="rId169" Type="http://schemas.openxmlformats.org/officeDocument/2006/relationships/image" Target="../media/image374.png"/><Relationship Id="rId376" Type="http://schemas.openxmlformats.org/officeDocument/2006/relationships/customXml" Target="../ink/ink1329.xml"/><Relationship Id="rId583" Type="http://schemas.openxmlformats.org/officeDocument/2006/relationships/customXml" Target="../ink/ink1433.xml"/><Relationship Id="rId790" Type="http://schemas.openxmlformats.org/officeDocument/2006/relationships/image" Target="../media/image683.png"/><Relationship Id="rId804" Type="http://schemas.openxmlformats.org/officeDocument/2006/relationships/image" Target="../media/image690.png"/><Relationship Id="rId4" Type="http://schemas.openxmlformats.org/officeDocument/2006/relationships/customXml" Target="../ink/ink1143.xml"/><Relationship Id="rId236" Type="http://schemas.openxmlformats.org/officeDocument/2006/relationships/customXml" Target="../ink/ink1259.xml"/><Relationship Id="rId443" Type="http://schemas.openxmlformats.org/officeDocument/2006/relationships/image" Target="../media/image510.png"/><Relationship Id="rId650" Type="http://schemas.openxmlformats.org/officeDocument/2006/relationships/image" Target="../media/image613.png"/><Relationship Id="rId303" Type="http://schemas.openxmlformats.org/officeDocument/2006/relationships/image" Target="../media/image440.png"/><Relationship Id="rId748" Type="http://schemas.openxmlformats.org/officeDocument/2006/relationships/image" Target="../media/image662.png"/><Relationship Id="rId84" Type="http://schemas.openxmlformats.org/officeDocument/2006/relationships/customXml" Target="../ink/ink1183.xml"/><Relationship Id="rId387" Type="http://schemas.openxmlformats.org/officeDocument/2006/relationships/image" Target="../media/image482.png"/><Relationship Id="rId510" Type="http://schemas.openxmlformats.org/officeDocument/2006/relationships/customXml" Target="../ink/ink1396.xml"/><Relationship Id="rId594" Type="http://schemas.openxmlformats.org/officeDocument/2006/relationships/image" Target="../media/image585.png"/><Relationship Id="rId608" Type="http://schemas.openxmlformats.org/officeDocument/2006/relationships/image" Target="../media/image592.png"/><Relationship Id="rId815" Type="http://schemas.openxmlformats.org/officeDocument/2006/relationships/customXml" Target="../ink/ink1549.xml"/><Relationship Id="rId247" Type="http://schemas.openxmlformats.org/officeDocument/2006/relationships/image" Target="../media/image412.png"/><Relationship Id="rId107" Type="http://schemas.openxmlformats.org/officeDocument/2006/relationships/image" Target="../media/image342.png"/><Relationship Id="rId454" Type="http://schemas.openxmlformats.org/officeDocument/2006/relationships/customXml" Target="../ink/ink1368.xml"/><Relationship Id="rId661" Type="http://schemas.openxmlformats.org/officeDocument/2006/relationships/customXml" Target="../ink/ink1472.xml"/><Relationship Id="rId759" Type="http://schemas.openxmlformats.org/officeDocument/2006/relationships/customXml" Target="../ink/ink1521.xml"/><Relationship Id="rId11" Type="http://schemas.openxmlformats.org/officeDocument/2006/relationships/image" Target="../media/image294.png"/><Relationship Id="rId314" Type="http://schemas.openxmlformats.org/officeDocument/2006/relationships/customXml" Target="../ink/ink1298.xml"/><Relationship Id="rId398" Type="http://schemas.openxmlformats.org/officeDocument/2006/relationships/customXml" Target="../ink/ink1340.xml"/><Relationship Id="rId521" Type="http://schemas.openxmlformats.org/officeDocument/2006/relationships/image" Target="../media/image549.png"/><Relationship Id="rId619" Type="http://schemas.openxmlformats.org/officeDocument/2006/relationships/customXml" Target="../ink/ink1451.xml"/><Relationship Id="rId95" Type="http://schemas.openxmlformats.org/officeDocument/2006/relationships/image" Target="../media/image336.png"/><Relationship Id="rId160" Type="http://schemas.openxmlformats.org/officeDocument/2006/relationships/customXml" Target="../ink/ink1221.xml"/><Relationship Id="rId826" Type="http://schemas.openxmlformats.org/officeDocument/2006/relationships/image" Target="../media/image701.png"/><Relationship Id="rId258" Type="http://schemas.openxmlformats.org/officeDocument/2006/relationships/customXml" Target="../ink/ink1270.xml"/><Relationship Id="rId465" Type="http://schemas.openxmlformats.org/officeDocument/2006/relationships/image" Target="../media/image521.png"/><Relationship Id="rId672" Type="http://schemas.openxmlformats.org/officeDocument/2006/relationships/image" Target="../media/image624.png"/><Relationship Id="rId22" Type="http://schemas.openxmlformats.org/officeDocument/2006/relationships/customXml" Target="../ink/ink1152.xml"/><Relationship Id="rId118" Type="http://schemas.openxmlformats.org/officeDocument/2006/relationships/customXml" Target="../ink/ink1200.xml"/><Relationship Id="rId325" Type="http://schemas.openxmlformats.org/officeDocument/2006/relationships/image" Target="../media/image451.png"/><Relationship Id="rId532" Type="http://schemas.openxmlformats.org/officeDocument/2006/relationships/customXml" Target="../ink/ink1407.xml"/><Relationship Id="rId171" Type="http://schemas.openxmlformats.org/officeDocument/2006/relationships/image" Target="../media/image375.png"/><Relationship Id="rId837" Type="http://schemas.openxmlformats.org/officeDocument/2006/relationships/customXml" Target="../ink/ink1560.xml"/><Relationship Id="rId269" Type="http://schemas.openxmlformats.org/officeDocument/2006/relationships/image" Target="../media/image423.png"/><Relationship Id="rId476" Type="http://schemas.openxmlformats.org/officeDocument/2006/relationships/customXml" Target="../ink/ink1379.xml"/><Relationship Id="rId683" Type="http://schemas.openxmlformats.org/officeDocument/2006/relationships/customXml" Target="../ink/ink1483.xml"/><Relationship Id="rId33" Type="http://schemas.openxmlformats.org/officeDocument/2006/relationships/image" Target="../media/image305.png"/><Relationship Id="rId129" Type="http://schemas.openxmlformats.org/officeDocument/2006/relationships/image" Target="../media/image354.png"/><Relationship Id="rId336" Type="http://schemas.openxmlformats.org/officeDocument/2006/relationships/customXml" Target="../ink/ink1309.xml"/><Relationship Id="rId543" Type="http://schemas.openxmlformats.org/officeDocument/2006/relationships/customXml" Target="../ink/ink1413.xml"/><Relationship Id="rId182" Type="http://schemas.openxmlformats.org/officeDocument/2006/relationships/customXml" Target="../ink/ink1232.xml"/><Relationship Id="rId403" Type="http://schemas.openxmlformats.org/officeDocument/2006/relationships/image" Target="../media/image490.png"/><Relationship Id="rId750" Type="http://schemas.openxmlformats.org/officeDocument/2006/relationships/image" Target="../media/image663.png"/><Relationship Id="rId487" Type="http://schemas.openxmlformats.org/officeDocument/2006/relationships/image" Target="../media/image532.png"/><Relationship Id="rId610" Type="http://schemas.openxmlformats.org/officeDocument/2006/relationships/image" Target="../media/image593.png"/><Relationship Id="rId694" Type="http://schemas.openxmlformats.org/officeDocument/2006/relationships/image" Target="../media/image635.png"/><Relationship Id="rId708" Type="http://schemas.openxmlformats.org/officeDocument/2006/relationships/image" Target="../media/image642.png"/><Relationship Id="rId347" Type="http://schemas.openxmlformats.org/officeDocument/2006/relationships/image" Target="../media/image462.png"/><Relationship Id="rId44" Type="http://schemas.openxmlformats.org/officeDocument/2006/relationships/customXml" Target="../ink/ink1163.xml"/><Relationship Id="rId554" Type="http://schemas.openxmlformats.org/officeDocument/2006/relationships/image" Target="../media/image565.png"/><Relationship Id="rId761" Type="http://schemas.openxmlformats.org/officeDocument/2006/relationships/customXml" Target="../ink/ink1522.xml"/><Relationship Id="rId193" Type="http://schemas.openxmlformats.org/officeDocument/2006/relationships/image" Target="../media/image386.png"/><Relationship Id="rId207" Type="http://schemas.openxmlformats.org/officeDocument/2006/relationships/image" Target="../media/image393.png"/><Relationship Id="rId414" Type="http://schemas.openxmlformats.org/officeDocument/2006/relationships/customXml" Target="../ink/ink1348.xml"/><Relationship Id="rId498" Type="http://schemas.openxmlformats.org/officeDocument/2006/relationships/customXml" Target="../ink/ink1390.xml"/><Relationship Id="rId621" Type="http://schemas.openxmlformats.org/officeDocument/2006/relationships/customXml" Target="../ink/ink1452.xml"/><Relationship Id="rId260" Type="http://schemas.openxmlformats.org/officeDocument/2006/relationships/customXml" Target="../ink/ink1271.xml"/><Relationship Id="rId719" Type="http://schemas.openxmlformats.org/officeDocument/2006/relationships/customXml" Target="../ink/ink1501.xml"/><Relationship Id="rId55" Type="http://schemas.openxmlformats.org/officeDocument/2006/relationships/image" Target="../media/image316.png"/><Relationship Id="rId120" Type="http://schemas.openxmlformats.org/officeDocument/2006/relationships/customXml" Target="../ink/ink1201.xml"/><Relationship Id="rId358" Type="http://schemas.openxmlformats.org/officeDocument/2006/relationships/customXml" Target="../ink/ink1320.xml"/><Relationship Id="rId565" Type="http://schemas.openxmlformats.org/officeDocument/2006/relationships/customXml" Target="../ink/ink1424.xml"/><Relationship Id="rId772" Type="http://schemas.openxmlformats.org/officeDocument/2006/relationships/image" Target="../media/image674.png"/><Relationship Id="rId218" Type="http://schemas.openxmlformats.org/officeDocument/2006/relationships/customXml" Target="../ink/ink1250.xml"/><Relationship Id="rId425" Type="http://schemas.openxmlformats.org/officeDocument/2006/relationships/image" Target="../media/image501.png"/><Relationship Id="rId632" Type="http://schemas.openxmlformats.org/officeDocument/2006/relationships/image" Target="../media/image6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A034-10DB-4675-A21E-19F6C5B6B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 6.4 </a:t>
            </a:r>
            <a:br>
              <a:rPr lang="en-US" dirty="0"/>
            </a:br>
            <a:r>
              <a:rPr lang="en-US" dirty="0"/>
              <a:t>Small Sample Tests for a Population Mean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28B75-6718-4689-B230-2E07D969E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05/03/2021</a:t>
            </a:r>
          </a:p>
        </p:txBody>
      </p:sp>
    </p:spTree>
    <p:extLst>
      <p:ext uri="{BB962C8B-B14F-4D97-AF65-F5344CB8AC3E}">
        <p14:creationId xmlns:p14="http://schemas.microsoft.com/office/powerpoint/2010/main" val="246212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278749-CD74-4F91-9B1B-4A105343DFDA}"/>
              </a:ext>
            </a:extLst>
          </p:cNvPr>
          <p:cNvGrpSpPr/>
          <p:nvPr/>
        </p:nvGrpSpPr>
        <p:grpSpPr>
          <a:xfrm>
            <a:off x="544274" y="229264"/>
            <a:ext cx="488160" cy="579960"/>
            <a:chOff x="544274" y="229264"/>
            <a:chExt cx="488160" cy="57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4BBB209-54A3-492C-AFB8-BC5D22594732}"/>
                    </a:ext>
                  </a:extLst>
                </p14:cNvPr>
                <p14:cNvContentPartPr/>
                <p14:nvPr/>
              </p14:nvContentPartPr>
              <p14:xfrm>
                <a:off x="544274" y="309904"/>
                <a:ext cx="208800" cy="371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4BBB209-54A3-492C-AFB8-BC5D225947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5274" y="300904"/>
                  <a:ext cx="226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4FAF5E7-CF1C-4D4E-8B01-A2F59EA4EFD0}"/>
                    </a:ext>
                  </a:extLst>
                </p14:cNvPr>
                <p14:cNvContentPartPr/>
                <p14:nvPr/>
              </p14:nvContentPartPr>
              <p14:xfrm>
                <a:off x="717794" y="229264"/>
                <a:ext cx="252720" cy="488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4FAF5E7-CF1C-4D4E-8B01-A2F59EA4EF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794" y="220264"/>
                  <a:ext cx="2703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BE3D6A0-D9E6-4F5C-819B-6294CFEED667}"/>
                    </a:ext>
                  </a:extLst>
                </p14:cNvPr>
                <p14:cNvContentPartPr/>
                <p14:nvPr/>
              </p14:nvContentPartPr>
              <p14:xfrm>
                <a:off x="628874" y="479464"/>
                <a:ext cx="230400" cy="83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BE3D6A0-D9E6-4F5C-819B-6294CFEED6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0234" y="470464"/>
                  <a:ext cx="248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50619F6-769B-4FE5-8480-EBC9FB12F7B5}"/>
                    </a:ext>
                  </a:extLst>
                </p14:cNvPr>
                <p14:cNvContentPartPr/>
                <p14:nvPr/>
              </p14:nvContentPartPr>
              <p14:xfrm>
                <a:off x="865754" y="655144"/>
                <a:ext cx="166680" cy="154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50619F6-769B-4FE5-8480-EBC9FB12F7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754" y="646504"/>
                  <a:ext cx="1843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6DA278-6289-4B0E-A63F-06BFC7DBCB74}"/>
              </a:ext>
            </a:extLst>
          </p:cNvPr>
          <p:cNvGrpSpPr/>
          <p:nvPr/>
        </p:nvGrpSpPr>
        <p:grpSpPr>
          <a:xfrm>
            <a:off x="1287674" y="388744"/>
            <a:ext cx="1557720" cy="318240"/>
            <a:chOff x="1287674" y="388744"/>
            <a:chExt cx="1557720" cy="3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17F178-E456-414B-BA43-CC51E0ADCCDE}"/>
                    </a:ext>
                  </a:extLst>
                </p14:cNvPr>
                <p14:cNvContentPartPr/>
                <p14:nvPr/>
              </p14:nvContentPartPr>
              <p14:xfrm>
                <a:off x="1317914" y="414664"/>
                <a:ext cx="45720" cy="24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17F178-E456-414B-BA43-CC51E0ADCC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8914" y="406024"/>
                  <a:ext cx="63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2DF46E-9EB5-41B8-AC83-62A1781901E1}"/>
                    </a:ext>
                  </a:extLst>
                </p14:cNvPr>
                <p14:cNvContentPartPr/>
                <p14:nvPr/>
              </p14:nvContentPartPr>
              <p14:xfrm>
                <a:off x="1287674" y="634624"/>
                <a:ext cx="25560" cy="59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2DF46E-9EB5-41B8-AC83-62A1781901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78674" y="625624"/>
                  <a:ext cx="43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57E1AD-35EF-4067-998E-C647F84ABD5A}"/>
                    </a:ext>
                  </a:extLst>
                </p14:cNvPr>
                <p14:cNvContentPartPr/>
                <p14:nvPr/>
              </p14:nvContentPartPr>
              <p14:xfrm>
                <a:off x="1569194" y="388744"/>
                <a:ext cx="514080" cy="318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57E1AD-35EF-4067-998E-C647F84ABD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0554" y="380104"/>
                  <a:ext cx="5317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0692F8-4B10-4AA2-89CF-BB5A2CEA0A21}"/>
                    </a:ext>
                  </a:extLst>
                </p14:cNvPr>
                <p14:cNvContentPartPr/>
                <p14:nvPr/>
              </p14:nvContentPartPr>
              <p14:xfrm>
                <a:off x="2188394" y="463264"/>
                <a:ext cx="181440" cy="41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0692F8-4B10-4AA2-89CF-BB5A2CEA0A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9754" y="454264"/>
                  <a:ext cx="199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966D41-4B5B-4F57-809E-0BB10B0B4333}"/>
                    </a:ext>
                  </a:extLst>
                </p14:cNvPr>
                <p14:cNvContentPartPr/>
                <p14:nvPr/>
              </p14:nvContentPartPr>
              <p14:xfrm>
                <a:off x="2238794" y="562264"/>
                <a:ext cx="187200" cy="24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966D41-4B5B-4F57-809E-0BB10B0B43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0154" y="553264"/>
                  <a:ext cx="204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992B75-C447-4F54-ACFB-B5A3D3A8567B}"/>
                    </a:ext>
                  </a:extLst>
                </p14:cNvPr>
                <p14:cNvContentPartPr/>
                <p14:nvPr/>
              </p14:nvContentPartPr>
              <p14:xfrm>
                <a:off x="2546954" y="455344"/>
                <a:ext cx="298440" cy="194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992B75-C447-4F54-ACFB-B5A3D3A8567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7954" y="446704"/>
                  <a:ext cx="31608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9D4A86-20A3-48D9-AFAB-3B9469E705CD}"/>
              </a:ext>
            </a:extLst>
          </p:cNvPr>
          <p:cNvGrpSpPr/>
          <p:nvPr/>
        </p:nvGrpSpPr>
        <p:grpSpPr>
          <a:xfrm>
            <a:off x="3400514" y="373984"/>
            <a:ext cx="492480" cy="231840"/>
            <a:chOff x="3400514" y="373984"/>
            <a:chExt cx="49248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68827C-852A-4149-8CFE-F2E13A1892E3}"/>
                    </a:ext>
                  </a:extLst>
                </p14:cNvPr>
                <p14:cNvContentPartPr/>
                <p14:nvPr/>
              </p14:nvContentPartPr>
              <p14:xfrm>
                <a:off x="3400514" y="403144"/>
                <a:ext cx="235080" cy="201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68827C-852A-4149-8CFE-F2E13A1892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1514" y="394144"/>
                  <a:ext cx="252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301B83-1855-4D03-A1C0-53BAEE4B0A8B}"/>
                    </a:ext>
                  </a:extLst>
                </p14:cNvPr>
                <p14:cNvContentPartPr/>
                <p14:nvPr/>
              </p14:nvContentPartPr>
              <p14:xfrm>
                <a:off x="3666554" y="373984"/>
                <a:ext cx="226440" cy="231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301B83-1855-4D03-A1C0-53BAEE4B0A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7554" y="365344"/>
                  <a:ext cx="2440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18E7F5-A9B3-4C6B-967B-DC40509B2CAA}"/>
              </a:ext>
            </a:extLst>
          </p:cNvPr>
          <p:cNvGrpSpPr/>
          <p:nvPr/>
        </p:nvGrpSpPr>
        <p:grpSpPr>
          <a:xfrm>
            <a:off x="4380794" y="163384"/>
            <a:ext cx="691920" cy="607320"/>
            <a:chOff x="4380794" y="163384"/>
            <a:chExt cx="691920" cy="60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D3D344-BB91-40E2-B620-C93EECA9AB03}"/>
                    </a:ext>
                  </a:extLst>
                </p14:cNvPr>
                <p14:cNvContentPartPr/>
                <p14:nvPr/>
              </p14:nvContentPartPr>
              <p14:xfrm>
                <a:off x="4380794" y="217024"/>
                <a:ext cx="253440" cy="411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D3D344-BB91-40E2-B620-C93EECA9AB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71794" y="208384"/>
                  <a:ext cx="2710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32235B-FF40-4A45-A4FE-D83CD3B6B380}"/>
                    </a:ext>
                  </a:extLst>
                </p14:cNvPr>
                <p14:cNvContentPartPr/>
                <p14:nvPr/>
              </p14:nvContentPartPr>
              <p14:xfrm>
                <a:off x="4545674" y="163384"/>
                <a:ext cx="259560" cy="450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32235B-FF40-4A45-A4FE-D83CD3B6B3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37034" y="154744"/>
                  <a:ext cx="2772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A9390E-662E-4BB3-8871-9015ABA85A06}"/>
                    </a:ext>
                  </a:extLst>
                </p14:cNvPr>
                <p14:cNvContentPartPr/>
                <p14:nvPr/>
              </p14:nvContentPartPr>
              <p14:xfrm>
                <a:off x="4433354" y="452824"/>
                <a:ext cx="215640" cy="56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A9390E-662E-4BB3-8871-9015ABA85A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4354" y="444184"/>
                  <a:ext cx="233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1ACEC8-3705-42CE-B491-9AB987955874}"/>
                    </a:ext>
                  </a:extLst>
                </p14:cNvPr>
                <p14:cNvContentPartPr/>
                <p14:nvPr/>
              </p14:nvContentPartPr>
              <p14:xfrm>
                <a:off x="4725314" y="595744"/>
                <a:ext cx="65160" cy="174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1ACEC8-3705-42CE-B491-9AB9879558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6314" y="586744"/>
                  <a:ext cx="82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B1EDCB-E28E-469D-BAC7-9F69C6FCB65E}"/>
                    </a:ext>
                  </a:extLst>
                </p14:cNvPr>
                <p14:cNvContentPartPr/>
                <p14:nvPr/>
              </p14:nvContentPartPr>
              <p14:xfrm>
                <a:off x="5053634" y="404944"/>
                <a:ext cx="19080" cy="2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B1EDCB-E28E-469D-BAC7-9F69C6FCB6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44994" y="396304"/>
                  <a:ext cx="36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A46C8F5-4EE5-4119-8655-4885B79A10AC}"/>
                    </a:ext>
                  </a:extLst>
                </p14:cNvPr>
                <p14:cNvContentPartPr/>
                <p14:nvPr/>
              </p14:nvContentPartPr>
              <p14:xfrm>
                <a:off x="4999994" y="526624"/>
                <a:ext cx="37800" cy="33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A46C8F5-4EE5-4119-8655-4885B79A10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1354" y="517624"/>
                  <a:ext cx="554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8D8329-4355-4683-966C-1BE9B438C0E7}"/>
              </a:ext>
            </a:extLst>
          </p:cNvPr>
          <p:cNvGrpSpPr/>
          <p:nvPr/>
        </p:nvGrpSpPr>
        <p:grpSpPr>
          <a:xfrm>
            <a:off x="5395634" y="233944"/>
            <a:ext cx="1385280" cy="347040"/>
            <a:chOff x="5395634" y="233944"/>
            <a:chExt cx="138528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B8E909-1CEA-48AC-9F8E-4A54665E4C4A}"/>
                    </a:ext>
                  </a:extLst>
                </p14:cNvPr>
                <p14:cNvContentPartPr/>
                <p14:nvPr/>
              </p14:nvContentPartPr>
              <p14:xfrm>
                <a:off x="5395634" y="272464"/>
                <a:ext cx="524880" cy="308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B8E909-1CEA-48AC-9F8E-4A54665E4C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86994" y="263464"/>
                  <a:ext cx="542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8C2609-B495-4919-9E3C-F68A7A6C3362}"/>
                    </a:ext>
                  </a:extLst>
                </p14:cNvPr>
                <p14:cNvContentPartPr/>
                <p14:nvPr/>
              </p14:nvContentPartPr>
              <p14:xfrm>
                <a:off x="6028514" y="340504"/>
                <a:ext cx="346320" cy="59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8C2609-B495-4919-9E3C-F68A7A6C33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19514" y="331864"/>
                  <a:ext cx="363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1D983F-E3A7-4FA3-8786-AF920F719674}"/>
                    </a:ext>
                  </a:extLst>
                </p14:cNvPr>
                <p14:cNvContentPartPr/>
                <p14:nvPr/>
              </p14:nvContentPartPr>
              <p14:xfrm>
                <a:off x="5908994" y="421864"/>
                <a:ext cx="470880" cy="79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1D983F-E3A7-4FA3-8786-AF920F7196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99994" y="413224"/>
                  <a:ext cx="488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1B2712-9193-45E2-B254-23F1702191E2}"/>
                    </a:ext>
                  </a:extLst>
                </p14:cNvPr>
                <p14:cNvContentPartPr/>
                <p14:nvPr/>
              </p14:nvContentPartPr>
              <p14:xfrm>
                <a:off x="6070274" y="233944"/>
                <a:ext cx="140400" cy="341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C1B2712-9193-45E2-B254-23F1702191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61634" y="224944"/>
                  <a:ext cx="1580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38350D-090C-4A10-9298-CC41AE1EFEB5}"/>
                    </a:ext>
                  </a:extLst>
                </p14:cNvPr>
                <p14:cNvContentPartPr/>
                <p14:nvPr/>
              </p14:nvContentPartPr>
              <p14:xfrm>
                <a:off x="6439634" y="321424"/>
                <a:ext cx="341280" cy="195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38350D-090C-4A10-9298-CC41AE1EFE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30994" y="312784"/>
                  <a:ext cx="358920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5A4EF25-D52B-4104-B6FD-060C79F32E55}"/>
                  </a:ext>
                </a:extLst>
              </p14:cNvPr>
              <p14:cNvContentPartPr/>
              <p14:nvPr/>
            </p14:nvContentPartPr>
            <p14:xfrm>
              <a:off x="2538314" y="889864"/>
              <a:ext cx="14040" cy="20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5A4EF25-D52B-4104-B6FD-060C79F32E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29314" y="880864"/>
                <a:ext cx="3168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C9BEE4DE-CDE5-466C-AA67-0EC83172F49D}"/>
              </a:ext>
            </a:extLst>
          </p:cNvPr>
          <p:cNvGrpSpPr/>
          <p:nvPr/>
        </p:nvGrpSpPr>
        <p:grpSpPr>
          <a:xfrm>
            <a:off x="1158794" y="999664"/>
            <a:ext cx="4610880" cy="1614240"/>
            <a:chOff x="1158794" y="999664"/>
            <a:chExt cx="4610880" cy="161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135009D-3B5D-459C-8366-862493AA5133}"/>
                    </a:ext>
                  </a:extLst>
                </p14:cNvPr>
                <p14:cNvContentPartPr/>
                <p14:nvPr/>
              </p14:nvContentPartPr>
              <p14:xfrm>
                <a:off x="5276474" y="1033144"/>
                <a:ext cx="493200" cy="261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135009D-3B5D-459C-8366-862493AA51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67474" y="1024504"/>
                  <a:ext cx="510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EF619F-4FB4-4B86-9F34-06AD08413744}"/>
                    </a:ext>
                  </a:extLst>
                </p14:cNvPr>
                <p14:cNvContentPartPr/>
                <p14:nvPr/>
              </p14:nvContentPartPr>
              <p14:xfrm>
                <a:off x="1158794" y="1046104"/>
                <a:ext cx="362160" cy="302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EF619F-4FB4-4B86-9F34-06AD084137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50154" y="1037464"/>
                  <a:ext cx="379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98F4B81-C876-4D99-92F5-40D9DC3B5531}"/>
                    </a:ext>
                  </a:extLst>
                </p14:cNvPr>
                <p14:cNvContentPartPr/>
                <p14:nvPr/>
              </p14:nvContentPartPr>
              <p14:xfrm>
                <a:off x="1594034" y="1163104"/>
                <a:ext cx="100080" cy="207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98F4B81-C876-4D99-92F5-40D9DC3B55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85034" y="1154464"/>
                  <a:ext cx="117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7AABFF-9867-4D48-8FE6-524623E447B9}"/>
                    </a:ext>
                  </a:extLst>
                </p14:cNvPr>
                <p14:cNvContentPartPr/>
                <p14:nvPr/>
              </p14:nvContentPartPr>
              <p14:xfrm>
                <a:off x="1608074" y="1014064"/>
                <a:ext cx="375480" cy="332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7AABFF-9867-4D48-8FE6-524623E447B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99434" y="1005424"/>
                  <a:ext cx="3931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39A93E4-CE87-4289-915E-F07AECE87CAB}"/>
                    </a:ext>
                  </a:extLst>
                </p14:cNvPr>
                <p14:cNvContentPartPr/>
                <p14:nvPr/>
              </p14:nvContentPartPr>
              <p14:xfrm>
                <a:off x="2050154" y="1043224"/>
                <a:ext cx="342720" cy="294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39A93E4-CE87-4289-915E-F07AECE87C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41514" y="1034224"/>
                  <a:ext cx="3603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C422D83-6A6B-41E7-B432-F14F5605908B}"/>
                    </a:ext>
                  </a:extLst>
                </p14:cNvPr>
                <p14:cNvContentPartPr/>
                <p14:nvPr/>
              </p14:nvContentPartPr>
              <p14:xfrm>
                <a:off x="2942234" y="999664"/>
                <a:ext cx="255600" cy="376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C422D83-6A6B-41E7-B432-F14F560590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33594" y="991024"/>
                  <a:ext cx="2732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50CADBD-E323-48D8-B0F4-E014746C5DF5}"/>
                    </a:ext>
                  </a:extLst>
                </p14:cNvPr>
                <p14:cNvContentPartPr/>
                <p14:nvPr/>
              </p14:nvContentPartPr>
              <p14:xfrm>
                <a:off x="3082634" y="1167784"/>
                <a:ext cx="225720" cy="181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50CADBD-E323-48D8-B0F4-E014746C5D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73634" y="1158784"/>
                  <a:ext cx="243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3012BF-C982-4FAE-B188-96F77901EA76}"/>
                    </a:ext>
                  </a:extLst>
                </p14:cNvPr>
                <p14:cNvContentPartPr/>
                <p14:nvPr/>
              </p14:nvContentPartPr>
              <p14:xfrm>
                <a:off x="3366314" y="1135384"/>
                <a:ext cx="195480" cy="190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3012BF-C982-4FAE-B188-96F77901EA7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57314" y="1126744"/>
                  <a:ext cx="213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1ED38C-D35A-4506-A5C1-CBE83D409408}"/>
                    </a:ext>
                  </a:extLst>
                </p14:cNvPr>
                <p14:cNvContentPartPr/>
                <p14:nvPr/>
              </p14:nvContentPartPr>
              <p14:xfrm>
                <a:off x="3586634" y="1120264"/>
                <a:ext cx="173880" cy="205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1ED38C-D35A-4506-A5C1-CBE83D4094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77634" y="1111264"/>
                  <a:ext cx="191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A74B7F-8C78-4419-B0BE-F72953D877FE}"/>
                    </a:ext>
                  </a:extLst>
                </p14:cNvPr>
                <p14:cNvContentPartPr/>
                <p14:nvPr/>
              </p14:nvContentPartPr>
              <p14:xfrm>
                <a:off x="3879674" y="1207024"/>
                <a:ext cx="138240" cy="117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A74B7F-8C78-4419-B0BE-F72953D877F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70674" y="1198024"/>
                  <a:ext cx="155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E5C9897-042F-4C18-980E-E52C9E10886D}"/>
                    </a:ext>
                  </a:extLst>
                </p14:cNvPr>
                <p14:cNvContentPartPr/>
                <p14:nvPr/>
              </p14:nvContentPartPr>
              <p14:xfrm>
                <a:off x="4075874" y="1219264"/>
                <a:ext cx="321480" cy="114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E5C9897-042F-4C18-980E-E52C9E1088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66874" y="1210624"/>
                  <a:ext cx="339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4134B64-D79A-4326-BEE2-B2CAC9A8A91B}"/>
                    </a:ext>
                  </a:extLst>
                </p14:cNvPr>
                <p14:cNvContentPartPr/>
                <p14:nvPr/>
              </p14:nvContentPartPr>
              <p14:xfrm>
                <a:off x="4486634" y="1189024"/>
                <a:ext cx="203400" cy="165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4134B64-D79A-4326-BEE2-B2CAC9A8A91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77994" y="1180384"/>
                  <a:ext cx="221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2595CF-7E41-4CDC-93F1-6B833B04CEB7}"/>
                    </a:ext>
                  </a:extLst>
                </p14:cNvPr>
                <p14:cNvContentPartPr/>
                <p14:nvPr/>
              </p14:nvContentPartPr>
              <p14:xfrm>
                <a:off x="4790834" y="1002904"/>
                <a:ext cx="179640" cy="377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2595CF-7E41-4CDC-93F1-6B833B04CEB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1834" y="994264"/>
                  <a:ext cx="197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CC3B979-EA09-4095-B88C-2FF8810FDFCD}"/>
                    </a:ext>
                  </a:extLst>
                </p14:cNvPr>
                <p14:cNvContentPartPr/>
                <p14:nvPr/>
              </p14:nvContentPartPr>
              <p14:xfrm>
                <a:off x="1198394" y="1514104"/>
                <a:ext cx="504360" cy="452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CC3B979-EA09-4095-B88C-2FF8810FDF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89394" y="1505464"/>
                  <a:ext cx="5220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DE501A-0639-4213-83E2-45B166C92A2A}"/>
                    </a:ext>
                  </a:extLst>
                </p14:cNvPr>
                <p14:cNvContentPartPr/>
                <p14:nvPr/>
              </p14:nvContentPartPr>
              <p14:xfrm>
                <a:off x="1531394" y="1788784"/>
                <a:ext cx="143640" cy="154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DE501A-0639-4213-83E2-45B166C92A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22754" y="1780144"/>
                  <a:ext cx="161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C79881-F316-48A7-B517-072217221F26}"/>
                    </a:ext>
                  </a:extLst>
                </p14:cNvPr>
                <p14:cNvContentPartPr/>
                <p14:nvPr/>
              </p14:nvContentPartPr>
              <p14:xfrm>
                <a:off x="1732274" y="1782304"/>
                <a:ext cx="179280" cy="181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C79881-F316-48A7-B517-072217221F2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23274" y="1773664"/>
                  <a:ext cx="196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B3322C-9CFE-42FC-9AFE-198E423D89AF}"/>
                    </a:ext>
                  </a:extLst>
                </p14:cNvPr>
                <p14:cNvContentPartPr/>
                <p14:nvPr/>
              </p14:nvContentPartPr>
              <p14:xfrm>
                <a:off x="1932794" y="1771864"/>
                <a:ext cx="343800" cy="150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B3322C-9CFE-42FC-9AFE-198E423D89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23794" y="1763224"/>
                  <a:ext cx="361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551FAEB-5B10-4329-90CC-5B45D1585FE2}"/>
                    </a:ext>
                  </a:extLst>
                </p14:cNvPr>
                <p14:cNvContentPartPr/>
                <p14:nvPr/>
              </p14:nvContentPartPr>
              <p14:xfrm>
                <a:off x="2296034" y="1760704"/>
                <a:ext cx="203040" cy="153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551FAEB-5B10-4329-90CC-5B45D1585FE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87034" y="1751704"/>
                  <a:ext cx="220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C0AB6B9-BCC1-46A0-9437-05CD85C2DD2C}"/>
                    </a:ext>
                  </a:extLst>
                </p14:cNvPr>
                <p14:cNvContentPartPr/>
                <p14:nvPr/>
              </p14:nvContentPartPr>
              <p14:xfrm>
                <a:off x="2620754" y="1606264"/>
                <a:ext cx="115200" cy="287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C0AB6B9-BCC1-46A0-9437-05CD85C2DD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12114" y="1597624"/>
                  <a:ext cx="1328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2221A6-7EFE-45CB-BCD7-34A2026958CB}"/>
                    </a:ext>
                  </a:extLst>
                </p14:cNvPr>
                <p14:cNvContentPartPr/>
                <p14:nvPr/>
              </p14:nvContentPartPr>
              <p14:xfrm>
                <a:off x="2742434" y="1821904"/>
                <a:ext cx="38520" cy="68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2221A6-7EFE-45CB-BCD7-34A2026958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33434" y="1812904"/>
                  <a:ext cx="56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C63F27-6F82-441E-9175-95F228123A0E}"/>
                    </a:ext>
                  </a:extLst>
                </p14:cNvPr>
                <p14:cNvContentPartPr/>
                <p14:nvPr/>
              </p14:nvContentPartPr>
              <p14:xfrm>
                <a:off x="2892914" y="1532824"/>
                <a:ext cx="234360" cy="359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C63F27-6F82-441E-9175-95F228123A0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84274" y="1524184"/>
                  <a:ext cx="2520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13F1A47-48F0-40C6-8865-7B7962E063A2}"/>
                    </a:ext>
                  </a:extLst>
                </p14:cNvPr>
                <p14:cNvContentPartPr/>
                <p14:nvPr/>
              </p14:nvContentPartPr>
              <p14:xfrm>
                <a:off x="3128714" y="1748104"/>
                <a:ext cx="54720" cy="84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13F1A47-48F0-40C6-8865-7B7962E063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20074" y="1739464"/>
                  <a:ext cx="72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6BAA9A-54B7-4C85-8902-D33BE092350D}"/>
                    </a:ext>
                  </a:extLst>
                </p14:cNvPr>
                <p14:cNvContentPartPr/>
                <p14:nvPr/>
              </p14:nvContentPartPr>
              <p14:xfrm>
                <a:off x="3035474" y="1675744"/>
                <a:ext cx="320040" cy="505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6BAA9A-54B7-4C85-8902-D33BE092350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26834" y="1666744"/>
                  <a:ext cx="3376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DF4EF4-6DA2-4663-90CB-3DBFDF4B0C83}"/>
                    </a:ext>
                  </a:extLst>
                </p14:cNvPr>
                <p14:cNvContentPartPr/>
                <p14:nvPr/>
              </p14:nvContentPartPr>
              <p14:xfrm>
                <a:off x="3718034" y="1425544"/>
                <a:ext cx="519120" cy="383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DF4EF4-6DA2-4663-90CB-3DBFDF4B0C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09034" y="1416904"/>
                  <a:ext cx="536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F58CFC-36EE-4C07-89D7-C1168A9CB19C}"/>
                    </a:ext>
                  </a:extLst>
                </p14:cNvPr>
                <p14:cNvContentPartPr/>
                <p14:nvPr/>
              </p14:nvContentPartPr>
              <p14:xfrm>
                <a:off x="1344914" y="2161024"/>
                <a:ext cx="523080" cy="319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F58CFC-36EE-4C07-89D7-C1168A9CB1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36274" y="2152024"/>
                  <a:ext cx="5407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7381684-1DCB-4DC8-8686-52A22A55BFB6}"/>
                    </a:ext>
                  </a:extLst>
                </p14:cNvPr>
                <p14:cNvContentPartPr/>
                <p14:nvPr/>
              </p14:nvContentPartPr>
              <p14:xfrm>
                <a:off x="2040434" y="2257504"/>
                <a:ext cx="217440" cy="218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7381684-1DCB-4DC8-8686-52A22A55BFB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31794" y="2248504"/>
                  <a:ext cx="235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FF724CF-647C-4CC9-9DEB-71556C26369A}"/>
                    </a:ext>
                  </a:extLst>
                </p14:cNvPr>
                <p14:cNvContentPartPr/>
                <p14:nvPr/>
              </p14:nvContentPartPr>
              <p14:xfrm>
                <a:off x="2286674" y="2285944"/>
                <a:ext cx="117360" cy="165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FF724CF-647C-4CC9-9DEB-71556C26369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78034" y="2277304"/>
                  <a:ext cx="135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93BC439-78E8-42D2-A98B-B739AF40FBCA}"/>
                    </a:ext>
                  </a:extLst>
                </p14:cNvPr>
                <p14:cNvContentPartPr/>
                <p14:nvPr/>
              </p14:nvContentPartPr>
              <p14:xfrm>
                <a:off x="2534354" y="2051224"/>
                <a:ext cx="235800" cy="374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93BC439-78E8-42D2-A98B-B739AF40FBC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25354" y="2042584"/>
                  <a:ext cx="253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AC2B006-299F-439A-8D18-2FD2E42D569C}"/>
                    </a:ext>
                  </a:extLst>
                </p14:cNvPr>
                <p14:cNvContentPartPr/>
                <p14:nvPr/>
              </p14:nvContentPartPr>
              <p14:xfrm>
                <a:off x="2510234" y="2172184"/>
                <a:ext cx="378000" cy="265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AC2B006-299F-439A-8D18-2FD2E42D569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01594" y="2163184"/>
                  <a:ext cx="395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6D8ED20-D09B-40C8-BC23-FAB983F3AB82}"/>
                    </a:ext>
                  </a:extLst>
                </p14:cNvPr>
                <p14:cNvContentPartPr/>
                <p14:nvPr/>
              </p14:nvContentPartPr>
              <p14:xfrm>
                <a:off x="2897594" y="2271904"/>
                <a:ext cx="180720" cy="139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6D8ED20-D09B-40C8-BC23-FAB983F3AB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8594" y="2263264"/>
                  <a:ext cx="198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1DEE7B8-7754-4C60-98E1-2D0CE010245F}"/>
                    </a:ext>
                  </a:extLst>
                </p14:cNvPr>
                <p14:cNvContentPartPr/>
                <p14:nvPr/>
              </p14:nvContentPartPr>
              <p14:xfrm>
                <a:off x="3190634" y="2243104"/>
                <a:ext cx="126720" cy="153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1DEE7B8-7754-4C60-98E1-2D0CE010245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81634" y="2234464"/>
                  <a:ext cx="144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AC7A0BD-A3A4-4914-9FC9-B4959C81C6DD}"/>
                    </a:ext>
                  </a:extLst>
                </p14:cNvPr>
                <p14:cNvContentPartPr/>
                <p14:nvPr/>
              </p14:nvContentPartPr>
              <p14:xfrm>
                <a:off x="3450194" y="2181904"/>
                <a:ext cx="350640" cy="214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AC7A0BD-A3A4-4914-9FC9-B4959C81C6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41194" y="2172904"/>
                  <a:ext cx="368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8D1B8F3-659F-4B37-95AA-BCBE37479D92}"/>
                    </a:ext>
                  </a:extLst>
                </p14:cNvPr>
                <p14:cNvContentPartPr/>
                <p14:nvPr/>
              </p14:nvContentPartPr>
              <p14:xfrm>
                <a:off x="3881114" y="2224744"/>
                <a:ext cx="408960" cy="178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8D1B8F3-659F-4B37-95AA-BCBE37479D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72474" y="2215744"/>
                  <a:ext cx="426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A7B7A5F-C75D-4BF9-B6CA-02551007C7B7}"/>
                    </a:ext>
                  </a:extLst>
                </p14:cNvPr>
                <p14:cNvContentPartPr/>
                <p14:nvPr/>
              </p14:nvContentPartPr>
              <p14:xfrm>
                <a:off x="4480514" y="2451184"/>
                <a:ext cx="88920" cy="162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A7B7A5F-C75D-4BF9-B6CA-02551007C7B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71514" y="2442544"/>
                  <a:ext cx="106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C7BF9AB-FB64-4C36-BE44-4527FC9DCED8}"/>
                    </a:ext>
                  </a:extLst>
                </p14:cNvPr>
                <p14:cNvContentPartPr/>
                <p14:nvPr/>
              </p14:nvContentPartPr>
              <p14:xfrm>
                <a:off x="4777154" y="2219344"/>
                <a:ext cx="195480" cy="192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C7BF9AB-FB64-4C36-BE44-4527FC9DCE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68154" y="2210344"/>
                  <a:ext cx="213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3AD9D62-4EEF-4D3B-AA8E-98F03C988D45}"/>
                    </a:ext>
                  </a:extLst>
                </p14:cNvPr>
                <p14:cNvContentPartPr/>
                <p14:nvPr/>
              </p14:nvContentPartPr>
              <p14:xfrm>
                <a:off x="5011154" y="2165704"/>
                <a:ext cx="221400" cy="243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3AD9D62-4EEF-4D3B-AA8E-98F03C988D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02154" y="2156704"/>
                  <a:ext cx="239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8730032-DFA3-47F8-AF12-43FE998A9AA2}"/>
                    </a:ext>
                  </a:extLst>
                </p14:cNvPr>
                <p14:cNvContentPartPr/>
                <p14:nvPr/>
              </p14:nvContentPartPr>
              <p14:xfrm>
                <a:off x="5290874" y="2217544"/>
                <a:ext cx="272160" cy="208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8730032-DFA3-47F8-AF12-43FE998A9A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81874" y="2208904"/>
                  <a:ext cx="28980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AAA35C3-E0B7-42A5-A69F-A84F5DD8D291}"/>
              </a:ext>
            </a:extLst>
          </p:cNvPr>
          <p:cNvGrpSpPr/>
          <p:nvPr/>
        </p:nvGrpSpPr>
        <p:grpSpPr>
          <a:xfrm>
            <a:off x="1361834" y="2744224"/>
            <a:ext cx="758520" cy="442440"/>
            <a:chOff x="1361834" y="2744224"/>
            <a:chExt cx="7585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D58DCDE-F547-486A-8094-FADA420C946E}"/>
                    </a:ext>
                  </a:extLst>
                </p14:cNvPr>
                <p14:cNvContentPartPr/>
                <p14:nvPr/>
              </p14:nvContentPartPr>
              <p14:xfrm>
                <a:off x="1463354" y="2896504"/>
                <a:ext cx="225720" cy="274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D58DCDE-F547-486A-8094-FADA420C94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54714" y="2887864"/>
                  <a:ext cx="243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104EC7-082C-4C48-AF1A-9D63751705E8}"/>
                    </a:ext>
                  </a:extLst>
                </p14:cNvPr>
                <p14:cNvContentPartPr/>
                <p14:nvPr/>
              </p14:nvContentPartPr>
              <p14:xfrm>
                <a:off x="1375874" y="2909104"/>
                <a:ext cx="295200" cy="277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104EC7-082C-4C48-AF1A-9D63751705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67234" y="2900104"/>
                  <a:ext cx="312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CC85E10-61D9-4D0B-BE07-A71DECD147C7}"/>
                    </a:ext>
                  </a:extLst>
                </p14:cNvPr>
                <p14:cNvContentPartPr/>
                <p14:nvPr/>
              </p14:nvContentPartPr>
              <p14:xfrm>
                <a:off x="1361834" y="2744224"/>
                <a:ext cx="523080" cy="97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CC85E10-61D9-4D0B-BE07-A71DECD147C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53194" y="2735224"/>
                  <a:ext cx="540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037B356-0E57-4FAB-8D9C-22D827519A09}"/>
                    </a:ext>
                  </a:extLst>
                </p14:cNvPr>
                <p14:cNvContentPartPr/>
                <p14:nvPr/>
              </p14:nvContentPartPr>
              <p14:xfrm>
                <a:off x="1904354" y="2922424"/>
                <a:ext cx="190080" cy="22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037B356-0E57-4FAB-8D9C-22D827519A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95354" y="2913784"/>
                  <a:ext cx="20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8A194C7-0CAB-4F5D-AE20-5D0128805332}"/>
                    </a:ext>
                  </a:extLst>
                </p14:cNvPr>
                <p14:cNvContentPartPr/>
                <p14:nvPr/>
              </p14:nvContentPartPr>
              <p14:xfrm>
                <a:off x="1924874" y="3018904"/>
                <a:ext cx="195480" cy="36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8A194C7-0CAB-4F5D-AE20-5D01288053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15874" y="3009904"/>
                  <a:ext cx="2131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5672D82-8FC4-46F0-9829-9C3F4C890B0F}"/>
              </a:ext>
            </a:extLst>
          </p:cNvPr>
          <p:cNvGrpSpPr/>
          <p:nvPr/>
        </p:nvGrpSpPr>
        <p:grpSpPr>
          <a:xfrm>
            <a:off x="2418074" y="2807584"/>
            <a:ext cx="1467720" cy="307440"/>
            <a:chOff x="2418074" y="2807584"/>
            <a:chExt cx="146772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6E9F64-E3C6-46BB-BC93-1E9F537E9133}"/>
                    </a:ext>
                  </a:extLst>
                </p14:cNvPr>
                <p14:cNvContentPartPr/>
                <p14:nvPr/>
              </p14:nvContentPartPr>
              <p14:xfrm>
                <a:off x="2418074" y="2850784"/>
                <a:ext cx="236160" cy="141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6E9F64-E3C6-46BB-BC93-1E9F537E913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09074" y="2841784"/>
                  <a:ext cx="253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36BBA72-E8AD-4BCE-B757-C8C16836543A}"/>
                    </a:ext>
                  </a:extLst>
                </p14:cNvPr>
                <p14:cNvContentPartPr/>
                <p14:nvPr/>
              </p14:nvContentPartPr>
              <p14:xfrm>
                <a:off x="2566754" y="2807584"/>
                <a:ext cx="122040" cy="307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36BBA72-E8AD-4BCE-B757-C8C16836543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57754" y="2798584"/>
                  <a:ext cx="1396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E1CDD3C-DCAB-492A-9F9B-E46ADECA1540}"/>
                    </a:ext>
                  </a:extLst>
                </p14:cNvPr>
                <p14:cNvContentPartPr/>
                <p14:nvPr/>
              </p14:nvContentPartPr>
              <p14:xfrm>
                <a:off x="2777354" y="2811904"/>
                <a:ext cx="318600" cy="286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E1CDD3C-DCAB-492A-9F9B-E46ADECA15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68714" y="2802904"/>
                  <a:ext cx="336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689BC14-E474-4627-A3BB-542F14756E95}"/>
                    </a:ext>
                  </a:extLst>
                </p14:cNvPr>
                <p14:cNvContentPartPr/>
                <p14:nvPr/>
              </p14:nvContentPartPr>
              <p14:xfrm>
                <a:off x="3135554" y="2850064"/>
                <a:ext cx="296640" cy="246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689BC14-E474-4627-A3BB-542F14756E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26554" y="2841424"/>
                  <a:ext cx="314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6810F58-D6C4-4AED-849F-EC2DDD800785}"/>
                    </a:ext>
                  </a:extLst>
                </p14:cNvPr>
                <p14:cNvContentPartPr/>
                <p14:nvPr/>
              </p14:nvContentPartPr>
              <p14:xfrm>
                <a:off x="3492674" y="3070384"/>
                <a:ext cx="8640" cy="34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6810F58-D6C4-4AED-849F-EC2DDD8007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84034" y="3061744"/>
                  <a:ext cx="26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C846553-73D2-42CD-AE36-0BEDF41B526B}"/>
                    </a:ext>
                  </a:extLst>
                </p14:cNvPr>
                <p14:cNvContentPartPr/>
                <p14:nvPr/>
              </p14:nvContentPartPr>
              <p14:xfrm>
                <a:off x="3629474" y="2811184"/>
                <a:ext cx="256320" cy="296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C846553-73D2-42CD-AE36-0BEDF41B526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20834" y="2802544"/>
                  <a:ext cx="27396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B00B7B-4EBA-4588-9F08-6CDE55F4DF34}"/>
              </a:ext>
            </a:extLst>
          </p:cNvPr>
          <p:cNvGrpSpPr/>
          <p:nvPr/>
        </p:nvGrpSpPr>
        <p:grpSpPr>
          <a:xfrm>
            <a:off x="1465874" y="3424624"/>
            <a:ext cx="2471760" cy="328320"/>
            <a:chOff x="1465874" y="3424624"/>
            <a:chExt cx="247176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45B5B8B-BB5C-40A4-8031-7FEB2ECA20B5}"/>
                    </a:ext>
                  </a:extLst>
                </p14:cNvPr>
                <p14:cNvContentPartPr/>
                <p14:nvPr/>
              </p14:nvContentPartPr>
              <p14:xfrm>
                <a:off x="1465874" y="3480424"/>
                <a:ext cx="369720" cy="272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45B5B8B-BB5C-40A4-8031-7FEB2ECA20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57234" y="3471424"/>
                  <a:ext cx="387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3E0CFE8-9381-4E7C-A4C2-F2478B078D65}"/>
                    </a:ext>
                  </a:extLst>
                </p14:cNvPr>
                <p14:cNvContentPartPr/>
                <p14:nvPr/>
              </p14:nvContentPartPr>
              <p14:xfrm>
                <a:off x="2036114" y="3523624"/>
                <a:ext cx="238320" cy="33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3E0CFE8-9381-4E7C-A4C2-F2478B078D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27114" y="3514624"/>
                  <a:ext cx="255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4B78DD0-6F8D-42B4-A229-F418D06936BA}"/>
                    </a:ext>
                  </a:extLst>
                </p14:cNvPr>
                <p14:cNvContentPartPr/>
                <p14:nvPr/>
              </p14:nvContentPartPr>
              <p14:xfrm>
                <a:off x="2042594" y="3653944"/>
                <a:ext cx="270360" cy="24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4B78DD0-6F8D-42B4-A229-F418D06936B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33594" y="3644944"/>
                  <a:ext cx="288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AB69D63-C54D-437D-ADC1-4DDD276C4B1C}"/>
                    </a:ext>
                  </a:extLst>
                </p14:cNvPr>
                <p14:cNvContentPartPr/>
                <p14:nvPr/>
              </p14:nvContentPartPr>
              <p14:xfrm>
                <a:off x="2526074" y="3427504"/>
                <a:ext cx="321480" cy="276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AB69D63-C54D-437D-ADC1-4DDD276C4B1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17074" y="3418504"/>
                  <a:ext cx="339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357F31-7B79-414B-9B13-77537D0CE1D6}"/>
                    </a:ext>
                  </a:extLst>
                </p14:cNvPr>
                <p14:cNvContentPartPr/>
                <p14:nvPr/>
              </p14:nvContentPartPr>
              <p14:xfrm>
                <a:off x="2914874" y="3461704"/>
                <a:ext cx="98640" cy="212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357F31-7B79-414B-9B13-77537D0CE1D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06234" y="3452704"/>
                  <a:ext cx="116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2866ABF-92B4-4CC9-9A06-CF66D70CA86B}"/>
                    </a:ext>
                  </a:extLst>
                </p14:cNvPr>
                <p14:cNvContentPartPr/>
                <p14:nvPr/>
              </p14:nvContentPartPr>
              <p14:xfrm>
                <a:off x="3108194" y="3424624"/>
                <a:ext cx="276840" cy="277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2866ABF-92B4-4CC9-9A06-CF66D70CA86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99194" y="3415624"/>
                  <a:ext cx="2944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7D9402D-E9EE-4A69-9811-CBB51966BAF2}"/>
                    </a:ext>
                  </a:extLst>
                </p14:cNvPr>
                <p14:cNvContentPartPr/>
                <p14:nvPr/>
              </p14:nvContentPartPr>
              <p14:xfrm>
                <a:off x="3403754" y="3626944"/>
                <a:ext cx="23040" cy="65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7D9402D-E9EE-4A69-9811-CBB51966BAF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94754" y="3618304"/>
                  <a:ext cx="40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DA808FA-E940-4C45-9FEF-B0758A647F58}"/>
                    </a:ext>
                  </a:extLst>
                </p14:cNvPr>
                <p14:cNvContentPartPr/>
                <p14:nvPr/>
              </p14:nvContentPartPr>
              <p14:xfrm>
                <a:off x="3574754" y="3438304"/>
                <a:ext cx="362880" cy="266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DA808FA-E940-4C45-9FEF-B0758A647F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66114" y="3429664"/>
                  <a:ext cx="38052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1E9085D-717A-42AD-B45C-3947465F7DC4}"/>
              </a:ext>
            </a:extLst>
          </p:cNvPr>
          <p:cNvGrpSpPr/>
          <p:nvPr/>
        </p:nvGrpSpPr>
        <p:grpSpPr>
          <a:xfrm>
            <a:off x="1545434" y="4026544"/>
            <a:ext cx="850320" cy="439200"/>
            <a:chOff x="1545434" y="4026544"/>
            <a:chExt cx="85032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0D5198B-2222-40B4-AE2A-158649B0826D}"/>
                    </a:ext>
                  </a:extLst>
                </p14:cNvPr>
                <p14:cNvContentPartPr/>
                <p14:nvPr/>
              </p14:nvContentPartPr>
              <p14:xfrm>
                <a:off x="1635074" y="4026544"/>
                <a:ext cx="182880" cy="439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0D5198B-2222-40B4-AE2A-158649B082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26434" y="4017544"/>
                  <a:ext cx="2005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F3B1E2F-0086-4C12-82C6-08DBFA28EFA3}"/>
                    </a:ext>
                  </a:extLst>
                </p14:cNvPr>
                <p14:cNvContentPartPr/>
                <p14:nvPr/>
              </p14:nvContentPartPr>
              <p14:xfrm>
                <a:off x="1545434" y="4161184"/>
                <a:ext cx="489600" cy="110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F3B1E2F-0086-4C12-82C6-08DBFA28EFA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36434" y="4152544"/>
                  <a:ext cx="507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7745601-4979-450F-AEAD-397AA5A03CE1}"/>
                    </a:ext>
                  </a:extLst>
                </p14:cNvPr>
                <p14:cNvContentPartPr/>
                <p14:nvPr/>
              </p14:nvContentPartPr>
              <p14:xfrm>
                <a:off x="2198114" y="4190704"/>
                <a:ext cx="168480" cy="17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7745601-4979-450F-AEAD-397AA5A03CE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89474" y="4181704"/>
                  <a:ext cx="186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9317F5A-3E0A-45B8-A67E-BC8582132B84}"/>
                    </a:ext>
                  </a:extLst>
                </p14:cNvPr>
                <p14:cNvContentPartPr/>
                <p14:nvPr/>
              </p14:nvContentPartPr>
              <p14:xfrm>
                <a:off x="2209274" y="4262344"/>
                <a:ext cx="186480" cy="26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9317F5A-3E0A-45B8-A67E-BC8582132B8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00274" y="4253344"/>
                  <a:ext cx="20412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810AA60-F94A-4C32-B15C-16BFC9AD585D}"/>
                  </a:ext>
                </a:extLst>
              </p14:cNvPr>
              <p14:cNvContentPartPr/>
              <p14:nvPr/>
            </p14:nvContentPartPr>
            <p14:xfrm>
              <a:off x="2868074" y="4109704"/>
              <a:ext cx="267120" cy="2757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810AA60-F94A-4C32-B15C-16BFC9AD585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859074" y="4101064"/>
                <a:ext cx="2847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6B8117C-FBF9-4843-B6E6-56744FFD7EE9}"/>
                  </a:ext>
                </a:extLst>
              </p14:cNvPr>
              <p14:cNvContentPartPr/>
              <p14:nvPr/>
            </p14:nvContentPartPr>
            <p14:xfrm>
              <a:off x="2842874" y="4091344"/>
              <a:ext cx="236520" cy="2484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6B8117C-FBF9-4843-B6E6-56744FFD7EE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834234" y="4082704"/>
                <a:ext cx="2541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BF50454-6EB9-497D-B0DC-7839395DA517}"/>
                  </a:ext>
                </a:extLst>
              </p14:cNvPr>
              <p14:cNvContentPartPr/>
              <p14:nvPr/>
            </p14:nvContentPartPr>
            <p14:xfrm>
              <a:off x="2816594" y="3989464"/>
              <a:ext cx="305280" cy="421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BF50454-6EB9-497D-B0DC-7839395DA51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807954" y="3980824"/>
                <a:ext cx="3229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3F23C2C-9B9F-42B0-ADAF-2031497DD4C7}"/>
                  </a:ext>
                </a:extLst>
              </p14:cNvPr>
              <p14:cNvContentPartPr/>
              <p14:nvPr/>
            </p14:nvContentPartPr>
            <p14:xfrm>
              <a:off x="3358394" y="4185304"/>
              <a:ext cx="173520" cy="223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3F23C2C-9B9F-42B0-ADAF-2031497DD4C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349394" y="4176664"/>
                <a:ext cx="1911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4B403D3-D1CC-46C7-8E2E-F2396C801ED0}"/>
                  </a:ext>
                </a:extLst>
              </p14:cNvPr>
              <p14:cNvContentPartPr/>
              <p14:nvPr/>
            </p14:nvContentPartPr>
            <p14:xfrm>
              <a:off x="3769514" y="4046704"/>
              <a:ext cx="482040" cy="2890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4B403D3-D1CC-46C7-8E2E-F2396C801ED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60874" y="4038064"/>
                <a:ext cx="4996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8B750CE-1BD9-4689-A66E-E2D944F6C033}"/>
                  </a:ext>
                </a:extLst>
              </p14:cNvPr>
              <p14:cNvContentPartPr/>
              <p14:nvPr/>
            </p14:nvContentPartPr>
            <p14:xfrm>
              <a:off x="4296914" y="4238584"/>
              <a:ext cx="96480" cy="914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8B750CE-1BD9-4689-A66E-E2D944F6C03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288274" y="4229584"/>
                <a:ext cx="11412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48DC2EE-2301-4592-9777-A56153275FEF}"/>
              </a:ext>
            </a:extLst>
          </p:cNvPr>
          <p:cNvGrpSpPr/>
          <p:nvPr/>
        </p:nvGrpSpPr>
        <p:grpSpPr>
          <a:xfrm>
            <a:off x="2898674" y="4464304"/>
            <a:ext cx="1585440" cy="638280"/>
            <a:chOff x="2898674" y="4464304"/>
            <a:chExt cx="1585440" cy="63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327C5A7-9C2E-41CB-BEC7-0664023554DE}"/>
                    </a:ext>
                  </a:extLst>
                </p14:cNvPr>
                <p14:cNvContentPartPr/>
                <p14:nvPr/>
              </p14:nvContentPartPr>
              <p14:xfrm>
                <a:off x="2898674" y="4464304"/>
                <a:ext cx="1430640" cy="77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327C5A7-9C2E-41CB-BEC7-0664023554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90034" y="4455664"/>
                  <a:ext cx="1448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9E385DD-68A3-4F38-9B64-911CFE3A10E8}"/>
                    </a:ext>
                  </a:extLst>
                </p14:cNvPr>
                <p14:cNvContentPartPr/>
                <p14:nvPr/>
              </p14:nvContentPartPr>
              <p14:xfrm>
                <a:off x="3320594" y="4639624"/>
                <a:ext cx="277560" cy="217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9E385DD-68A3-4F38-9B64-911CFE3A10E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11594" y="4630984"/>
                  <a:ext cx="295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D70E418-7BC3-4F30-8984-46D5D39B5DB5}"/>
                    </a:ext>
                  </a:extLst>
                </p14:cNvPr>
                <p14:cNvContentPartPr/>
                <p14:nvPr/>
              </p14:nvContentPartPr>
              <p14:xfrm>
                <a:off x="3673754" y="4592104"/>
                <a:ext cx="158040" cy="510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D70E418-7BC3-4F30-8984-46D5D39B5DB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65114" y="4583104"/>
                  <a:ext cx="1756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EBACD26-7D55-4DBC-97B6-7CC10D2316E9}"/>
                    </a:ext>
                  </a:extLst>
                </p14:cNvPr>
                <p14:cNvContentPartPr/>
                <p14:nvPr/>
              </p14:nvContentPartPr>
              <p14:xfrm>
                <a:off x="3866354" y="4587784"/>
                <a:ext cx="617760" cy="402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EBACD26-7D55-4DBC-97B6-7CC10D2316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57714" y="4578784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458099B-ABBE-4D3F-80DF-7E5CBC5D155F}"/>
                    </a:ext>
                  </a:extLst>
                </p14:cNvPr>
                <p14:cNvContentPartPr/>
                <p14:nvPr/>
              </p14:nvContentPartPr>
              <p14:xfrm>
                <a:off x="4114754" y="4749784"/>
                <a:ext cx="309600" cy="190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458099B-ABBE-4D3F-80DF-7E5CBC5D155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05754" y="4741144"/>
                  <a:ext cx="3272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8462AE0-A895-4CD9-9E11-5816216BF4E7}"/>
              </a:ext>
            </a:extLst>
          </p:cNvPr>
          <p:cNvGrpSpPr/>
          <p:nvPr/>
        </p:nvGrpSpPr>
        <p:grpSpPr>
          <a:xfrm>
            <a:off x="5021594" y="4181344"/>
            <a:ext cx="183960" cy="114840"/>
            <a:chOff x="5021594" y="4181344"/>
            <a:chExt cx="183960" cy="1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563A168-9C33-48D6-89C8-486034EF59A0}"/>
                    </a:ext>
                  </a:extLst>
                </p14:cNvPr>
                <p14:cNvContentPartPr/>
                <p14:nvPr/>
              </p14:nvContentPartPr>
              <p14:xfrm>
                <a:off x="5031674" y="4181344"/>
                <a:ext cx="153000" cy="4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563A168-9C33-48D6-89C8-486034EF59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23034" y="4172704"/>
                  <a:ext cx="1706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82D63B9-F352-47CD-BFD4-84A3EE86266C}"/>
                    </a:ext>
                  </a:extLst>
                </p14:cNvPr>
                <p14:cNvContentPartPr/>
                <p14:nvPr/>
              </p14:nvContentPartPr>
              <p14:xfrm>
                <a:off x="5021594" y="4290784"/>
                <a:ext cx="183960" cy="5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82D63B9-F352-47CD-BFD4-84A3EE8626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12594" y="4281784"/>
                  <a:ext cx="2016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9426F91-63E3-46D3-98C8-2F32B2794932}"/>
              </a:ext>
            </a:extLst>
          </p:cNvPr>
          <p:cNvGrpSpPr/>
          <p:nvPr/>
        </p:nvGrpSpPr>
        <p:grpSpPr>
          <a:xfrm>
            <a:off x="5689754" y="3899824"/>
            <a:ext cx="2097360" cy="349200"/>
            <a:chOff x="5689754" y="3899824"/>
            <a:chExt cx="209736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B3A294A-6585-4DAF-BC06-A7B817EF1923}"/>
                    </a:ext>
                  </a:extLst>
                </p14:cNvPr>
                <p14:cNvContentPartPr/>
                <p14:nvPr/>
              </p14:nvContentPartPr>
              <p14:xfrm>
                <a:off x="5689754" y="3944464"/>
                <a:ext cx="178920" cy="145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B3A294A-6585-4DAF-BC06-A7B817EF192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80754" y="3935464"/>
                  <a:ext cx="196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0DD2726-4BED-4D03-B199-9632F325FF2C}"/>
                    </a:ext>
                  </a:extLst>
                </p14:cNvPr>
                <p14:cNvContentPartPr/>
                <p14:nvPr/>
              </p14:nvContentPartPr>
              <p14:xfrm>
                <a:off x="5792354" y="3899824"/>
                <a:ext cx="162000" cy="340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0DD2726-4BED-4D03-B199-9632F325FF2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83714" y="3890824"/>
                  <a:ext cx="179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6E3D9E-2FAA-4412-9AAC-FA0905552524}"/>
                    </a:ext>
                  </a:extLst>
                </p14:cNvPr>
                <p14:cNvContentPartPr/>
                <p14:nvPr/>
              </p14:nvContentPartPr>
              <p14:xfrm>
                <a:off x="5989274" y="3926104"/>
                <a:ext cx="297360" cy="274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6E3D9E-2FAA-4412-9AAC-FA090555252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80634" y="3917104"/>
                  <a:ext cx="315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E7E709E-F131-4670-8B80-93D23AA178C4}"/>
                    </a:ext>
                  </a:extLst>
                </p14:cNvPr>
                <p14:cNvContentPartPr/>
                <p14:nvPr/>
              </p14:nvContentPartPr>
              <p14:xfrm>
                <a:off x="6297794" y="3961384"/>
                <a:ext cx="297000" cy="217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E7E709E-F131-4670-8B80-93D23AA178C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88794" y="3952384"/>
                  <a:ext cx="314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8B2AC45-4A7D-458E-B3AE-85250AE45397}"/>
                    </a:ext>
                  </a:extLst>
                </p14:cNvPr>
                <p14:cNvContentPartPr/>
                <p14:nvPr/>
              </p14:nvContentPartPr>
              <p14:xfrm>
                <a:off x="6608834" y="4124104"/>
                <a:ext cx="37080" cy="60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8B2AC45-4A7D-458E-B3AE-85250AE453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99834" y="4115104"/>
                  <a:ext cx="54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730779-4458-46E9-83D8-1005333D7902}"/>
                    </a:ext>
                  </a:extLst>
                </p14:cNvPr>
                <p14:cNvContentPartPr/>
                <p14:nvPr/>
              </p14:nvContentPartPr>
              <p14:xfrm>
                <a:off x="6747074" y="3923584"/>
                <a:ext cx="325440" cy="299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730779-4458-46E9-83D8-1005333D790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38434" y="3914584"/>
                  <a:ext cx="3430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5FBE224-9ECB-41F7-BCBA-52ED4127D4B0}"/>
                    </a:ext>
                  </a:extLst>
                </p14:cNvPr>
                <p14:cNvContentPartPr/>
                <p14:nvPr/>
              </p14:nvContentPartPr>
              <p14:xfrm>
                <a:off x="7283474" y="4074424"/>
                <a:ext cx="172800" cy="21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5FBE224-9ECB-41F7-BCBA-52ED4127D4B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74834" y="4065424"/>
                  <a:ext cx="190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14D0E24-F6A3-42CE-82F6-6422AF452BB9}"/>
                    </a:ext>
                  </a:extLst>
                </p14:cNvPr>
                <p14:cNvContentPartPr/>
                <p14:nvPr/>
              </p14:nvContentPartPr>
              <p14:xfrm>
                <a:off x="7529714" y="3997384"/>
                <a:ext cx="257400" cy="251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14D0E24-F6A3-42CE-82F6-6422AF452BB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21074" y="3988384"/>
                  <a:ext cx="27504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6F29312-5366-45D3-BC5D-1DF03C968805}"/>
                  </a:ext>
                </a:extLst>
              </p14:cNvPr>
              <p14:cNvContentPartPr/>
              <p14:nvPr/>
            </p14:nvContentPartPr>
            <p14:xfrm>
              <a:off x="5667794" y="4407784"/>
              <a:ext cx="2013840" cy="694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6F29312-5366-45D3-BC5D-1DF03C96880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658794" y="4399144"/>
                <a:ext cx="203148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5CB7553-F307-47FB-B353-048846D9AA73}"/>
              </a:ext>
            </a:extLst>
          </p:cNvPr>
          <p:cNvGrpSpPr/>
          <p:nvPr/>
        </p:nvGrpSpPr>
        <p:grpSpPr>
          <a:xfrm>
            <a:off x="5974154" y="4546024"/>
            <a:ext cx="2181600" cy="523440"/>
            <a:chOff x="5974154" y="4546024"/>
            <a:chExt cx="218160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C9208E7-DA2F-4EA4-840C-2EA5A42A46E1}"/>
                    </a:ext>
                  </a:extLst>
                </p14:cNvPr>
                <p14:cNvContentPartPr/>
                <p14:nvPr/>
              </p14:nvContentPartPr>
              <p14:xfrm>
                <a:off x="5974154" y="4601104"/>
                <a:ext cx="301680" cy="275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C9208E7-DA2F-4EA4-840C-2EA5A42A46E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65514" y="4592464"/>
                  <a:ext cx="319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CE4EBC1-0879-42D5-8914-9B8C0E00CB73}"/>
                    </a:ext>
                  </a:extLst>
                </p14:cNvPr>
                <p14:cNvContentPartPr/>
                <p14:nvPr/>
              </p14:nvContentPartPr>
              <p14:xfrm>
                <a:off x="6315074" y="4661944"/>
                <a:ext cx="79560" cy="176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CE4EBC1-0879-42D5-8914-9B8C0E00CB7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06074" y="4652944"/>
                  <a:ext cx="97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C0EEC8B-896D-4472-A9F3-FC2B92428596}"/>
                    </a:ext>
                  </a:extLst>
                </p14:cNvPr>
                <p14:cNvContentPartPr/>
                <p14:nvPr/>
              </p14:nvContentPartPr>
              <p14:xfrm>
                <a:off x="6429914" y="4629544"/>
                <a:ext cx="295920" cy="209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C0EEC8B-896D-4472-A9F3-FC2B9242859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20914" y="4620544"/>
                  <a:ext cx="313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A841A13-BC54-4908-9197-1553BFBBEEFC}"/>
                    </a:ext>
                  </a:extLst>
                </p14:cNvPr>
                <p14:cNvContentPartPr/>
                <p14:nvPr/>
              </p14:nvContentPartPr>
              <p14:xfrm>
                <a:off x="6731594" y="4798024"/>
                <a:ext cx="34560" cy="61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A841A13-BC54-4908-9197-1553BFBBEEF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22954" y="4789384"/>
                  <a:ext cx="52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E750160-E7B0-4B4C-8234-CC4EA791ABA3}"/>
                    </a:ext>
                  </a:extLst>
                </p14:cNvPr>
                <p14:cNvContentPartPr/>
                <p14:nvPr/>
              </p14:nvContentPartPr>
              <p14:xfrm>
                <a:off x="6847154" y="4622704"/>
                <a:ext cx="281880" cy="252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E750160-E7B0-4B4C-8234-CC4EA791ABA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38154" y="4614064"/>
                  <a:ext cx="299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5DEEE82-79E7-4C05-8492-0FA704CB61C8}"/>
                    </a:ext>
                  </a:extLst>
                </p14:cNvPr>
                <p14:cNvContentPartPr/>
                <p14:nvPr/>
              </p14:nvContentPartPr>
              <p14:xfrm>
                <a:off x="7067834" y="4546024"/>
                <a:ext cx="352080" cy="492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5DEEE82-79E7-4C05-8492-0FA704CB61C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58834" y="4537384"/>
                  <a:ext cx="3697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62A65F6-23D6-47C8-A4E5-B2B8B16CFB6F}"/>
                    </a:ext>
                  </a:extLst>
                </p14:cNvPr>
                <p14:cNvContentPartPr/>
                <p14:nvPr/>
              </p14:nvContentPartPr>
              <p14:xfrm>
                <a:off x="7399034" y="4661224"/>
                <a:ext cx="756720" cy="408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62A65F6-23D6-47C8-A4E5-B2B8B16CFB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90394" y="4652224"/>
                  <a:ext cx="7743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5CB1839-8EA8-43D1-8A92-E5F195D522B0}"/>
                    </a:ext>
                  </a:extLst>
                </p14:cNvPr>
                <p14:cNvContentPartPr/>
                <p14:nvPr/>
              </p14:nvContentPartPr>
              <p14:xfrm>
                <a:off x="7656074" y="4842664"/>
                <a:ext cx="86760" cy="188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5CB1839-8EA8-43D1-8A92-E5F195D522B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47074" y="4834024"/>
                  <a:ext cx="104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3A7E150-724B-4A38-AE53-C4C26303D173}"/>
                    </a:ext>
                  </a:extLst>
                </p14:cNvPr>
                <p14:cNvContentPartPr/>
                <p14:nvPr/>
              </p14:nvContentPartPr>
              <p14:xfrm>
                <a:off x="7830674" y="4807024"/>
                <a:ext cx="199080" cy="250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3A7E150-724B-4A38-AE53-C4C26303D17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21674" y="4798384"/>
                  <a:ext cx="21672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0ABF1B3-1FA5-4272-BF8E-516EFA09E307}"/>
              </a:ext>
            </a:extLst>
          </p:cNvPr>
          <p:cNvGrpSpPr/>
          <p:nvPr/>
        </p:nvGrpSpPr>
        <p:grpSpPr>
          <a:xfrm>
            <a:off x="5899274" y="1942504"/>
            <a:ext cx="811440" cy="635760"/>
            <a:chOff x="5899274" y="1942504"/>
            <a:chExt cx="811440" cy="63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33E3E1C-DD6C-4289-9251-5BF5347EA337}"/>
                    </a:ext>
                  </a:extLst>
                </p14:cNvPr>
                <p14:cNvContentPartPr/>
                <p14:nvPr/>
              </p14:nvContentPartPr>
              <p14:xfrm>
                <a:off x="6056234" y="1942504"/>
                <a:ext cx="234720" cy="485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33E3E1C-DD6C-4289-9251-5BF5347EA33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47234" y="1933864"/>
                  <a:ext cx="2523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54F6D44-8DFC-400D-972A-3DFD7F440551}"/>
                    </a:ext>
                  </a:extLst>
                </p14:cNvPr>
                <p14:cNvContentPartPr/>
                <p14:nvPr/>
              </p14:nvContentPartPr>
              <p14:xfrm>
                <a:off x="5899274" y="2099464"/>
                <a:ext cx="583560" cy="117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54F6D44-8DFC-400D-972A-3DFD7F44055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90274" y="2090824"/>
                  <a:ext cx="601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CF773AF-3DC1-47C4-BFA5-EF678A8367E6}"/>
                    </a:ext>
                  </a:extLst>
                </p14:cNvPr>
                <p14:cNvContentPartPr/>
                <p14:nvPr/>
              </p14:nvContentPartPr>
              <p14:xfrm>
                <a:off x="6462674" y="2431744"/>
                <a:ext cx="17280" cy="7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CF773AF-3DC1-47C4-BFA5-EF678A8367E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54034" y="2423104"/>
                  <a:ext cx="34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60EBA68-0445-4C55-9B9D-8A90A02DCC75}"/>
                    </a:ext>
                  </a:extLst>
                </p14:cNvPr>
                <p14:cNvContentPartPr/>
                <p14:nvPr/>
              </p14:nvContentPartPr>
              <p14:xfrm>
                <a:off x="6309674" y="2415184"/>
                <a:ext cx="65160" cy="143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60EBA68-0445-4C55-9B9D-8A90A02DCC7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01034" y="2406184"/>
                  <a:ext cx="82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EB30E6E-F787-430A-94C3-F5CEE9D1C9A7}"/>
                    </a:ext>
                  </a:extLst>
                </p14:cNvPr>
                <p14:cNvContentPartPr/>
                <p14:nvPr/>
              </p14:nvContentPartPr>
              <p14:xfrm>
                <a:off x="6430994" y="2397544"/>
                <a:ext cx="279720" cy="180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EB30E6E-F787-430A-94C3-F5CEE9D1C9A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22354" y="2388544"/>
                  <a:ext cx="29736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DE69D45-43C5-4E1E-AF9C-F2E9BF670FC4}"/>
              </a:ext>
            </a:extLst>
          </p:cNvPr>
          <p:cNvGrpSpPr/>
          <p:nvPr/>
        </p:nvGrpSpPr>
        <p:grpSpPr>
          <a:xfrm>
            <a:off x="8436194" y="4201504"/>
            <a:ext cx="228240" cy="97200"/>
            <a:chOff x="8436194" y="4201504"/>
            <a:chExt cx="228240" cy="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C4E8B49-F53B-43BC-8197-10C385916BE6}"/>
                    </a:ext>
                  </a:extLst>
                </p14:cNvPr>
                <p14:cNvContentPartPr/>
                <p14:nvPr/>
              </p14:nvContentPartPr>
              <p14:xfrm>
                <a:off x="8437994" y="4201504"/>
                <a:ext cx="191160" cy="26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C4E8B49-F53B-43BC-8197-10C385916BE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28994" y="4192864"/>
                  <a:ext cx="208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6FA8303-6802-4920-9198-ABF8BEE0F7D4}"/>
                    </a:ext>
                  </a:extLst>
                </p14:cNvPr>
                <p14:cNvContentPartPr/>
                <p14:nvPr/>
              </p14:nvContentPartPr>
              <p14:xfrm>
                <a:off x="8436194" y="4277464"/>
                <a:ext cx="228240" cy="21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6FA8303-6802-4920-9198-ABF8BEE0F7D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27194" y="4268464"/>
                  <a:ext cx="24588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A78CD61-E942-4EEE-8654-F58BFC46DC59}"/>
              </a:ext>
            </a:extLst>
          </p:cNvPr>
          <p:cNvGrpSpPr/>
          <p:nvPr/>
        </p:nvGrpSpPr>
        <p:grpSpPr>
          <a:xfrm>
            <a:off x="8918234" y="3980824"/>
            <a:ext cx="1188360" cy="376200"/>
            <a:chOff x="8918234" y="3980824"/>
            <a:chExt cx="118836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83C3678-438F-4178-A682-806F5D3F104E}"/>
                    </a:ext>
                  </a:extLst>
                </p14:cNvPr>
                <p14:cNvContentPartPr/>
                <p14:nvPr/>
              </p14:nvContentPartPr>
              <p14:xfrm>
                <a:off x="8918234" y="4103944"/>
                <a:ext cx="325440" cy="217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83C3678-438F-4178-A682-806F5D3F104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09234" y="4095304"/>
                  <a:ext cx="343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E46D722-1681-4FDC-A3B8-697C99212473}"/>
                    </a:ext>
                  </a:extLst>
                </p14:cNvPr>
                <p14:cNvContentPartPr/>
                <p14:nvPr/>
              </p14:nvContentPartPr>
              <p14:xfrm>
                <a:off x="9299474" y="4291504"/>
                <a:ext cx="28800" cy="37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E46D722-1681-4FDC-A3B8-697C9921247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290834" y="4282504"/>
                  <a:ext cx="46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22B26B1-2534-4FD9-8C7F-F6CFC8B802DF}"/>
                    </a:ext>
                  </a:extLst>
                </p14:cNvPr>
                <p14:cNvContentPartPr/>
                <p14:nvPr/>
              </p14:nvContentPartPr>
              <p14:xfrm>
                <a:off x="9502514" y="4124104"/>
                <a:ext cx="66600" cy="202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22B26B1-2534-4FD9-8C7F-F6CFC8B802D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93514" y="4115464"/>
                  <a:ext cx="84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393A344-F042-4D0C-8C53-494B55F7AD91}"/>
                    </a:ext>
                  </a:extLst>
                </p14:cNvPr>
                <p14:cNvContentPartPr/>
                <p14:nvPr/>
              </p14:nvContentPartPr>
              <p14:xfrm>
                <a:off x="9629234" y="4107904"/>
                <a:ext cx="113760" cy="225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393A344-F042-4D0C-8C53-494B55F7AD9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20234" y="4098904"/>
                  <a:ext cx="131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46956C4-05A4-420A-AB18-8DE39ED1E268}"/>
                    </a:ext>
                  </a:extLst>
                </p14:cNvPr>
                <p14:cNvContentPartPr/>
                <p14:nvPr/>
              </p14:nvContentPartPr>
              <p14:xfrm>
                <a:off x="9831194" y="4037344"/>
                <a:ext cx="167400" cy="136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46956C4-05A4-420A-AB18-8DE39ED1E26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22554" y="4028704"/>
                  <a:ext cx="185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3500217-8925-430F-85FB-F8331C47DCD5}"/>
                    </a:ext>
                  </a:extLst>
                </p14:cNvPr>
                <p14:cNvContentPartPr/>
                <p14:nvPr/>
              </p14:nvContentPartPr>
              <p14:xfrm>
                <a:off x="9946394" y="3980824"/>
                <a:ext cx="160200" cy="376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3500217-8925-430F-85FB-F8331C47DC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37754" y="3972184"/>
                  <a:ext cx="177840" cy="39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802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3FA3CF3-A469-4F50-8CD9-6F1E171E2D5D}"/>
              </a:ext>
            </a:extLst>
          </p:cNvPr>
          <p:cNvGrpSpPr/>
          <p:nvPr/>
        </p:nvGrpSpPr>
        <p:grpSpPr>
          <a:xfrm>
            <a:off x="528074" y="196864"/>
            <a:ext cx="614160" cy="500400"/>
            <a:chOff x="528074" y="196864"/>
            <a:chExt cx="61416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1744A64-6CD4-47EA-A807-C195E696D175}"/>
                    </a:ext>
                  </a:extLst>
                </p14:cNvPr>
                <p14:cNvContentPartPr/>
                <p14:nvPr/>
              </p14:nvContentPartPr>
              <p14:xfrm>
                <a:off x="528074" y="399904"/>
                <a:ext cx="172080" cy="297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1744A64-6CD4-47EA-A807-C195E696D1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9074" y="390904"/>
                  <a:ext cx="1897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786DC9-2408-443C-ACC1-D3DE1107D098}"/>
                    </a:ext>
                  </a:extLst>
                </p14:cNvPr>
                <p14:cNvContentPartPr/>
                <p14:nvPr/>
              </p14:nvContentPartPr>
              <p14:xfrm>
                <a:off x="659834" y="196864"/>
                <a:ext cx="271800" cy="290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786DC9-2408-443C-ACC1-D3DE1107D0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1194" y="187864"/>
                  <a:ext cx="2894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90A2E90-A306-42EF-8F43-4E1000292FC4}"/>
                    </a:ext>
                  </a:extLst>
                </p14:cNvPr>
                <p14:cNvContentPartPr/>
                <p14:nvPr/>
              </p14:nvContentPartPr>
              <p14:xfrm>
                <a:off x="997874" y="497464"/>
                <a:ext cx="144360" cy="45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90A2E90-A306-42EF-8F43-4E1000292F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9234" y="488824"/>
                  <a:ext cx="16200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A27E37-31F2-442D-BA48-38F8FC0A19D6}"/>
              </a:ext>
            </a:extLst>
          </p:cNvPr>
          <p:cNvGrpSpPr/>
          <p:nvPr/>
        </p:nvGrpSpPr>
        <p:grpSpPr>
          <a:xfrm>
            <a:off x="1398554" y="253744"/>
            <a:ext cx="1059120" cy="381960"/>
            <a:chOff x="1398554" y="253744"/>
            <a:chExt cx="105912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BE2F10-4A09-4772-ADE9-F34ABF6EDB44}"/>
                    </a:ext>
                  </a:extLst>
                </p14:cNvPr>
                <p14:cNvContentPartPr/>
                <p14:nvPr/>
              </p14:nvContentPartPr>
              <p14:xfrm>
                <a:off x="1398554" y="434824"/>
                <a:ext cx="234360" cy="200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2BE2F10-4A09-4772-ADE9-F34ABF6EDB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9914" y="425824"/>
                  <a:ext cx="252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17BA42-3A41-4D63-A182-41B82C053CCC}"/>
                    </a:ext>
                  </a:extLst>
                </p14:cNvPr>
                <p14:cNvContentPartPr/>
                <p14:nvPr/>
              </p14:nvContentPartPr>
              <p14:xfrm>
                <a:off x="1613834" y="476224"/>
                <a:ext cx="161640" cy="143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17BA42-3A41-4D63-A182-41B82C053C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5194" y="467224"/>
                  <a:ext cx="179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3CF2ADB-5817-4E9F-99F9-A5271025E500}"/>
                    </a:ext>
                  </a:extLst>
                </p14:cNvPr>
                <p14:cNvContentPartPr/>
                <p14:nvPr/>
              </p14:nvContentPartPr>
              <p14:xfrm>
                <a:off x="1912634" y="253744"/>
                <a:ext cx="166320" cy="331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3CF2ADB-5817-4E9F-99F9-A5271025E5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03994" y="245104"/>
                  <a:ext cx="1839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5AF0B5B-926E-41E9-817D-E11FB0CC14BB}"/>
                    </a:ext>
                  </a:extLst>
                </p14:cNvPr>
                <p14:cNvContentPartPr/>
                <p14:nvPr/>
              </p14:nvContentPartPr>
              <p14:xfrm>
                <a:off x="2055914" y="461464"/>
                <a:ext cx="124560" cy="10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5AF0B5B-926E-41E9-817D-E11FB0CC14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47274" y="452464"/>
                  <a:ext cx="14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8B4FAB-CC1D-4ECD-8AE4-8BAED4032B21}"/>
                    </a:ext>
                  </a:extLst>
                </p14:cNvPr>
                <p14:cNvContentPartPr/>
                <p14:nvPr/>
              </p14:nvContentPartPr>
              <p14:xfrm>
                <a:off x="2304674" y="416464"/>
                <a:ext cx="153000" cy="165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8B4FAB-CC1D-4ECD-8AE4-8BAED4032B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6034" y="407824"/>
                  <a:ext cx="17064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CD6DD0-8F4E-46FB-BD88-C08E6A366FF7}"/>
              </a:ext>
            </a:extLst>
          </p:cNvPr>
          <p:cNvGrpSpPr/>
          <p:nvPr/>
        </p:nvGrpSpPr>
        <p:grpSpPr>
          <a:xfrm>
            <a:off x="2891834" y="383704"/>
            <a:ext cx="189720" cy="138240"/>
            <a:chOff x="2891834" y="383704"/>
            <a:chExt cx="18972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DE7FF85-78A1-4A06-A6EF-D9AE8A372119}"/>
                    </a:ext>
                  </a:extLst>
                </p14:cNvPr>
                <p14:cNvContentPartPr/>
                <p14:nvPr/>
              </p14:nvContentPartPr>
              <p14:xfrm>
                <a:off x="2902634" y="383704"/>
                <a:ext cx="178920" cy="56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DE7FF85-78A1-4A06-A6EF-D9AE8A3721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3994" y="375064"/>
                  <a:ext cx="196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13E178-CF04-4202-8861-C4594172A58F}"/>
                    </a:ext>
                  </a:extLst>
                </p14:cNvPr>
                <p14:cNvContentPartPr/>
                <p14:nvPr/>
              </p14:nvContentPartPr>
              <p14:xfrm>
                <a:off x="2891834" y="508624"/>
                <a:ext cx="128160" cy="13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13E178-CF04-4202-8861-C4594172A5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2834" y="499624"/>
                  <a:ext cx="1458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09F0D8-8089-43DC-939F-6EA40AC0A3AD}"/>
              </a:ext>
            </a:extLst>
          </p:cNvPr>
          <p:cNvGrpSpPr/>
          <p:nvPr/>
        </p:nvGrpSpPr>
        <p:grpSpPr>
          <a:xfrm>
            <a:off x="3543794" y="352384"/>
            <a:ext cx="768600" cy="226800"/>
            <a:chOff x="3543794" y="352384"/>
            <a:chExt cx="76860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5B19C0-39BA-46F5-88BD-A447391B6B36}"/>
                    </a:ext>
                  </a:extLst>
                </p14:cNvPr>
                <p14:cNvContentPartPr/>
                <p14:nvPr/>
              </p14:nvContentPartPr>
              <p14:xfrm>
                <a:off x="3543794" y="353464"/>
                <a:ext cx="190440" cy="214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5B19C0-39BA-46F5-88BD-A447391B6B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35154" y="344824"/>
                  <a:ext cx="208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8F4936-D5DE-4C35-B6ED-8D87CCF53DEE}"/>
                    </a:ext>
                  </a:extLst>
                </p14:cNvPr>
                <p14:cNvContentPartPr/>
                <p14:nvPr/>
              </p14:nvContentPartPr>
              <p14:xfrm>
                <a:off x="3736394" y="364264"/>
                <a:ext cx="178920" cy="214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8F4936-D5DE-4C35-B6ED-8D87CCF53D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27394" y="355624"/>
                  <a:ext cx="196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8C3135-6280-44FA-8DDB-77F5D3A8014A}"/>
                    </a:ext>
                  </a:extLst>
                </p14:cNvPr>
                <p14:cNvContentPartPr/>
                <p14:nvPr/>
              </p14:nvContentPartPr>
              <p14:xfrm>
                <a:off x="3931514" y="352384"/>
                <a:ext cx="203400" cy="181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8C3135-6280-44FA-8DDB-77F5D3A801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22514" y="343384"/>
                  <a:ext cx="221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71E23F-C8EB-42F9-A885-AA4A451BBAD4}"/>
                    </a:ext>
                  </a:extLst>
                </p14:cNvPr>
                <p14:cNvContentPartPr/>
                <p14:nvPr/>
              </p14:nvContentPartPr>
              <p14:xfrm>
                <a:off x="4141754" y="379384"/>
                <a:ext cx="170640" cy="151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71E23F-C8EB-42F9-A885-AA4A451BBAD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33114" y="370744"/>
                  <a:ext cx="18828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2A1232C-7575-4A6A-8603-60A29B213E79}"/>
              </a:ext>
            </a:extLst>
          </p:cNvPr>
          <p:cNvGrpSpPr/>
          <p:nvPr/>
        </p:nvGrpSpPr>
        <p:grpSpPr>
          <a:xfrm>
            <a:off x="4594634" y="11824"/>
            <a:ext cx="4805640" cy="929880"/>
            <a:chOff x="4594634" y="11824"/>
            <a:chExt cx="4805640" cy="92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3DE88F-92C7-4129-8BF1-0357542BA3D9}"/>
                    </a:ext>
                  </a:extLst>
                </p14:cNvPr>
                <p14:cNvContentPartPr/>
                <p14:nvPr/>
              </p14:nvContentPartPr>
              <p14:xfrm>
                <a:off x="4594634" y="348424"/>
                <a:ext cx="187920" cy="184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3DE88F-92C7-4129-8BF1-0357542BA3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85634" y="339784"/>
                  <a:ext cx="205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6FF5F3A-C0C2-47BC-91B7-B86C1839F513}"/>
                    </a:ext>
                  </a:extLst>
                </p14:cNvPr>
                <p14:cNvContentPartPr/>
                <p14:nvPr/>
              </p14:nvContentPartPr>
              <p14:xfrm>
                <a:off x="4835834" y="395224"/>
                <a:ext cx="65880" cy="131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6FF5F3A-C0C2-47BC-91B7-B86C1839F5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27194" y="386584"/>
                  <a:ext cx="83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E03059-5B6F-47A4-ABAE-7060CA73217A}"/>
                    </a:ext>
                  </a:extLst>
                </p14:cNvPr>
                <p14:cNvContentPartPr/>
                <p14:nvPr/>
              </p14:nvContentPartPr>
              <p14:xfrm>
                <a:off x="4990994" y="263464"/>
                <a:ext cx="5040" cy="23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E03059-5B6F-47A4-ABAE-7060CA7321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2354" y="254824"/>
                  <a:ext cx="22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E91BC4-967F-46E9-B0E1-801D7DBC6B78}"/>
                    </a:ext>
                  </a:extLst>
                </p14:cNvPr>
                <p14:cNvContentPartPr/>
                <p14:nvPr/>
              </p14:nvContentPartPr>
              <p14:xfrm>
                <a:off x="4768154" y="378304"/>
                <a:ext cx="334080" cy="563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E91BC4-967F-46E9-B0E1-801D7DBC6B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59154" y="369304"/>
                  <a:ext cx="35172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518BF3-4E05-4FC1-88FF-1636104A88C2}"/>
                    </a:ext>
                  </a:extLst>
                </p14:cNvPr>
                <p14:cNvContentPartPr/>
                <p14:nvPr/>
              </p14:nvContentPartPr>
              <p14:xfrm>
                <a:off x="5146154" y="118744"/>
                <a:ext cx="192960" cy="390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518BF3-4E05-4FC1-88FF-1636104A88C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37154" y="109744"/>
                  <a:ext cx="2106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233E057-1765-4697-A105-4657637E140E}"/>
                    </a:ext>
                  </a:extLst>
                </p14:cNvPr>
                <p14:cNvContentPartPr/>
                <p14:nvPr/>
              </p14:nvContentPartPr>
              <p14:xfrm>
                <a:off x="5487074" y="83104"/>
                <a:ext cx="172800" cy="413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233E057-1765-4697-A105-4657637E14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78074" y="74464"/>
                  <a:ext cx="1904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09EF3B-1A96-42D0-9911-8BAC9AA82240}"/>
                    </a:ext>
                  </a:extLst>
                </p14:cNvPr>
                <p14:cNvContentPartPr/>
                <p14:nvPr/>
              </p14:nvContentPartPr>
              <p14:xfrm>
                <a:off x="5389874" y="334024"/>
                <a:ext cx="258120" cy="73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09EF3B-1A96-42D0-9911-8BAC9AA822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80874" y="325024"/>
                  <a:ext cx="275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8DD171-321A-4D3A-8A78-A0914C54CA21}"/>
                    </a:ext>
                  </a:extLst>
                </p14:cNvPr>
                <p14:cNvContentPartPr/>
                <p14:nvPr/>
              </p14:nvContentPartPr>
              <p14:xfrm>
                <a:off x="5822954" y="407824"/>
                <a:ext cx="111600" cy="82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8DD171-321A-4D3A-8A78-A0914C54CA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13954" y="398824"/>
                  <a:ext cx="129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1B44E3-2EF0-47E3-A578-E8FFA6A08501}"/>
                    </a:ext>
                  </a:extLst>
                </p14:cNvPr>
                <p14:cNvContentPartPr/>
                <p14:nvPr/>
              </p14:nvContentPartPr>
              <p14:xfrm>
                <a:off x="6123914" y="11824"/>
                <a:ext cx="357480" cy="566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1B44E3-2EF0-47E3-A578-E8FFA6A085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15274" y="2824"/>
                  <a:ext cx="3751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430C6D-E1A6-459B-A883-0D95FCBB7ADA}"/>
                    </a:ext>
                  </a:extLst>
                </p14:cNvPr>
                <p14:cNvContentPartPr/>
                <p14:nvPr/>
              </p14:nvContentPartPr>
              <p14:xfrm>
                <a:off x="6114914" y="343744"/>
                <a:ext cx="251280" cy="58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430C6D-E1A6-459B-A883-0D95FCBB7A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06274" y="334744"/>
                  <a:ext cx="2689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AAFDD3-3C99-4399-879C-D0EDD1634627}"/>
                    </a:ext>
                  </a:extLst>
                </p14:cNvPr>
                <p14:cNvContentPartPr/>
                <p14:nvPr/>
              </p14:nvContentPartPr>
              <p14:xfrm>
                <a:off x="6646634" y="293344"/>
                <a:ext cx="369000" cy="207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AAFDD3-3C99-4399-879C-D0EDD16346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634" y="284344"/>
                  <a:ext cx="386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278DC7-0703-451B-902D-32ABFBA4B7AE}"/>
                    </a:ext>
                  </a:extLst>
                </p14:cNvPr>
                <p14:cNvContentPartPr/>
                <p14:nvPr/>
              </p14:nvContentPartPr>
              <p14:xfrm>
                <a:off x="7098794" y="436264"/>
                <a:ext cx="39960" cy="75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278DC7-0703-451B-902D-32ABFBA4B7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89794" y="427264"/>
                  <a:ext cx="57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DD024D-54E4-4910-A484-FB91A07909DE}"/>
                    </a:ext>
                  </a:extLst>
                </p14:cNvPr>
                <p14:cNvContentPartPr/>
                <p14:nvPr/>
              </p14:nvContentPartPr>
              <p14:xfrm>
                <a:off x="7253234" y="306304"/>
                <a:ext cx="113040" cy="207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DD024D-54E4-4910-A484-FB91A07909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44234" y="297304"/>
                  <a:ext cx="130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D7986F-C786-4E00-88A3-E3B13CAB9DDA}"/>
                    </a:ext>
                  </a:extLst>
                </p14:cNvPr>
                <p14:cNvContentPartPr/>
                <p14:nvPr/>
              </p14:nvContentPartPr>
              <p14:xfrm>
                <a:off x="7438634" y="271744"/>
                <a:ext cx="105840" cy="209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D7986F-C786-4E00-88A3-E3B13CAB9D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29994" y="263104"/>
                  <a:ext cx="123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7EF987-7D79-447C-97C4-D1393D818CB7}"/>
                    </a:ext>
                  </a:extLst>
                </p14:cNvPr>
                <p14:cNvContentPartPr/>
                <p14:nvPr/>
              </p14:nvContentPartPr>
              <p14:xfrm>
                <a:off x="7634114" y="244744"/>
                <a:ext cx="168120" cy="139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7EF987-7D79-447C-97C4-D1393D818C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25474" y="236104"/>
                  <a:ext cx="185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84271E4-4C78-4A5A-80B7-1DFAA31664BB}"/>
                    </a:ext>
                  </a:extLst>
                </p14:cNvPr>
                <p14:cNvContentPartPr/>
                <p14:nvPr/>
              </p14:nvContentPartPr>
              <p14:xfrm>
                <a:off x="7693874" y="199384"/>
                <a:ext cx="209160" cy="356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84271E4-4C78-4A5A-80B7-1DFAA31664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85234" y="190744"/>
                  <a:ext cx="2268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8CA1D5-B3F9-40F6-81AC-A725EF30AF9E}"/>
                    </a:ext>
                  </a:extLst>
                </p14:cNvPr>
                <p14:cNvContentPartPr/>
                <p14:nvPr/>
              </p14:nvContentPartPr>
              <p14:xfrm>
                <a:off x="8028674" y="376504"/>
                <a:ext cx="270000" cy="60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8CA1D5-B3F9-40F6-81AC-A725EF30AF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20034" y="367864"/>
                  <a:ext cx="287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9AE667C-9546-48F2-B83B-4B37B0ADE49A}"/>
                    </a:ext>
                  </a:extLst>
                </p14:cNvPr>
                <p14:cNvContentPartPr/>
                <p14:nvPr/>
              </p14:nvContentPartPr>
              <p14:xfrm>
                <a:off x="8112914" y="280384"/>
                <a:ext cx="122400" cy="225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9AE667C-9546-48F2-B83B-4B37B0ADE4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03914" y="271744"/>
                  <a:ext cx="140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D29FB0-2431-4FDE-BCFE-EB13287D7B17}"/>
                    </a:ext>
                  </a:extLst>
                </p14:cNvPr>
                <p14:cNvContentPartPr/>
                <p14:nvPr/>
              </p14:nvContentPartPr>
              <p14:xfrm>
                <a:off x="8497034" y="338704"/>
                <a:ext cx="213480" cy="185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D29FB0-2431-4FDE-BCFE-EB13287D7B1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88394" y="330064"/>
                  <a:ext cx="231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C82F38-B5AF-4662-9E72-59750CCD0261}"/>
                    </a:ext>
                  </a:extLst>
                </p14:cNvPr>
                <p14:cNvContentPartPr/>
                <p14:nvPr/>
              </p14:nvContentPartPr>
              <p14:xfrm>
                <a:off x="8736074" y="333304"/>
                <a:ext cx="194040" cy="192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C82F38-B5AF-4662-9E72-59750CCD02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27074" y="324664"/>
                  <a:ext cx="211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22B70F-87D8-470C-B030-A121483187EA}"/>
                    </a:ext>
                  </a:extLst>
                </p14:cNvPr>
                <p14:cNvContentPartPr/>
                <p14:nvPr/>
              </p14:nvContentPartPr>
              <p14:xfrm>
                <a:off x="8964314" y="350944"/>
                <a:ext cx="186840" cy="190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22B70F-87D8-470C-B030-A121483187E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55674" y="342304"/>
                  <a:ext cx="204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6B700F-F7F4-48A0-AE38-107D2E5F8967}"/>
                    </a:ext>
                  </a:extLst>
                </p14:cNvPr>
                <p14:cNvContentPartPr/>
                <p14:nvPr/>
              </p14:nvContentPartPr>
              <p14:xfrm>
                <a:off x="9165554" y="358504"/>
                <a:ext cx="234720" cy="195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6B700F-F7F4-48A0-AE38-107D2E5F89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56554" y="349864"/>
                  <a:ext cx="25236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5850CA4-22CB-43EE-B96D-0D393DE9D645}"/>
              </a:ext>
            </a:extLst>
          </p:cNvPr>
          <p:cNvGrpSpPr/>
          <p:nvPr/>
        </p:nvGrpSpPr>
        <p:grpSpPr>
          <a:xfrm>
            <a:off x="9692594" y="37384"/>
            <a:ext cx="1713240" cy="531000"/>
            <a:chOff x="9692594" y="37384"/>
            <a:chExt cx="1713240" cy="53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43C6A7-1A4E-4B76-A1A2-349961828D4F}"/>
                    </a:ext>
                  </a:extLst>
                </p14:cNvPr>
                <p14:cNvContentPartPr/>
                <p14:nvPr/>
              </p14:nvContentPartPr>
              <p14:xfrm>
                <a:off x="9692594" y="114784"/>
                <a:ext cx="231120" cy="439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43C6A7-1A4E-4B76-A1A2-349961828D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83594" y="106144"/>
                  <a:ext cx="2487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7D7A8BF-8E4B-42B0-BABF-407898B165DD}"/>
                    </a:ext>
                  </a:extLst>
                </p14:cNvPr>
                <p14:cNvContentPartPr/>
                <p14:nvPr/>
              </p14:nvContentPartPr>
              <p14:xfrm>
                <a:off x="9815714" y="367504"/>
                <a:ext cx="192600" cy="145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7D7A8BF-8E4B-42B0-BABF-407898B165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06714" y="358864"/>
                  <a:ext cx="210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ED8D830-39E5-425F-B26F-B63B862DBE61}"/>
                    </a:ext>
                  </a:extLst>
                </p14:cNvPr>
                <p14:cNvContentPartPr/>
                <p14:nvPr/>
              </p14:nvContentPartPr>
              <p14:xfrm>
                <a:off x="10162034" y="46024"/>
                <a:ext cx="307800" cy="481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ED8D830-39E5-425F-B26F-B63B862DBE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53394" y="37384"/>
                  <a:ext cx="3254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A98D8AD-F242-4568-B9FD-75B522F9A5EA}"/>
                    </a:ext>
                  </a:extLst>
                </p14:cNvPr>
                <p14:cNvContentPartPr/>
                <p14:nvPr/>
              </p14:nvContentPartPr>
              <p14:xfrm>
                <a:off x="10080314" y="359944"/>
                <a:ext cx="237600" cy="69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A98D8AD-F242-4568-B9FD-75B522F9A5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71674" y="350944"/>
                  <a:ext cx="255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35EB98-7FF4-48F2-A17A-DBAF8B08F8F3}"/>
                    </a:ext>
                  </a:extLst>
                </p14:cNvPr>
                <p14:cNvContentPartPr/>
                <p14:nvPr/>
              </p14:nvContentPartPr>
              <p14:xfrm>
                <a:off x="10357874" y="71584"/>
                <a:ext cx="276120" cy="44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35EB98-7FF4-48F2-A17A-DBAF8B08F8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48874" y="62584"/>
                  <a:ext cx="2937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6767CBF-81D9-405C-BD7A-2F8880F2B9DD}"/>
                    </a:ext>
                  </a:extLst>
                </p14:cNvPr>
                <p14:cNvContentPartPr/>
                <p14:nvPr/>
              </p14:nvContentPartPr>
              <p14:xfrm>
                <a:off x="10763234" y="371464"/>
                <a:ext cx="117720" cy="119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6767CBF-81D9-405C-BD7A-2F8880F2B9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54234" y="362464"/>
                  <a:ext cx="135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2977B3-AEEA-4E1E-8053-6EAF6EADC5CD}"/>
                    </a:ext>
                  </a:extLst>
                </p14:cNvPr>
                <p14:cNvContentPartPr/>
                <p14:nvPr/>
              </p14:nvContentPartPr>
              <p14:xfrm>
                <a:off x="11037554" y="37384"/>
                <a:ext cx="368280" cy="531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2977B3-AEEA-4E1E-8053-6EAF6EADC5C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28554" y="28744"/>
                  <a:ext cx="3859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36FD850-94EC-4846-8FC5-EA292AF191A6}"/>
                    </a:ext>
                  </a:extLst>
                </p14:cNvPr>
                <p14:cNvContentPartPr/>
                <p14:nvPr/>
              </p14:nvContentPartPr>
              <p14:xfrm>
                <a:off x="11056994" y="336544"/>
                <a:ext cx="271080" cy="34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36FD850-94EC-4846-8FC5-EA292AF191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47994" y="327904"/>
                  <a:ext cx="2887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1718FB-3645-486C-BC81-BB508FDEFA8C}"/>
              </a:ext>
            </a:extLst>
          </p:cNvPr>
          <p:cNvGrpSpPr/>
          <p:nvPr/>
        </p:nvGrpSpPr>
        <p:grpSpPr>
          <a:xfrm>
            <a:off x="485234" y="933064"/>
            <a:ext cx="1657800" cy="436680"/>
            <a:chOff x="485234" y="933064"/>
            <a:chExt cx="1657800" cy="43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167DC4-7B86-46DB-8ACD-EF30B1951D21}"/>
                    </a:ext>
                  </a:extLst>
                </p14:cNvPr>
                <p14:cNvContentPartPr/>
                <p14:nvPr/>
              </p14:nvContentPartPr>
              <p14:xfrm>
                <a:off x="485234" y="1112704"/>
                <a:ext cx="206640" cy="50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167DC4-7B86-46DB-8ACD-EF30B1951D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6594" y="1104064"/>
                  <a:ext cx="224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8C92BA-49C2-47BD-B23C-E441DFD853A4}"/>
                    </a:ext>
                  </a:extLst>
                </p14:cNvPr>
                <p14:cNvContentPartPr/>
                <p14:nvPr/>
              </p14:nvContentPartPr>
              <p14:xfrm>
                <a:off x="794834" y="1012624"/>
                <a:ext cx="345240" cy="281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8C92BA-49C2-47BD-B23C-E441DFD853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5834" y="1003624"/>
                  <a:ext cx="362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40C2E33-2657-41BC-9FB4-4ADBF41D7524}"/>
                    </a:ext>
                  </a:extLst>
                </p14:cNvPr>
                <p14:cNvContentPartPr/>
                <p14:nvPr/>
              </p14:nvContentPartPr>
              <p14:xfrm>
                <a:off x="1266794" y="1234384"/>
                <a:ext cx="6120" cy="34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40C2E33-2657-41BC-9FB4-4ADBF41D75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58154" y="1225384"/>
                  <a:ext cx="23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86B253-B86F-4394-B376-793DE8440011}"/>
                    </a:ext>
                  </a:extLst>
                </p14:cNvPr>
                <p14:cNvContentPartPr/>
                <p14:nvPr/>
              </p14:nvContentPartPr>
              <p14:xfrm>
                <a:off x="1461914" y="1030624"/>
                <a:ext cx="104760" cy="275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86B253-B86F-4394-B376-793DE84400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53274" y="1021984"/>
                  <a:ext cx="122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479C1C0-AEC2-4917-BD3D-02592FA7F7B8}"/>
                    </a:ext>
                  </a:extLst>
                </p14:cNvPr>
                <p14:cNvContentPartPr/>
                <p14:nvPr/>
              </p14:nvContentPartPr>
              <p14:xfrm>
                <a:off x="1613114" y="1017304"/>
                <a:ext cx="140760" cy="298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479C1C0-AEC2-4917-BD3D-02592FA7F7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04474" y="1008304"/>
                  <a:ext cx="158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238693-67CD-433F-AF83-F689C8FB37AE}"/>
                    </a:ext>
                  </a:extLst>
                </p14:cNvPr>
                <p14:cNvContentPartPr/>
                <p14:nvPr/>
              </p14:nvContentPartPr>
              <p14:xfrm>
                <a:off x="1856474" y="982744"/>
                <a:ext cx="166320" cy="174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238693-67CD-433F-AF83-F689C8FB37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47474" y="974104"/>
                  <a:ext cx="183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1953B93-85FA-467D-800C-03A7A231E0B1}"/>
                    </a:ext>
                  </a:extLst>
                </p14:cNvPr>
                <p14:cNvContentPartPr/>
                <p14:nvPr/>
              </p14:nvContentPartPr>
              <p14:xfrm>
                <a:off x="1991834" y="933064"/>
                <a:ext cx="151200" cy="436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1953B93-85FA-467D-800C-03A7A231E0B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83194" y="924424"/>
                  <a:ext cx="168840" cy="45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C9B530-CB4D-49A3-B8A7-C20ACF61572A}"/>
              </a:ext>
            </a:extLst>
          </p:cNvPr>
          <p:cNvGrpSpPr/>
          <p:nvPr/>
        </p:nvGrpSpPr>
        <p:grpSpPr>
          <a:xfrm>
            <a:off x="2450834" y="1056904"/>
            <a:ext cx="162720" cy="159840"/>
            <a:chOff x="2450834" y="1056904"/>
            <a:chExt cx="162720" cy="15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1C0B99-0B80-4FAE-A9A5-5BF13C2EBFA4}"/>
                    </a:ext>
                  </a:extLst>
                </p14:cNvPr>
                <p14:cNvContentPartPr/>
                <p14:nvPr/>
              </p14:nvContentPartPr>
              <p14:xfrm>
                <a:off x="2450834" y="1056904"/>
                <a:ext cx="159480" cy="51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1C0B99-0B80-4FAE-A9A5-5BF13C2EBF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42194" y="1047904"/>
                  <a:ext cx="177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FB5324-C9C1-4EAE-8742-67E465462399}"/>
                    </a:ext>
                  </a:extLst>
                </p14:cNvPr>
                <p14:cNvContentPartPr/>
                <p14:nvPr/>
              </p14:nvContentPartPr>
              <p14:xfrm>
                <a:off x="2452994" y="1198024"/>
                <a:ext cx="160560" cy="18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FB5324-C9C1-4EAE-8742-67E465462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43994" y="1189384"/>
                  <a:ext cx="17820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D01A87B-D426-4936-A21D-8956BCB43D9C}"/>
                  </a:ext>
                </a:extLst>
              </p14:cNvPr>
              <p14:cNvContentPartPr/>
              <p14:nvPr/>
            </p14:nvContentPartPr>
            <p14:xfrm>
              <a:off x="3117914" y="1027744"/>
              <a:ext cx="434160" cy="304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D01A87B-D426-4936-A21D-8956BCB43D9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09274" y="1019104"/>
                <a:ext cx="451800" cy="32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5A0C0130-A0BC-4B6B-9050-CBCE30B11EFF}"/>
              </a:ext>
            </a:extLst>
          </p:cNvPr>
          <p:cNvGrpSpPr/>
          <p:nvPr/>
        </p:nvGrpSpPr>
        <p:grpSpPr>
          <a:xfrm>
            <a:off x="3936194" y="946024"/>
            <a:ext cx="1163520" cy="402840"/>
            <a:chOff x="3936194" y="946024"/>
            <a:chExt cx="116352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4AA7D30-BEE1-41FB-87F3-67E32540DEDD}"/>
                    </a:ext>
                  </a:extLst>
                </p14:cNvPr>
                <p14:cNvContentPartPr/>
                <p14:nvPr/>
              </p14:nvContentPartPr>
              <p14:xfrm>
                <a:off x="3940874" y="1210984"/>
                <a:ext cx="39240" cy="18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4AA7D30-BEE1-41FB-87F3-67E32540DE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31874" y="1202344"/>
                  <a:ext cx="56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31FC13-3024-47B8-986A-BB45221E0092}"/>
                    </a:ext>
                  </a:extLst>
                </p14:cNvPr>
                <p14:cNvContentPartPr/>
                <p14:nvPr/>
              </p14:nvContentPartPr>
              <p14:xfrm>
                <a:off x="3936194" y="946024"/>
                <a:ext cx="318600" cy="402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31FC13-3024-47B8-986A-BB45221E00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27194" y="937384"/>
                  <a:ext cx="3362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238029-C46C-49D2-A6B2-C31241EAA051}"/>
                    </a:ext>
                  </a:extLst>
                </p14:cNvPr>
                <p14:cNvContentPartPr/>
                <p14:nvPr/>
              </p14:nvContentPartPr>
              <p14:xfrm>
                <a:off x="4184234" y="1121704"/>
                <a:ext cx="209160" cy="195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238029-C46C-49D2-A6B2-C31241EAA0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75234" y="1113064"/>
                  <a:ext cx="226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56E2150-AC3F-4884-B9CA-ED2F1E76667C}"/>
                    </a:ext>
                  </a:extLst>
                </p14:cNvPr>
                <p14:cNvContentPartPr/>
                <p14:nvPr/>
              </p14:nvContentPartPr>
              <p14:xfrm>
                <a:off x="4462514" y="1136824"/>
                <a:ext cx="205920" cy="209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56E2150-AC3F-4884-B9CA-ED2F1E76667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53514" y="1127824"/>
                  <a:ext cx="223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4D3678C-333C-4265-A9C7-5B64F9FC725C}"/>
                    </a:ext>
                  </a:extLst>
                </p14:cNvPr>
                <p14:cNvContentPartPr/>
                <p14:nvPr/>
              </p14:nvContentPartPr>
              <p14:xfrm>
                <a:off x="4686794" y="1138984"/>
                <a:ext cx="221040" cy="177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4D3678C-333C-4265-A9C7-5B64F9FC725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78154" y="1129984"/>
                  <a:ext cx="238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1B9813-ED55-442D-98E4-3ABF2CCC4180}"/>
                    </a:ext>
                  </a:extLst>
                </p14:cNvPr>
                <p14:cNvContentPartPr/>
                <p14:nvPr/>
              </p14:nvContentPartPr>
              <p14:xfrm>
                <a:off x="4958234" y="1147624"/>
                <a:ext cx="141480" cy="187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1B9813-ED55-442D-98E4-3ABF2CCC418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49234" y="1138624"/>
                  <a:ext cx="1591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09050AF-A3EC-43A3-80FD-D6ADBD940850}"/>
              </a:ext>
            </a:extLst>
          </p:cNvPr>
          <p:cNvGrpSpPr/>
          <p:nvPr/>
        </p:nvGrpSpPr>
        <p:grpSpPr>
          <a:xfrm>
            <a:off x="5404634" y="732184"/>
            <a:ext cx="3741120" cy="975600"/>
            <a:chOff x="5404634" y="732184"/>
            <a:chExt cx="3741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95B8F98-68F7-4EAB-AD37-18D2086542E1}"/>
                    </a:ext>
                  </a:extLst>
                </p14:cNvPr>
                <p14:cNvContentPartPr/>
                <p14:nvPr/>
              </p14:nvContentPartPr>
              <p14:xfrm>
                <a:off x="5404634" y="1087144"/>
                <a:ext cx="211680" cy="224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95B8F98-68F7-4EAB-AD37-18D2086542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95634" y="1078144"/>
                  <a:ext cx="229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CCB791-656E-48E1-A475-E92AEDEFE6FE}"/>
                    </a:ext>
                  </a:extLst>
                </p14:cNvPr>
                <p14:cNvContentPartPr/>
                <p14:nvPr/>
              </p14:nvContentPartPr>
              <p14:xfrm>
                <a:off x="5664914" y="1158784"/>
                <a:ext cx="46080" cy="127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CCB791-656E-48E1-A475-E92AEDEFE6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55914" y="1149784"/>
                  <a:ext cx="63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B6D2D41-2D7D-42E3-A324-E4D64FF20961}"/>
                    </a:ext>
                  </a:extLst>
                </p14:cNvPr>
                <p14:cNvContentPartPr/>
                <p14:nvPr/>
              </p14:nvContentPartPr>
              <p14:xfrm>
                <a:off x="5842394" y="1025584"/>
                <a:ext cx="18360" cy="4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B6D2D41-2D7D-42E3-A324-E4D64FF209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33394" y="1016584"/>
                  <a:ext cx="36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818D5DB-D41E-42FE-91E5-1BA4D5DE2CEF}"/>
                    </a:ext>
                  </a:extLst>
                </p14:cNvPr>
                <p14:cNvContentPartPr/>
                <p14:nvPr/>
              </p14:nvContentPartPr>
              <p14:xfrm>
                <a:off x="5644754" y="1140784"/>
                <a:ext cx="312840" cy="567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818D5DB-D41E-42FE-91E5-1BA4D5DE2CE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35754" y="1131784"/>
                  <a:ext cx="33048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7AFA65-5FE0-431F-BF1A-13CE1A595474}"/>
                    </a:ext>
                  </a:extLst>
                </p14:cNvPr>
                <p14:cNvContentPartPr/>
                <p14:nvPr/>
              </p14:nvContentPartPr>
              <p14:xfrm>
                <a:off x="6032834" y="795544"/>
                <a:ext cx="186480" cy="462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7AFA65-5FE0-431F-BF1A-13CE1A5954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23834" y="786544"/>
                  <a:ext cx="2041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0CB6BA1-5CD6-49CD-9C24-4724C69108AD}"/>
                    </a:ext>
                  </a:extLst>
                </p14:cNvPr>
                <p14:cNvContentPartPr/>
                <p14:nvPr/>
              </p14:nvContentPartPr>
              <p14:xfrm>
                <a:off x="6395354" y="871144"/>
                <a:ext cx="135000" cy="416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0CB6BA1-5CD6-49CD-9C24-4724C69108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86354" y="862144"/>
                  <a:ext cx="1526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FB184A5-86AB-435C-BE48-30A3C9D86F0A}"/>
                    </a:ext>
                  </a:extLst>
                </p14:cNvPr>
                <p14:cNvContentPartPr/>
                <p14:nvPr/>
              </p14:nvContentPartPr>
              <p14:xfrm>
                <a:off x="6267914" y="1091104"/>
                <a:ext cx="350280" cy="66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FB184A5-86AB-435C-BE48-30A3C9D86F0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58914" y="1082104"/>
                  <a:ext cx="367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18121B-9588-4A10-B243-26B27B95DFAE}"/>
                    </a:ext>
                  </a:extLst>
                </p14:cNvPr>
                <p14:cNvContentPartPr/>
                <p14:nvPr/>
              </p14:nvContentPartPr>
              <p14:xfrm>
                <a:off x="6766154" y="1119184"/>
                <a:ext cx="128520" cy="136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18121B-9588-4A10-B243-26B27B95DFA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57514" y="1110544"/>
                  <a:ext cx="146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2509FC-30CA-45EA-9CFF-C123BCF1FA0D}"/>
                    </a:ext>
                  </a:extLst>
                </p14:cNvPr>
                <p14:cNvContentPartPr/>
                <p14:nvPr/>
              </p14:nvContentPartPr>
              <p14:xfrm>
                <a:off x="7092314" y="732184"/>
                <a:ext cx="355680" cy="569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2509FC-30CA-45EA-9CFF-C123BCF1FA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83314" y="723184"/>
                  <a:ext cx="3733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EEAC99-E23B-4448-A1C5-056A057771B9}"/>
                    </a:ext>
                  </a:extLst>
                </p14:cNvPr>
                <p14:cNvContentPartPr/>
                <p14:nvPr/>
              </p14:nvContentPartPr>
              <p14:xfrm>
                <a:off x="7016714" y="1112704"/>
                <a:ext cx="283320" cy="68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EEAC99-E23B-4448-A1C5-056A057771B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08074" y="1104064"/>
                  <a:ext cx="300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1684C78-0371-469A-90B3-E61C6AA7500E}"/>
                    </a:ext>
                  </a:extLst>
                </p14:cNvPr>
                <p14:cNvContentPartPr/>
                <p14:nvPr/>
              </p14:nvContentPartPr>
              <p14:xfrm>
                <a:off x="7557434" y="979864"/>
                <a:ext cx="406800" cy="254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1684C78-0371-469A-90B3-E61C6AA750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48794" y="970864"/>
                  <a:ext cx="424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FF00A41-B0A0-419A-8250-2067344D7AF6}"/>
                    </a:ext>
                  </a:extLst>
                </p14:cNvPr>
                <p14:cNvContentPartPr/>
                <p14:nvPr/>
              </p14:nvContentPartPr>
              <p14:xfrm>
                <a:off x="8074394" y="1195504"/>
                <a:ext cx="48960" cy="59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FF00A41-B0A0-419A-8250-2067344D7AF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65754" y="1186864"/>
                  <a:ext cx="66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2119F4-6A31-4FE8-8683-8EAB32E0C887}"/>
                    </a:ext>
                  </a:extLst>
                </p14:cNvPr>
                <p14:cNvContentPartPr/>
                <p14:nvPr/>
              </p14:nvContentPartPr>
              <p14:xfrm>
                <a:off x="8249714" y="1017664"/>
                <a:ext cx="131040" cy="209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2119F4-6A31-4FE8-8683-8EAB32E0C88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41074" y="1009024"/>
                  <a:ext cx="148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B395266-A713-4474-9869-6A5E19953B34}"/>
                    </a:ext>
                  </a:extLst>
                </p14:cNvPr>
                <p14:cNvContentPartPr/>
                <p14:nvPr/>
              </p14:nvContentPartPr>
              <p14:xfrm>
                <a:off x="8416034" y="988144"/>
                <a:ext cx="105840" cy="236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B395266-A713-4474-9869-6A5E19953B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07034" y="979144"/>
                  <a:ext cx="123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B7DF08F-7544-4B83-9AB0-562652E15097}"/>
                    </a:ext>
                  </a:extLst>
                </p14:cNvPr>
                <p14:cNvContentPartPr/>
                <p14:nvPr/>
              </p14:nvContentPartPr>
              <p14:xfrm>
                <a:off x="8607194" y="952504"/>
                <a:ext cx="176760" cy="138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B7DF08F-7544-4B83-9AB0-562652E1509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8554" y="943504"/>
                  <a:ext cx="194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059F44-3F47-489B-8486-EC9D5EF27381}"/>
                    </a:ext>
                  </a:extLst>
                </p14:cNvPr>
                <p14:cNvContentPartPr/>
                <p14:nvPr/>
              </p14:nvContentPartPr>
              <p14:xfrm>
                <a:off x="8732834" y="878704"/>
                <a:ext cx="154080" cy="357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F059F44-3F47-489B-8486-EC9D5EF2738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23834" y="870064"/>
                  <a:ext cx="1717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FA250D2-1E46-42EE-85BA-6E0CB3B681C2}"/>
                    </a:ext>
                  </a:extLst>
                </p14:cNvPr>
                <p14:cNvContentPartPr/>
                <p14:nvPr/>
              </p14:nvContentPartPr>
              <p14:xfrm>
                <a:off x="8947394" y="788344"/>
                <a:ext cx="198360" cy="549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FA250D2-1E46-42EE-85BA-6E0CB3B681C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38394" y="779344"/>
                  <a:ext cx="216000" cy="56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E72CCA1-1F1C-4D78-A4CB-18E2D5FAA5AA}"/>
                  </a:ext>
                </a:extLst>
              </p14:cNvPr>
              <p14:cNvContentPartPr/>
              <p14:nvPr/>
            </p14:nvContentPartPr>
            <p14:xfrm>
              <a:off x="2516354" y="1812184"/>
              <a:ext cx="367560" cy="2214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E72CCA1-1F1C-4D78-A4CB-18E2D5FAA5A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07354" y="1803184"/>
                <a:ext cx="38520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5394838-0149-4D86-97D4-EC1408EDDC4A}"/>
              </a:ext>
            </a:extLst>
          </p:cNvPr>
          <p:cNvGrpSpPr/>
          <p:nvPr/>
        </p:nvGrpSpPr>
        <p:grpSpPr>
          <a:xfrm>
            <a:off x="3198914" y="1637584"/>
            <a:ext cx="2151360" cy="514440"/>
            <a:chOff x="3198914" y="1637584"/>
            <a:chExt cx="215136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3592202-9B3F-4867-B2A0-BD25753FF9E0}"/>
                    </a:ext>
                  </a:extLst>
                </p14:cNvPr>
                <p14:cNvContentPartPr/>
                <p14:nvPr/>
              </p14:nvContentPartPr>
              <p14:xfrm>
                <a:off x="3198914" y="1882744"/>
                <a:ext cx="299880" cy="251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3592202-9B3F-4867-B2A0-BD25753FF9E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89914" y="1874104"/>
                  <a:ext cx="317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9C33B5E-A63C-470E-918A-6373B94F333C}"/>
                    </a:ext>
                  </a:extLst>
                </p14:cNvPr>
                <p14:cNvContentPartPr/>
                <p14:nvPr/>
              </p14:nvContentPartPr>
              <p14:xfrm>
                <a:off x="3668714" y="1790944"/>
                <a:ext cx="251640" cy="330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9C33B5E-A63C-470E-918A-6373B94F333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59714" y="1781944"/>
                  <a:ext cx="2692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8323514-6D6C-4F08-8A84-40B0146DED3C}"/>
                    </a:ext>
                  </a:extLst>
                </p14:cNvPr>
                <p14:cNvContentPartPr/>
                <p14:nvPr/>
              </p14:nvContentPartPr>
              <p14:xfrm>
                <a:off x="3902714" y="2017024"/>
                <a:ext cx="28800" cy="66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8323514-6D6C-4F08-8A84-40B0146DED3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93714" y="2008024"/>
                  <a:ext cx="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8203111-9561-41C9-A610-F077AECF3BC6}"/>
                    </a:ext>
                  </a:extLst>
                </p14:cNvPr>
                <p14:cNvContentPartPr/>
                <p14:nvPr/>
              </p14:nvContentPartPr>
              <p14:xfrm>
                <a:off x="4048154" y="1913704"/>
                <a:ext cx="146520" cy="153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8203111-9561-41C9-A610-F077AECF3BC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39154" y="1904704"/>
                  <a:ext cx="164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F964948-8B2D-4014-9643-ABC612E850B1}"/>
                    </a:ext>
                  </a:extLst>
                </p14:cNvPr>
                <p14:cNvContentPartPr/>
                <p14:nvPr/>
              </p14:nvContentPartPr>
              <p14:xfrm>
                <a:off x="4280714" y="1912264"/>
                <a:ext cx="139680" cy="154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F964948-8B2D-4014-9643-ABC612E850B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72074" y="1903624"/>
                  <a:ext cx="157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D69E85A-0828-4FDC-8DCD-99DAA9527B7E}"/>
                    </a:ext>
                  </a:extLst>
                </p14:cNvPr>
                <p14:cNvContentPartPr/>
                <p14:nvPr/>
              </p14:nvContentPartPr>
              <p14:xfrm>
                <a:off x="4515434" y="1909024"/>
                <a:ext cx="168120" cy="156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D69E85A-0828-4FDC-8DCD-99DAA9527B7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06794" y="1900384"/>
                  <a:ext cx="185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DF2B6F9-432F-4C56-93EC-404D3C2EC2BF}"/>
                    </a:ext>
                  </a:extLst>
                </p14:cNvPr>
                <p14:cNvContentPartPr/>
                <p14:nvPr/>
              </p14:nvContentPartPr>
              <p14:xfrm>
                <a:off x="4791914" y="1786264"/>
                <a:ext cx="306720" cy="286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DF2B6F9-432F-4C56-93EC-404D3C2EC2B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83274" y="1777264"/>
                  <a:ext cx="324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12310C7-C719-4566-9DD4-7F7FBFF2B0E9}"/>
                    </a:ext>
                  </a:extLst>
                </p14:cNvPr>
                <p14:cNvContentPartPr/>
                <p14:nvPr/>
              </p14:nvContentPartPr>
              <p14:xfrm>
                <a:off x="5113034" y="1637584"/>
                <a:ext cx="237240" cy="514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12310C7-C719-4566-9DD4-7F7FBFF2B0E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04394" y="1628944"/>
                  <a:ext cx="25488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5F2A06-2F35-439C-9FB1-60017A0C0FAF}"/>
              </a:ext>
            </a:extLst>
          </p:cNvPr>
          <p:cNvGrpSpPr/>
          <p:nvPr/>
        </p:nvGrpSpPr>
        <p:grpSpPr>
          <a:xfrm>
            <a:off x="5583194" y="1830544"/>
            <a:ext cx="256680" cy="146880"/>
            <a:chOff x="5583194" y="1830544"/>
            <a:chExt cx="25668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8D8352-9F89-4931-9BBB-9F9DF1AE5C57}"/>
                    </a:ext>
                  </a:extLst>
                </p14:cNvPr>
                <p14:cNvContentPartPr/>
                <p14:nvPr/>
              </p14:nvContentPartPr>
              <p14:xfrm>
                <a:off x="5583194" y="1830544"/>
                <a:ext cx="209160" cy="45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8D8352-9F89-4931-9BBB-9F9DF1AE5C5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74194" y="1821544"/>
                  <a:ext cx="226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610732-37E1-4C44-8815-4142A5A9DBA7}"/>
                    </a:ext>
                  </a:extLst>
                </p14:cNvPr>
                <p14:cNvContentPartPr/>
                <p14:nvPr/>
              </p14:nvContentPartPr>
              <p14:xfrm>
                <a:off x="5609474" y="1953664"/>
                <a:ext cx="230400" cy="23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610732-37E1-4C44-8815-4142A5A9DB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00834" y="1945024"/>
                  <a:ext cx="2480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57F9CB-71D9-49D9-ABEE-12B6CA288511}"/>
              </a:ext>
            </a:extLst>
          </p:cNvPr>
          <p:cNvGrpSpPr/>
          <p:nvPr/>
        </p:nvGrpSpPr>
        <p:grpSpPr>
          <a:xfrm>
            <a:off x="6006554" y="1872304"/>
            <a:ext cx="551160" cy="201240"/>
            <a:chOff x="6006554" y="1872304"/>
            <a:chExt cx="55116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6FB76F6-B08F-4484-B90A-6106CCEE4DBB}"/>
                    </a:ext>
                  </a:extLst>
                </p14:cNvPr>
                <p14:cNvContentPartPr/>
                <p14:nvPr/>
              </p14:nvContentPartPr>
              <p14:xfrm>
                <a:off x="6006554" y="2020624"/>
                <a:ext cx="42840" cy="52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6FB76F6-B08F-4484-B90A-6106CCEE4DB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97554" y="2011984"/>
                  <a:ext cx="60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C33C6F1-B340-495E-8DF5-812711942B5F}"/>
                    </a:ext>
                  </a:extLst>
                </p14:cNvPr>
                <p14:cNvContentPartPr/>
                <p14:nvPr/>
              </p14:nvContentPartPr>
              <p14:xfrm>
                <a:off x="6164234" y="1891744"/>
                <a:ext cx="162720" cy="157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C33C6F1-B340-495E-8DF5-812711942B5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55594" y="1882744"/>
                  <a:ext cx="180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751C162-FE64-4629-B2DD-9306B84872CD}"/>
                    </a:ext>
                  </a:extLst>
                </p14:cNvPr>
                <p14:cNvContentPartPr/>
                <p14:nvPr/>
              </p14:nvContentPartPr>
              <p14:xfrm>
                <a:off x="6406154" y="1872304"/>
                <a:ext cx="151560" cy="166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751C162-FE64-4629-B2DD-9306B84872C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97154" y="1863304"/>
                  <a:ext cx="16920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4C8C56C-50CD-48E2-9E31-570B3C245B09}"/>
                  </a:ext>
                </a:extLst>
              </p14:cNvPr>
              <p14:cNvContentPartPr/>
              <p14:nvPr/>
            </p14:nvContentPartPr>
            <p14:xfrm>
              <a:off x="6803594" y="1822624"/>
              <a:ext cx="57600" cy="2602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4C8C56C-50CD-48E2-9E31-570B3C245B0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794594" y="1813624"/>
                <a:ext cx="752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EC01924-3510-4013-A626-2A75ED30F0AC}"/>
                  </a:ext>
                </a:extLst>
              </p14:cNvPr>
              <p14:cNvContentPartPr/>
              <p14:nvPr/>
            </p14:nvContentPartPr>
            <p14:xfrm>
              <a:off x="9245834" y="2735584"/>
              <a:ext cx="277560" cy="1663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EC01924-3510-4013-A626-2A75ED30F0A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236834" y="2726944"/>
                <a:ext cx="2952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40AC71A-10F1-4C77-B6E5-B41606E52F5B}"/>
                  </a:ext>
                </a:extLst>
              </p14:cNvPr>
              <p14:cNvContentPartPr/>
              <p14:nvPr/>
            </p14:nvContentPartPr>
            <p14:xfrm>
              <a:off x="9556874" y="2778424"/>
              <a:ext cx="131760" cy="1213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40AC71A-10F1-4C77-B6E5-B41606E52F5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47874" y="2769424"/>
                <a:ext cx="1494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8C48A20-A0AB-43B9-AB70-907E97E0E91A}"/>
                  </a:ext>
                </a:extLst>
              </p14:cNvPr>
              <p14:cNvContentPartPr/>
              <p14:nvPr/>
            </p14:nvContentPartPr>
            <p14:xfrm>
              <a:off x="9776474" y="2770144"/>
              <a:ext cx="147240" cy="1458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8C48A20-A0AB-43B9-AB70-907E97E0E91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67834" y="2761144"/>
                <a:ext cx="1648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011CC32-28B9-4222-875C-2877B5BC5C0C}"/>
                  </a:ext>
                </a:extLst>
              </p14:cNvPr>
              <p14:cNvContentPartPr/>
              <p14:nvPr/>
            </p14:nvContentPartPr>
            <p14:xfrm>
              <a:off x="9994274" y="2545864"/>
              <a:ext cx="162000" cy="3607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011CC32-28B9-4222-875C-2877B5BC5C0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985634" y="2537224"/>
                <a:ext cx="17964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238FA07-AEED-47E2-89DA-103B3E6C83E8}"/>
                  </a:ext>
                </a:extLst>
              </p14:cNvPr>
              <p14:cNvContentPartPr/>
              <p14:nvPr/>
            </p14:nvContentPartPr>
            <p14:xfrm>
              <a:off x="10120274" y="2796424"/>
              <a:ext cx="208080" cy="1443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238FA07-AEED-47E2-89DA-103B3E6C83E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111634" y="2787784"/>
                <a:ext cx="2257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1CAEED4-1A6F-4DBA-99A4-7F8EA2F71239}"/>
                  </a:ext>
                </a:extLst>
              </p14:cNvPr>
              <p14:cNvContentPartPr/>
              <p14:nvPr/>
            </p14:nvContentPartPr>
            <p14:xfrm>
              <a:off x="10287314" y="2519224"/>
              <a:ext cx="247320" cy="3938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1CAEED4-1A6F-4DBA-99A4-7F8EA2F7123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278314" y="2510224"/>
                <a:ext cx="26496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A69CBE8-2461-40D1-A41E-251F4A30F73E}"/>
                  </a:ext>
                </a:extLst>
              </p14:cNvPr>
              <p14:cNvContentPartPr/>
              <p14:nvPr/>
            </p14:nvContentPartPr>
            <p14:xfrm>
              <a:off x="9255554" y="3277384"/>
              <a:ext cx="259560" cy="2167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A69CBE8-2461-40D1-A41E-251F4A30F73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246554" y="3268384"/>
                <a:ext cx="2772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40EB263-ED64-49EF-9592-4813F2AC4F49}"/>
                  </a:ext>
                </a:extLst>
              </p14:cNvPr>
              <p14:cNvContentPartPr/>
              <p14:nvPr/>
            </p14:nvContentPartPr>
            <p14:xfrm>
              <a:off x="9441674" y="3332824"/>
              <a:ext cx="189720" cy="1357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40EB263-ED64-49EF-9592-4813F2AC4F4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674" y="3323824"/>
                <a:ext cx="207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69817C36-D27D-4BDF-9A80-F79F30FDE1C2}"/>
                  </a:ext>
                </a:extLst>
              </p14:cNvPr>
              <p14:cNvContentPartPr/>
              <p14:nvPr/>
            </p14:nvContentPartPr>
            <p14:xfrm>
              <a:off x="9757034" y="3076504"/>
              <a:ext cx="207360" cy="4100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69817C36-D27D-4BDF-9A80-F79F30FDE1C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48394" y="3067504"/>
                <a:ext cx="22500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66ED405-09DF-4900-A257-59685213BB0F}"/>
                  </a:ext>
                </a:extLst>
              </p14:cNvPr>
              <p14:cNvContentPartPr/>
              <p14:nvPr/>
            </p14:nvContentPartPr>
            <p14:xfrm>
              <a:off x="9898874" y="3285664"/>
              <a:ext cx="188280" cy="1897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66ED405-09DF-4900-A257-59685213BB0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890234" y="3277024"/>
                <a:ext cx="2059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3BE4D37-51EF-492B-819C-E0FC4CDF6ED1}"/>
                  </a:ext>
                </a:extLst>
              </p14:cNvPr>
              <p14:cNvContentPartPr/>
              <p14:nvPr/>
            </p14:nvContentPartPr>
            <p14:xfrm>
              <a:off x="10109114" y="3318784"/>
              <a:ext cx="144720" cy="1242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3BE4D37-51EF-492B-819C-E0FC4CDF6ED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100474" y="3310144"/>
                <a:ext cx="1623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3038D8B-910E-4643-A509-5555626E9CED}"/>
                  </a:ext>
                </a:extLst>
              </p14:cNvPr>
              <p14:cNvContentPartPr/>
              <p14:nvPr/>
            </p14:nvContentPartPr>
            <p14:xfrm>
              <a:off x="10287674" y="3219064"/>
              <a:ext cx="210240" cy="25956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3038D8B-910E-4643-A509-5555626E9CE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279034" y="3210424"/>
                <a:ext cx="2278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0591F749-C7D0-455F-A584-D52EFED57C60}"/>
                  </a:ext>
                </a:extLst>
              </p14:cNvPr>
              <p14:cNvContentPartPr/>
              <p14:nvPr/>
            </p14:nvContentPartPr>
            <p14:xfrm>
              <a:off x="10721834" y="3273424"/>
              <a:ext cx="140040" cy="2019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0591F749-C7D0-455F-A584-D52EFED57C6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713194" y="3264784"/>
                <a:ext cx="1576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55959F4-F03A-406B-BD3B-382A0C8E2F86}"/>
                  </a:ext>
                </a:extLst>
              </p14:cNvPr>
              <p14:cNvContentPartPr/>
              <p14:nvPr/>
            </p14:nvContentPartPr>
            <p14:xfrm>
              <a:off x="11064194" y="2972104"/>
              <a:ext cx="298080" cy="5230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55959F4-F03A-406B-BD3B-382A0C8E2F8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055194" y="2963464"/>
                <a:ext cx="31572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F940EFFB-643A-4E52-950A-27F55845D1AE}"/>
                  </a:ext>
                </a:extLst>
              </p14:cNvPr>
              <p14:cNvContentPartPr/>
              <p14:nvPr/>
            </p14:nvContentPartPr>
            <p14:xfrm>
              <a:off x="10991114" y="3331744"/>
              <a:ext cx="308520" cy="352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F940EFFB-643A-4E52-950A-27F55845D1A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982114" y="3322744"/>
                <a:ext cx="326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FF3C70B3-64A2-415B-811F-7E3C8C98AEA6}"/>
                  </a:ext>
                </a:extLst>
              </p14:cNvPr>
              <p14:cNvContentPartPr/>
              <p14:nvPr/>
            </p14:nvContentPartPr>
            <p14:xfrm>
              <a:off x="453194" y="3941584"/>
              <a:ext cx="579600" cy="28584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FF3C70B3-64A2-415B-811F-7E3C8C98AEA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44194" y="3932944"/>
                <a:ext cx="5972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5F07FFC-91E6-4E99-9651-73F0338D4DCC}"/>
                  </a:ext>
                </a:extLst>
              </p14:cNvPr>
              <p14:cNvContentPartPr/>
              <p14:nvPr/>
            </p14:nvContentPartPr>
            <p14:xfrm>
              <a:off x="4709474" y="2421664"/>
              <a:ext cx="234720" cy="3906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5F07FFC-91E6-4E99-9651-73F0338D4DC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700834" y="2412664"/>
                <a:ext cx="2523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D094254-9417-49C6-AAF3-4814AF402A3E}"/>
                  </a:ext>
                </a:extLst>
              </p14:cNvPr>
              <p14:cNvContentPartPr/>
              <p14:nvPr/>
            </p14:nvContentPartPr>
            <p14:xfrm>
              <a:off x="4849874" y="2677624"/>
              <a:ext cx="191520" cy="1562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D094254-9417-49C6-AAF3-4814AF402A3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840874" y="2668984"/>
                <a:ext cx="2091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0B7C07B-913B-4E75-8407-D677A20C0E9B}"/>
                  </a:ext>
                </a:extLst>
              </p14:cNvPr>
              <p14:cNvContentPartPr/>
              <p14:nvPr/>
            </p14:nvContentPartPr>
            <p14:xfrm>
              <a:off x="5042834" y="2647024"/>
              <a:ext cx="187200" cy="1908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0B7C07B-913B-4E75-8407-D677A20C0E9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033834" y="2638384"/>
                <a:ext cx="2048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ED96DEB-231A-4850-95F0-31CB1DBEB657}"/>
                  </a:ext>
                </a:extLst>
              </p14:cNvPr>
              <p14:cNvContentPartPr/>
              <p14:nvPr/>
            </p14:nvContentPartPr>
            <p14:xfrm>
              <a:off x="5280434" y="2602024"/>
              <a:ext cx="221400" cy="2318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ED96DEB-231A-4850-95F0-31CB1DBEB65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271794" y="2593024"/>
                <a:ext cx="2390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E33555D-A7BC-40AC-A468-54E4221091BF}"/>
                  </a:ext>
                </a:extLst>
              </p14:cNvPr>
              <p14:cNvContentPartPr/>
              <p14:nvPr/>
            </p14:nvContentPartPr>
            <p14:xfrm>
              <a:off x="5942474" y="2448664"/>
              <a:ext cx="251640" cy="4125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E33555D-A7BC-40AC-A468-54E4221091B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933474" y="2440024"/>
                <a:ext cx="2692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B94441-4FCA-402A-86D4-9C47FF54E615}"/>
                  </a:ext>
                </a:extLst>
              </p14:cNvPr>
              <p14:cNvContentPartPr/>
              <p14:nvPr/>
            </p14:nvContentPartPr>
            <p14:xfrm>
              <a:off x="5890634" y="2652424"/>
              <a:ext cx="293400" cy="54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B94441-4FCA-402A-86D4-9C47FF54E61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881994" y="2643424"/>
                <a:ext cx="311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F92A004-5E61-4476-BC17-8E4AEEE34070}"/>
                  </a:ext>
                </a:extLst>
              </p14:cNvPr>
              <p14:cNvContentPartPr/>
              <p14:nvPr/>
            </p14:nvContentPartPr>
            <p14:xfrm>
              <a:off x="6212474" y="2411944"/>
              <a:ext cx="213840" cy="3992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F92A004-5E61-4476-BC17-8E4AEEE3407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203834" y="2402944"/>
                <a:ext cx="23148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DC81D5A-1A2D-4F28-AC56-A062A3F50D94}"/>
                  </a:ext>
                </a:extLst>
              </p14:cNvPr>
              <p14:cNvContentPartPr/>
              <p14:nvPr/>
            </p14:nvContentPartPr>
            <p14:xfrm>
              <a:off x="6502634" y="2668984"/>
              <a:ext cx="133920" cy="1461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DC81D5A-1A2D-4F28-AC56-A062A3F50D9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493634" y="2659984"/>
                <a:ext cx="151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E5D840C-1976-4643-B817-1DCE7F7598B4}"/>
                  </a:ext>
                </a:extLst>
              </p14:cNvPr>
              <p14:cNvContentPartPr/>
              <p14:nvPr/>
            </p14:nvContentPartPr>
            <p14:xfrm>
              <a:off x="6725114" y="2673664"/>
              <a:ext cx="291240" cy="1555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E5D840C-1976-4643-B817-1DCE7F7598B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716474" y="2665024"/>
                <a:ext cx="3088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8DDDC2A-5CB4-4639-BA33-54A39B8EDC76}"/>
                  </a:ext>
                </a:extLst>
              </p14:cNvPr>
              <p14:cNvContentPartPr/>
              <p14:nvPr/>
            </p14:nvContentPartPr>
            <p14:xfrm>
              <a:off x="7322354" y="2783464"/>
              <a:ext cx="28080" cy="450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8DDDC2A-5CB4-4639-BA33-54A39B8EDC7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313714" y="2774824"/>
                <a:ext cx="457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4355A23-DCE1-47B3-8840-E8013A974CEF}"/>
                  </a:ext>
                </a:extLst>
              </p14:cNvPr>
              <p14:cNvContentPartPr/>
              <p14:nvPr/>
            </p14:nvContentPartPr>
            <p14:xfrm>
              <a:off x="7426034" y="2687344"/>
              <a:ext cx="185040" cy="1638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4355A23-DCE1-47B3-8840-E8013A974CE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417394" y="2678344"/>
                <a:ext cx="2026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5008B16-3B95-49A5-A0AD-95FE834D2049}"/>
                  </a:ext>
                </a:extLst>
              </p14:cNvPr>
              <p14:cNvContentPartPr/>
              <p14:nvPr/>
            </p14:nvContentPartPr>
            <p14:xfrm>
              <a:off x="7652114" y="2671864"/>
              <a:ext cx="159480" cy="177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5008B16-3B95-49A5-A0AD-95FE834D204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643474" y="2662864"/>
                <a:ext cx="1771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49C53CB-4B6A-40B8-9392-D5208E054A01}"/>
                  </a:ext>
                </a:extLst>
              </p14:cNvPr>
              <p14:cNvContentPartPr/>
              <p14:nvPr/>
            </p14:nvContentPartPr>
            <p14:xfrm>
              <a:off x="7973594" y="2583304"/>
              <a:ext cx="120960" cy="2725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49C53CB-4B6A-40B8-9392-D5208E054A0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964594" y="2574304"/>
                <a:ext cx="1386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3E9EBE0-1E07-4CA0-B7EC-BF2CDC3869D5}"/>
                  </a:ext>
                </a:extLst>
              </p14:cNvPr>
              <p14:cNvContentPartPr/>
              <p14:nvPr/>
            </p14:nvContentPartPr>
            <p14:xfrm>
              <a:off x="8135594" y="2927824"/>
              <a:ext cx="62640" cy="1792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3E9EBE0-1E07-4CA0-B7EC-BF2CDC3869D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126594" y="2918824"/>
                <a:ext cx="802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E7E811E-E06A-4788-8ABD-AF01C31F8A32}"/>
                  </a:ext>
                </a:extLst>
              </p14:cNvPr>
              <p14:cNvContentPartPr/>
              <p14:nvPr/>
            </p14:nvContentPartPr>
            <p14:xfrm>
              <a:off x="8473274" y="2698864"/>
              <a:ext cx="304920" cy="2188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E7E811E-E06A-4788-8ABD-AF01C31F8A3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464274" y="2690224"/>
                <a:ext cx="3225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3324FA0-8881-4414-A1FB-24255EF4AE39}"/>
                  </a:ext>
                </a:extLst>
              </p14:cNvPr>
              <p14:cNvContentPartPr/>
              <p14:nvPr/>
            </p14:nvContentPartPr>
            <p14:xfrm>
              <a:off x="8787194" y="2739544"/>
              <a:ext cx="141840" cy="1612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3324FA0-8881-4414-A1FB-24255EF4AE3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778194" y="2730904"/>
                <a:ext cx="1594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C915A24-3F20-45AA-83AD-52A5B6F5331C}"/>
                  </a:ext>
                </a:extLst>
              </p14:cNvPr>
              <p14:cNvContentPartPr/>
              <p14:nvPr/>
            </p14:nvContentPartPr>
            <p14:xfrm>
              <a:off x="546074" y="2608504"/>
              <a:ext cx="383760" cy="332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C915A24-3F20-45AA-83AD-52A5B6F5331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37434" y="2599504"/>
                <a:ext cx="4014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91CB06E-9B53-499A-A000-1FDAA626AF56}"/>
                  </a:ext>
                </a:extLst>
              </p14:cNvPr>
              <p14:cNvContentPartPr/>
              <p14:nvPr/>
            </p14:nvContentPartPr>
            <p14:xfrm>
              <a:off x="926234" y="2798944"/>
              <a:ext cx="50760" cy="1296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91CB06E-9B53-499A-A000-1FDAA626AF5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17234" y="2790304"/>
                <a:ext cx="684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03BA897-8D70-4B33-A7A9-B6EC5DE05D38}"/>
                  </a:ext>
                </a:extLst>
              </p14:cNvPr>
              <p14:cNvContentPartPr/>
              <p14:nvPr/>
            </p14:nvContentPartPr>
            <p14:xfrm>
              <a:off x="1138994" y="2515264"/>
              <a:ext cx="213120" cy="4165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03BA897-8D70-4B33-A7A9-B6EC5DE05D3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129994" y="2506624"/>
                <a:ext cx="23076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817622A-D3C0-4746-9BA3-E357D975718E}"/>
                  </a:ext>
                </a:extLst>
              </p14:cNvPr>
              <p14:cNvContentPartPr/>
              <p14:nvPr/>
            </p14:nvContentPartPr>
            <p14:xfrm>
              <a:off x="1076714" y="2717584"/>
              <a:ext cx="266760" cy="741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817622A-D3C0-4746-9BA3-E357D975718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68074" y="2708944"/>
                <a:ext cx="2844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B14368D-6BAE-4A6B-AE7F-E137F3E1AA5F}"/>
                  </a:ext>
                </a:extLst>
              </p14:cNvPr>
              <p14:cNvContentPartPr/>
              <p14:nvPr/>
            </p14:nvContentPartPr>
            <p14:xfrm>
              <a:off x="1447514" y="2405104"/>
              <a:ext cx="233280" cy="5288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B14368D-6BAE-4A6B-AE7F-E137F3E1AA5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438514" y="2396104"/>
                <a:ext cx="25092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6BF7658-D454-4F6D-B2E0-CB6079928831}"/>
                  </a:ext>
                </a:extLst>
              </p14:cNvPr>
              <p14:cNvContentPartPr/>
              <p14:nvPr/>
            </p14:nvContentPartPr>
            <p14:xfrm>
              <a:off x="1939634" y="2717944"/>
              <a:ext cx="199440" cy="1846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6BF7658-D454-4F6D-B2E0-CB607992883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930994" y="2708944"/>
                <a:ext cx="2170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67D460C-C6F9-4E87-B1E0-1CC21B90A8C7}"/>
                  </a:ext>
                </a:extLst>
              </p14:cNvPr>
              <p14:cNvContentPartPr/>
              <p14:nvPr/>
            </p14:nvContentPartPr>
            <p14:xfrm>
              <a:off x="2608514" y="2649184"/>
              <a:ext cx="159480" cy="2642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67D460C-C6F9-4E87-B1E0-1CC21B90A8C7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599874" y="2640184"/>
                <a:ext cx="1771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B71FD96-6202-40A0-876E-D05D2FA2386D}"/>
                  </a:ext>
                </a:extLst>
              </p14:cNvPr>
              <p14:cNvContentPartPr/>
              <p14:nvPr/>
            </p14:nvContentPartPr>
            <p14:xfrm>
              <a:off x="2690594" y="2434264"/>
              <a:ext cx="327600" cy="2998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B71FD96-6202-40A0-876E-D05D2FA2386D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681954" y="2425264"/>
                <a:ext cx="3452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D18D4F9-21D6-46FC-95AF-4C5995A7BEA4}"/>
                  </a:ext>
                </a:extLst>
              </p14:cNvPr>
              <p14:cNvContentPartPr/>
              <p14:nvPr/>
            </p14:nvContentPartPr>
            <p14:xfrm>
              <a:off x="2949794" y="2748544"/>
              <a:ext cx="147600" cy="468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D18D4F9-21D6-46FC-95AF-4C5995A7BEA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941154" y="2739904"/>
                <a:ext cx="1652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4D78315-4ED2-4100-B2A9-9459E47E91CB}"/>
                  </a:ext>
                </a:extLst>
              </p14:cNvPr>
              <p14:cNvContentPartPr/>
              <p14:nvPr/>
            </p14:nvContentPartPr>
            <p14:xfrm>
              <a:off x="3255074" y="2656024"/>
              <a:ext cx="253080" cy="2376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4D78315-4ED2-4100-B2A9-9459E47E91C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246074" y="2647384"/>
                <a:ext cx="2707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AADDCEE-802E-4415-BF06-650912295D55}"/>
                  </a:ext>
                </a:extLst>
              </p14:cNvPr>
              <p14:cNvContentPartPr/>
              <p14:nvPr/>
            </p14:nvContentPartPr>
            <p14:xfrm>
              <a:off x="3430754" y="2720824"/>
              <a:ext cx="170280" cy="1386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AADDCEE-802E-4415-BF06-650912295D55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422114" y="2711824"/>
                <a:ext cx="187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B9B95C1-F71E-40D8-8F36-F380AC3496E5}"/>
                  </a:ext>
                </a:extLst>
              </p14:cNvPr>
              <p14:cNvContentPartPr/>
              <p14:nvPr/>
            </p14:nvContentPartPr>
            <p14:xfrm>
              <a:off x="3675914" y="2474584"/>
              <a:ext cx="196920" cy="3841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B9B95C1-F71E-40D8-8F36-F380AC3496E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666914" y="2465944"/>
                <a:ext cx="2145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E4DC6E4-2B29-424A-8334-A69C579D0DDE}"/>
                  </a:ext>
                </a:extLst>
              </p14:cNvPr>
              <p14:cNvContentPartPr/>
              <p14:nvPr/>
            </p14:nvContentPartPr>
            <p14:xfrm>
              <a:off x="3820634" y="2733784"/>
              <a:ext cx="207000" cy="1515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E4DC6E4-2B29-424A-8334-A69C579D0DD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811994" y="2724784"/>
                <a:ext cx="2246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40695A9-06AF-4EB7-9F50-159F876591A6}"/>
                  </a:ext>
                </a:extLst>
              </p14:cNvPr>
              <p14:cNvContentPartPr/>
              <p14:nvPr/>
            </p14:nvContentPartPr>
            <p14:xfrm>
              <a:off x="4048514" y="2722264"/>
              <a:ext cx="157320" cy="1576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40695A9-06AF-4EB7-9F50-159F876591A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039874" y="2713264"/>
                <a:ext cx="1749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75A5B23-C769-4708-AAFB-D64FD96CF797}"/>
                  </a:ext>
                </a:extLst>
              </p14:cNvPr>
              <p14:cNvContentPartPr/>
              <p14:nvPr/>
            </p14:nvContentPartPr>
            <p14:xfrm>
              <a:off x="505394" y="3021424"/>
              <a:ext cx="406440" cy="6494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75A5B23-C769-4708-AAFB-D64FD96CF79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96754" y="3012424"/>
                <a:ext cx="42408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799785A-C166-4407-BA52-4B75A9E30EE0}"/>
                  </a:ext>
                </a:extLst>
              </p14:cNvPr>
              <p14:cNvContentPartPr/>
              <p14:nvPr/>
            </p14:nvContentPartPr>
            <p14:xfrm>
              <a:off x="457514" y="3414904"/>
              <a:ext cx="396000" cy="896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799785A-C166-4407-BA52-4B75A9E30EE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48874" y="3406264"/>
                <a:ext cx="4136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EA2FB59-5C02-423B-897B-70FC426F8B35}"/>
                  </a:ext>
                </a:extLst>
              </p14:cNvPr>
              <p14:cNvContentPartPr/>
              <p14:nvPr/>
            </p14:nvContentPartPr>
            <p14:xfrm>
              <a:off x="768194" y="3490864"/>
              <a:ext cx="171000" cy="12672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EA2FB59-5C02-423B-897B-70FC426F8B3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59194" y="3482224"/>
                <a:ext cx="1886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60826ED-B135-4EA6-B5F7-0B16702A62F3}"/>
                  </a:ext>
                </a:extLst>
              </p14:cNvPr>
              <p14:cNvContentPartPr/>
              <p14:nvPr/>
            </p14:nvContentPartPr>
            <p14:xfrm>
              <a:off x="1054754" y="3434344"/>
              <a:ext cx="206280" cy="1616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60826ED-B135-4EA6-B5F7-0B16702A62F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46114" y="3425344"/>
                <a:ext cx="2239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6F1B2E3-0CEE-47BA-8E7A-70614471F368}"/>
                  </a:ext>
                </a:extLst>
              </p14:cNvPr>
              <p14:cNvContentPartPr/>
              <p14:nvPr/>
            </p14:nvContentPartPr>
            <p14:xfrm>
              <a:off x="1263194" y="3464224"/>
              <a:ext cx="89640" cy="1220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6F1B2E3-0CEE-47BA-8E7A-70614471F36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254554" y="3455224"/>
                <a:ext cx="1072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191CBB2-65AC-47BB-8EBF-E4EE32627CA7}"/>
                  </a:ext>
                </a:extLst>
              </p14:cNvPr>
              <p14:cNvContentPartPr/>
              <p14:nvPr/>
            </p14:nvContentPartPr>
            <p14:xfrm>
              <a:off x="1484594" y="3382144"/>
              <a:ext cx="276480" cy="2228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191CBB2-65AC-47BB-8EBF-E4EE32627CA7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475954" y="3373144"/>
                <a:ext cx="2941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54AE49E-C763-4A30-9689-5BBDE1F3CD66}"/>
                  </a:ext>
                </a:extLst>
              </p14:cNvPr>
              <p14:cNvContentPartPr/>
              <p14:nvPr/>
            </p14:nvContentPartPr>
            <p14:xfrm>
              <a:off x="2085434" y="3466744"/>
              <a:ext cx="127080" cy="1454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54AE49E-C763-4A30-9689-5BBDE1F3CD6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076434" y="3457744"/>
                <a:ext cx="144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3ADA553-D951-4955-AD36-CC314DA11FA0}"/>
                  </a:ext>
                </a:extLst>
              </p14:cNvPr>
              <p14:cNvContentPartPr/>
              <p14:nvPr/>
            </p14:nvContentPartPr>
            <p14:xfrm>
              <a:off x="2408354" y="3070384"/>
              <a:ext cx="327960" cy="5421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3ADA553-D951-4955-AD36-CC314DA11FA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399354" y="3061384"/>
                <a:ext cx="3456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247DD4A-7BCC-44D2-A84E-297C6F406140}"/>
                  </a:ext>
                </a:extLst>
              </p14:cNvPr>
              <p14:cNvContentPartPr/>
              <p14:nvPr/>
            </p14:nvContentPartPr>
            <p14:xfrm>
              <a:off x="2384594" y="3448024"/>
              <a:ext cx="194040" cy="583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247DD4A-7BCC-44D2-A84E-297C6F406140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375594" y="3439024"/>
                <a:ext cx="2116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9811100-CCC9-4484-ADBE-361DAE1446C5}"/>
                  </a:ext>
                </a:extLst>
              </p14:cNvPr>
              <p14:cNvContentPartPr/>
              <p14:nvPr/>
            </p14:nvContentPartPr>
            <p14:xfrm>
              <a:off x="2949794" y="3188464"/>
              <a:ext cx="208800" cy="3722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9811100-CCC9-4484-ADBE-361DAE1446C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941154" y="3179824"/>
                <a:ext cx="2264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96F50AD-EFCA-47D5-AD21-E3B26D82E841}"/>
                  </a:ext>
                </a:extLst>
              </p14:cNvPr>
              <p14:cNvContentPartPr/>
              <p14:nvPr/>
            </p14:nvContentPartPr>
            <p14:xfrm>
              <a:off x="3117194" y="3133384"/>
              <a:ext cx="254880" cy="4406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96F50AD-EFCA-47D5-AD21-E3B26D82E84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108554" y="3124384"/>
                <a:ext cx="2725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9D94C02-B7D0-4AED-98E3-5FE9C7CE844B}"/>
                  </a:ext>
                </a:extLst>
              </p14:cNvPr>
              <p14:cNvContentPartPr/>
              <p14:nvPr/>
            </p14:nvContentPartPr>
            <p14:xfrm>
              <a:off x="2966714" y="3402664"/>
              <a:ext cx="186480" cy="417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9D94C02-B7D0-4AED-98E3-5FE9C7CE844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957714" y="3394024"/>
                <a:ext cx="204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14BCC9A-59A1-4161-A01C-0AD920BEAB16}"/>
                  </a:ext>
                </a:extLst>
              </p14:cNvPr>
              <p14:cNvContentPartPr/>
              <p14:nvPr/>
            </p14:nvContentPartPr>
            <p14:xfrm>
              <a:off x="3249314" y="3558544"/>
              <a:ext cx="55080" cy="1252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14BCC9A-59A1-4161-A01C-0AD920BEAB16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240314" y="3549544"/>
                <a:ext cx="727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99B78AFC-0BA0-4ACF-803A-F5AEECC49CF0}"/>
                  </a:ext>
                </a:extLst>
              </p14:cNvPr>
              <p14:cNvContentPartPr/>
              <p14:nvPr/>
            </p14:nvContentPartPr>
            <p14:xfrm>
              <a:off x="3793274" y="3332104"/>
              <a:ext cx="210960" cy="1684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99B78AFC-0BA0-4ACF-803A-F5AEECC49CF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784634" y="3323104"/>
                <a:ext cx="2286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7D1A4B4-A139-45EA-8474-698301786EFB}"/>
                  </a:ext>
                </a:extLst>
              </p14:cNvPr>
              <p14:cNvContentPartPr/>
              <p14:nvPr/>
            </p14:nvContentPartPr>
            <p14:xfrm>
              <a:off x="4141394" y="3099544"/>
              <a:ext cx="239040" cy="4284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7D1A4B4-A139-45EA-8474-698301786EFB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132754" y="3090904"/>
                <a:ext cx="25668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2F7E29A-EDA4-40D8-911B-762224466A63}"/>
                  </a:ext>
                </a:extLst>
              </p14:cNvPr>
              <p14:cNvContentPartPr/>
              <p14:nvPr/>
            </p14:nvContentPartPr>
            <p14:xfrm>
              <a:off x="4076954" y="3302584"/>
              <a:ext cx="279720" cy="745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2F7E29A-EDA4-40D8-911B-762224466A63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068314" y="3293584"/>
                <a:ext cx="2973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3FEC255C-5BF8-4301-AE53-003B2F066F8E}"/>
                  </a:ext>
                </a:extLst>
              </p14:cNvPr>
              <p14:cNvContentPartPr/>
              <p14:nvPr/>
            </p14:nvContentPartPr>
            <p14:xfrm>
              <a:off x="4589234" y="3312304"/>
              <a:ext cx="195840" cy="1648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3FEC255C-5BF8-4301-AE53-003B2F066F8E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580234" y="3303664"/>
                <a:ext cx="2134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33DAF3F-10D5-48E8-9FFA-84DE7B6E4B9B}"/>
                  </a:ext>
                </a:extLst>
              </p14:cNvPr>
              <p14:cNvContentPartPr/>
              <p14:nvPr/>
            </p14:nvContentPartPr>
            <p14:xfrm>
              <a:off x="4918994" y="3202864"/>
              <a:ext cx="126720" cy="2602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33DAF3F-10D5-48E8-9FFA-84DE7B6E4B9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909994" y="3194224"/>
                <a:ext cx="1443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EE85862-7C70-40CF-BD45-DCF89A1B9B65}"/>
                  </a:ext>
                </a:extLst>
              </p14:cNvPr>
              <p14:cNvContentPartPr/>
              <p14:nvPr/>
            </p14:nvContentPartPr>
            <p14:xfrm>
              <a:off x="5095394" y="3098464"/>
              <a:ext cx="191160" cy="3427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EE85862-7C70-40CF-BD45-DCF89A1B9B65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086754" y="3089464"/>
                <a:ext cx="2088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6B50DC6-D2A8-428F-A7A7-B7B3B2F0B08F}"/>
                  </a:ext>
                </a:extLst>
              </p14:cNvPr>
              <p14:cNvContentPartPr/>
              <p14:nvPr/>
            </p14:nvContentPartPr>
            <p14:xfrm>
              <a:off x="5551154" y="3240664"/>
              <a:ext cx="210240" cy="18720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6B50DC6-D2A8-428F-A7A7-B7B3B2F0B08F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542154" y="3231664"/>
                <a:ext cx="2278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29DED99-234F-44A5-8BF3-5BFA30C42A1B}"/>
                  </a:ext>
                </a:extLst>
              </p14:cNvPr>
              <p14:cNvContentPartPr/>
              <p14:nvPr/>
            </p14:nvContentPartPr>
            <p14:xfrm>
              <a:off x="5726114" y="3302944"/>
              <a:ext cx="135720" cy="1630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29DED99-234F-44A5-8BF3-5BFA30C42A1B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717474" y="3293944"/>
                <a:ext cx="153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DFD6376-0178-4991-8E0D-D45E523320B4}"/>
                  </a:ext>
                </a:extLst>
              </p14:cNvPr>
              <p14:cNvContentPartPr/>
              <p14:nvPr/>
            </p14:nvContentPartPr>
            <p14:xfrm>
              <a:off x="5941754" y="3313384"/>
              <a:ext cx="340200" cy="1296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DFD6376-0178-4991-8E0D-D45E523320B4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933114" y="3304744"/>
                <a:ext cx="3578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003FA09-F0F7-4251-B57D-EAE8482A43FE}"/>
                  </a:ext>
                </a:extLst>
              </p14:cNvPr>
              <p14:cNvContentPartPr/>
              <p14:nvPr/>
            </p14:nvContentPartPr>
            <p14:xfrm>
              <a:off x="6320474" y="3307264"/>
              <a:ext cx="321840" cy="1537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003FA09-F0F7-4251-B57D-EAE8482A43F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311834" y="3298624"/>
                <a:ext cx="339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CBF5124-5496-4D51-A2E6-D60AE4F14242}"/>
                  </a:ext>
                </a:extLst>
              </p14:cNvPr>
              <p14:cNvContentPartPr/>
              <p14:nvPr/>
            </p14:nvContentPartPr>
            <p14:xfrm>
              <a:off x="6737354" y="3332104"/>
              <a:ext cx="113400" cy="1368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CBF5124-5496-4D51-A2E6-D60AE4F1424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728714" y="3323464"/>
                <a:ext cx="1310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C82BBC9-9FCC-4258-8991-42BBCB8A7631}"/>
                  </a:ext>
                </a:extLst>
              </p14:cNvPr>
              <p14:cNvContentPartPr/>
              <p14:nvPr/>
            </p14:nvContentPartPr>
            <p14:xfrm>
              <a:off x="6963434" y="3367384"/>
              <a:ext cx="136080" cy="1116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C82BBC9-9FCC-4258-8991-42BBCB8A763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954794" y="3358384"/>
                <a:ext cx="153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EC30336-2864-4E1A-949E-7ACFBEC1EE54}"/>
                  </a:ext>
                </a:extLst>
              </p14:cNvPr>
              <p14:cNvContentPartPr/>
              <p14:nvPr/>
            </p14:nvContentPartPr>
            <p14:xfrm>
              <a:off x="7280954" y="3131944"/>
              <a:ext cx="154080" cy="3182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EC30336-2864-4E1A-949E-7ACFBEC1EE54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272314" y="3122944"/>
                <a:ext cx="1717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D0492D1-1065-4B11-AA31-55A1954CA866}"/>
                  </a:ext>
                </a:extLst>
              </p14:cNvPr>
              <p14:cNvContentPartPr/>
              <p14:nvPr/>
            </p14:nvContentPartPr>
            <p14:xfrm>
              <a:off x="7444394" y="3340744"/>
              <a:ext cx="106200" cy="975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D0492D1-1065-4B11-AA31-55A1954CA86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435754" y="3331744"/>
                <a:ext cx="123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623DE17-09B6-44BC-9F2A-8FC8F97FFB1E}"/>
                  </a:ext>
                </a:extLst>
              </p14:cNvPr>
              <p14:cNvContentPartPr/>
              <p14:nvPr/>
            </p14:nvContentPartPr>
            <p14:xfrm>
              <a:off x="7367354" y="3291424"/>
              <a:ext cx="232200" cy="5194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623DE17-09B6-44BC-9F2A-8FC8F97FFB1E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358354" y="3282784"/>
                <a:ext cx="2498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20A5C9F-844D-4F39-9C94-A18AC6A5D4D1}"/>
                  </a:ext>
                </a:extLst>
              </p14:cNvPr>
              <p14:cNvContentPartPr/>
              <p14:nvPr/>
            </p14:nvContentPartPr>
            <p14:xfrm>
              <a:off x="7983674" y="3310144"/>
              <a:ext cx="189000" cy="1756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20A5C9F-844D-4F39-9C94-A18AC6A5D4D1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974674" y="3301504"/>
                <a:ext cx="2066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D324189-3021-4074-9389-C5C5B92693C0}"/>
                  </a:ext>
                </a:extLst>
              </p14:cNvPr>
              <p14:cNvContentPartPr/>
              <p14:nvPr/>
            </p14:nvContentPartPr>
            <p14:xfrm>
              <a:off x="8169074" y="3265864"/>
              <a:ext cx="228240" cy="21024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D324189-3021-4074-9389-C5C5B92693C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160434" y="3256864"/>
                <a:ext cx="2458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6E1E6CA0-F830-47BD-822F-425DC05AC52A}"/>
                  </a:ext>
                </a:extLst>
              </p14:cNvPr>
              <p14:cNvContentPartPr/>
              <p14:nvPr/>
            </p14:nvContentPartPr>
            <p14:xfrm>
              <a:off x="8441234" y="3314464"/>
              <a:ext cx="179640" cy="16992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6E1E6CA0-F830-47BD-822F-425DC05AC52A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432234" y="3305824"/>
                <a:ext cx="1972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84D862C-6A2A-489E-824B-71FFD2535817}"/>
                  </a:ext>
                </a:extLst>
              </p14:cNvPr>
              <p14:cNvContentPartPr/>
              <p14:nvPr/>
            </p14:nvContentPartPr>
            <p14:xfrm>
              <a:off x="8638874" y="3331384"/>
              <a:ext cx="221760" cy="14868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84D862C-6A2A-489E-824B-71FFD2535817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629874" y="3322384"/>
                <a:ext cx="2394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A18A512B-8524-4DCB-A425-4D3CD2F61DCE}"/>
                  </a:ext>
                </a:extLst>
              </p14:cNvPr>
              <p14:cNvContentPartPr/>
              <p14:nvPr/>
            </p14:nvContentPartPr>
            <p14:xfrm>
              <a:off x="8819954" y="3128704"/>
              <a:ext cx="162720" cy="345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A18A512B-8524-4DCB-A425-4D3CD2F61DC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811314" y="3119704"/>
                <a:ext cx="1803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9CCF9928-1A32-4B06-AC4A-F0110C0FEE47}"/>
                  </a:ext>
                </a:extLst>
              </p14:cNvPr>
              <p14:cNvContentPartPr/>
              <p14:nvPr/>
            </p14:nvContentPartPr>
            <p14:xfrm>
              <a:off x="1191194" y="4180264"/>
              <a:ext cx="20520" cy="169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9CCF9928-1A32-4B06-AC4A-F0110C0FEE4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182554" y="4171264"/>
                <a:ext cx="381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3E84DCF-48F8-4784-BE81-6AE2E878A46B}"/>
                  </a:ext>
                </a:extLst>
              </p14:cNvPr>
              <p14:cNvContentPartPr/>
              <p14:nvPr/>
            </p14:nvContentPartPr>
            <p14:xfrm>
              <a:off x="1736594" y="3964984"/>
              <a:ext cx="75600" cy="1897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3E84DCF-48F8-4784-BE81-6AE2E878A46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727954" y="3956344"/>
                <a:ext cx="932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F56645C-57F2-405E-87ED-A064F5E72462}"/>
                  </a:ext>
                </a:extLst>
              </p14:cNvPr>
              <p14:cNvContentPartPr/>
              <p14:nvPr/>
            </p14:nvContentPartPr>
            <p14:xfrm>
              <a:off x="1565594" y="3878944"/>
              <a:ext cx="558000" cy="1080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F56645C-57F2-405E-87ED-A064F5E72462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556594" y="3870304"/>
                <a:ext cx="5756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723B99C-4404-4206-BD90-735F86DB6691}"/>
                  </a:ext>
                </a:extLst>
              </p14:cNvPr>
              <p14:cNvContentPartPr/>
              <p14:nvPr/>
            </p14:nvContentPartPr>
            <p14:xfrm>
              <a:off x="2079314" y="3774904"/>
              <a:ext cx="240840" cy="4050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723B99C-4404-4206-BD90-735F86DB669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070314" y="3766264"/>
                <a:ext cx="25848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05F9F6C-8715-4309-87DB-8E9274335734}"/>
                  </a:ext>
                </a:extLst>
              </p14:cNvPr>
              <p14:cNvContentPartPr/>
              <p14:nvPr/>
            </p14:nvContentPartPr>
            <p14:xfrm>
              <a:off x="2349674" y="4001344"/>
              <a:ext cx="189360" cy="1720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05F9F6C-8715-4309-87DB-8E9274335734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340674" y="3992344"/>
                <a:ext cx="207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613E1B03-9CDB-4AA3-B214-B528431EC90F}"/>
                  </a:ext>
                </a:extLst>
              </p14:cNvPr>
              <p14:cNvContentPartPr/>
              <p14:nvPr/>
            </p14:nvContentPartPr>
            <p14:xfrm>
              <a:off x="2544074" y="3982264"/>
              <a:ext cx="356040" cy="2088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613E1B03-9CDB-4AA3-B214-B528431EC90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535434" y="3973624"/>
                <a:ext cx="373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F91442CD-7253-487B-B861-FAF072B30446}"/>
                  </a:ext>
                </a:extLst>
              </p14:cNvPr>
              <p14:cNvContentPartPr/>
              <p14:nvPr/>
            </p14:nvContentPartPr>
            <p14:xfrm>
              <a:off x="3089474" y="3635584"/>
              <a:ext cx="396360" cy="57420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F91442CD-7253-487B-B861-FAF072B3044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080834" y="3626944"/>
                <a:ext cx="41400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4F6BD0EC-D823-41B0-A5B4-E9EAFDA842A5}"/>
                  </a:ext>
                </a:extLst>
              </p14:cNvPr>
              <p14:cNvContentPartPr/>
              <p14:nvPr/>
            </p14:nvContentPartPr>
            <p14:xfrm>
              <a:off x="2929994" y="3997384"/>
              <a:ext cx="438480" cy="939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4F6BD0EC-D823-41B0-A5B4-E9EAFDA842A5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921354" y="3988744"/>
                <a:ext cx="4561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7613DE2-F0CA-4C8D-9C53-8158E82ACCDA}"/>
                  </a:ext>
                </a:extLst>
              </p14:cNvPr>
              <p14:cNvContentPartPr/>
              <p14:nvPr/>
            </p14:nvContentPartPr>
            <p14:xfrm>
              <a:off x="3270554" y="4034824"/>
              <a:ext cx="162360" cy="15948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7613DE2-F0CA-4C8D-9C53-8158E82ACCDA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261914" y="4026184"/>
                <a:ext cx="180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74AC5DD6-EACE-48DE-BDE9-BF167A22ACFE}"/>
                  </a:ext>
                </a:extLst>
              </p14:cNvPr>
              <p14:cNvContentPartPr/>
              <p14:nvPr/>
            </p14:nvContentPartPr>
            <p14:xfrm>
              <a:off x="3483674" y="3979384"/>
              <a:ext cx="180720" cy="20232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74AC5DD6-EACE-48DE-BDE9-BF167A22ACFE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475034" y="3970384"/>
                <a:ext cx="1983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5637DEDD-A612-4706-B695-68CBD2A99DDA}"/>
                  </a:ext>
                </a:extLst>
              </p14:cNvPr>
              <p14:cNvContentPartPr/>
              <p14:nvPr/>
            </p14:nvContentPartPr>
            <p14:xfrm>
              <a:off x="3626234" y="3987664"/>
              <a:ext cx="245880" cy="2419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5637DEDD-A612-4706-B695-68CBD2A99DDA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617234" y="3978664"/>
                <a:ext cx="2635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3B16900-6951-42BE-A19E-8360FD985C25}"/>
                  </a:ext>
                </a:extLst>
              </p14:cNvPr>
              <p14:cNvContentPartPr/>
              <p14:nvPr/>
            </p14:nvContentPartPr>
            <p14:xfrm>
              <a:off x="3749354" y="4155784"/>
              <a:ext cx="199800" cy="28008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3B16900-6951-42BE-A19E-8360FD985C25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740714" y="4146784"/>
                <a:ext cx="21744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20A7424F-F364-4437-990A-469B503BBD23}"/>
                  </a:ext>
                </a:extLst>
              </p14:cNvPr>
              <p14:cNvContentPartPr/>
              <p14:nvPr/>
            </p14:nvContentPartPr>
            <p14:xfrm>
              <a:off x="498914" y="4577344"/>
              <a:ext cx="231120" cy="26388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20A7424F-F364-4437-990A-469B503BBD23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89914" y="4568704"/>
                <a:ext cx="2487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F6D09A7B-39B4-4748-BC71-FA44709E91E4}"/>
                  </a:ext>
                </a:extLst>
              </p14:cNvPr>
              <p14:cNvContentPartPr/>
              <p14:nvPr/>
            </p14:nvContentPartPr>
            <p14:xfrm>
              <a:off x="781514" y="4591384"/>
              <a:ext cx="222120" cy="19512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F6D09A7B-39B4-4748-BC71-FA44709E91E4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72514" y="4582384"/>
                <a:ext cx="2397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C15B32E4-7D04-48E4-B56E-9A620091F985}"/>
                  </a:ext>
                </a:extLst>
              </p14:cNvPr>
              <p14:cNvContentPartPr/>
              <p14:nvPr/>
            </p14:nvContentPartPr>
            <p14:xfrm>
              <a:off x="764594" y="4624504"/>
              <a:ext cx="206640" cy="1998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C15B32E4-7D04-48E4-B56E-9A620091F98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755954" y="4615504"/>
                <a:ext cx="2242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F156A36B-2EEB-44A0-B523-ED9C2DDB7999}"/>
                  </a:ext>
                </a:extLst>
              </p14:cNvPr>
              <p14:cNvContentPartPr/>
              <p14:nvPr/>
            </p14:nvContentPartPr>
            <p14:xfrm>
              <a:off x="948194" y="4421824"/>
              <a:ext cx="378360" cy="43092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F156A36B-2EEB-44A0-B523-ED9C2DDB7999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39194" y="4413184"/>
                <a:ext cx="39600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331758FB-2214-429B-8DE9-B7E3927673DC}"/>
                  </a:ext>
                </a:extLst>
              </p14:cNvPr>
              <p14:cNvContentPartPr/>
              <p14:nvPr/>
            </p14:nvContentPartPr>
            <p14:xfrm>
              <a:off x="1255274" y="4560784"/>
              <a:ext cx="209160" cy="2764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331758FB-2214-429B-8DE9-B7E3927673D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246274" y="4552144"/>
                <a:ext cx="2268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0EE70CD5-0F31-4954-A902-A8C5BFDBFD50}"/>
                  </a:ext>
                </a:extLst>
              </p14:cNvPr>
              <p14:cNvContentPartPr/>
              <p14:nvPr/>
            </p14:nvContentPartPr>
            <p14:xfrm>
              <a:off x="1438514" y="4613704"/>
              <a:ext cx="223560" cy="18756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0EE70CD5-0F31-4954-A902-A8C5BFDBFD50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429874" y="4604704"/>
                <a:ext cx="2412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3742C0F-5D1C-49E6-A1A4-41CBCD288676}"/>
                  </a:ext>
                </a:extLst>
              </p14:cNvPr>
              <p14:cNvContentPartPr/>
              <p14:nvPr/>
            </p14:nvContentPartPr>
            <p14:xfrm>
              <a:off x="1634714" y="4609384"/>
              <a:ext cx="312840" cy="18072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3742C0F-5D1C-49E6-A1A4-41CBCD288676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625714" y="4600384"/>
                <a:ext cx="3304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5C2A968-6C28-4E23-AB23-AB4A02169F82}"/>
                  </a:ext>
                </a:extLst>
              </p14:cNvPr>
              <p14:cNvContentPartPr/>
              <p14:nvPr/>
            </p14:nvContentPartPr>
            <p14:xfrm>
              <a:off x="2023874" y="4604704"/>
              <a:ext cx="200520" cy="20952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5C2A968-6C28-4E23-AB23-AB4A02169F82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2015234" y="4596064"/>
                <a:ext cx="218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FDD6A86-D6AE-4100-A412-206780968233}"/>
                  </a:ext>
                </a:extLst>
              </p14:cNvPr>
              <p14:cNvContentPartPr/>
              <p14:nvPr/>
            </p14:nvContentPartPr>
            <p14:xfrm>
              <a:off x="2314034" y="4364584"/>
              <a:ext cx="168840" cy="41400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FDD6A86-D6AE-4100-A412-20678096823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305034" y="4355584"/>
                <a:ext cx="1864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9A3258CE-4058-453F-86AB-E549DC57CE2A}"/>
                  </a:ext>
                </a:extLst>
              </p14:cNvPr>
              <p14:cNvContentPartPr/>
              <p14:nvPr/>
            </p14:nvContentPartPr>
            <p14:xfrm>
              <a:off x="2373794" y="4592464"/>
              <a:ext cx="277200" cy="54720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9A3258CE-4058-453F-86AB-E549DC57CE2A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2364794" y="4583464"/>
                <a:ext cx="29484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E600C8DC-B742-4133-9796-3760E777D9BF}"/>
                  </a:ext>
                </a:extLst>
              </p14:cNvPr>
              <p14:cNvContentPartPr/>
              <p14:nvPr/>
            </p14:nvContentPartPr>
            <p14:xfrm>
              <a:off x="2947994" y="4510384"/>
              <a:ext cx="226440" cy="2728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E600C8DC-B742-4133-9796-3760E777D9BF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939354" y="4501744"/>
                <a:ext cx="2440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ACE0D84B-CADF-4B58-9CE4-C8AFE267ECB8}"/>
                  </a:ext>
                </a:extLst>
              </p14:cNvPr>
              <p14:cNvContentPartPr/>
              <p14:nvPr/>
            </p14:nvContentPartPr>
            <p14:xfrm>
              <a:off x="3251834" y="4277104"/>
              <a:ext cx="282960" cy="49392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ACE0D84B-CADF-4B58-9CE4-C8AFE267ECB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3242834" y="4268104"/>
                <a:ext cx="3006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20B2EF3B-A404-4B37-9C32-9DCB81082060}"/>
                  </a:ext>
                </a:extLst>
              </p14:cNvPr>
              <p14:cNvContentPartPr/>
              <p14:nvPr/>
            </p14:nvContentPartPr>
            <p14:xfrm>
              <a:off x="3254354" y="4532344"/>
              <a:ext cx="317880" cy="10836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20B2EF3B-A404-4B37-9C32-9DCB81082060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245354" y="4523704"/>
                <a:ext cx="335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D4F95D8-7606-4743-A2EB-90B8BE1626DB}"/>
                  </a:ext>
                </a:extLst>
              </p14:cNvPr>
              <p14:cNvContentPartPr/>
              <p14:nvPr/>
            </p14:nvContentPartPr>
            <p14:xfrm>
              <a:off x="3480434" y="4558264"/>
              <a:ext cx="245520" cy="26280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D4F95D8-7606-4743-A2EB-90B8BE1626D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471434" y="4549264"/>
                <a:ext cx="2631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B7C85B3-E5E9-4FB7-AA05-AA9A5DC247F4}"/>
                  </a:ext>
                </a:extLst>
              </p14:cNvPr>
              <p14:cNvContentPartPr/>
              <p14:nvPr/>
            </p14:nvContentPartPr>
            <p14:xfrm>
              <a:off x="3703634" y="4589944"/>
              <a:ext cx="107280" cy="16056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B7C85B3-E5E9-4FB7-AA05-AA9A5DC247F4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694634" y="4581304"/>
                <a:ext cx="1249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D828B037-66FC-4437-9934-B23C4B5E8768}"/>
                  </a:ext>
                </a:extLst>
              </p14:cNvPr>
              <p14:cNvContentPartPr/>
              <p14:nvPr/>
            </p14:nvContentPartPr>
            <p14:xfrm>
              <a:off x="3883994" y="4609744"/>
              <a:ext cx="170280" cy="14940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D828B037-66FC-4437-9934-B23C4B5E876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874994" y="4600744"/>
                <a:ext cx="1879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98262196-D5AA-44C1-9C70-D18A003EDD60}"/>
                  </a:ext>
                </a:extLst>
              </p14:cNvPr>
              <p14:cNvContentPartPr/>
              <p14:nvPr/>
            </p14:nvContentPartPr>
            <p14:xfrm>
              <a:off x="3912434" y="4639624"/>
              <a:ext cx="323280" cy="64152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98262196-D5AA-44C1-9C70-D18A003EDD6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903434" y="4630624"/>
                <a:ext cx="34092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F84C2086-0735-40F4-A762-2B5742594CFA}"/>
                  </a:ext>
                </a:extLst>
              </p14:cNvPr>
              <p14:cNvContentPartPr/>
              <p14:nvPr/>
            </p14:nvContentPartPr>
            <p14:xfrm>
              <a:off x="553274" y="5061904"/>
              <a:ext cx="252000" cy="45036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F84C2086-0735-40F4-A762-2B5742594CFA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44274" y="5052904"/>
                <a:ext cx="26964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56153C14-F505-4390-86CC-A5C3C6F1D740}"/>
                  </a:ext>
                </a:extLst>
              </p14:cNvPr>
              <p14:cNvContentPartPr/>
              <p14:nvPr/>
            </p14:nvContentPartPr>
            <p14:xfrm>
              <a:off x="486674" y="5171704"/>
              <a:ext cx="562680" cy="19080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56153C14-F505-4390-86CC-A5C3C6F1D740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78034" y="5163064"/>
                <a:ext cx="580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7978E38D-3FFD-43DA-90DF-85B292A68E51}"/>
                  </a:ext>
                </a:extLst>
              </p14:cNvPr>
              <p14:cNvContentPartPr/>
              <p14:nvPr/>
            </p14:nvContentPartPr>
            <p14:xfrm>
              <a:off x="907514" y="5007904"/>
              <a:ext cx="264960" cy="44244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7978E38D-3FFD-43DA-90DF-85B292A68E51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898514" y="4998904"/>
                <a:ext cx="28260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74FF412B-6357-4A83-89C0-E8D25D62F91E}"/>
                  </a:ext>
                </a:extLst>
              </p14:cNvPr>
              <p14:cNvContentPartPr/>
              <p14:nvPr/>
            </p14:nvContentPartPr>
            <p14:xfrm>
              <a:off x="1214594" y="5250904"/>
              <a:ext cx="198720" cy="21816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74FF412B-6357-4A83-89C0-E8D25D62F91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205594" y="5241904"/>
                <a:ext cx="2163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B11A7A44-1FD0-4C79-8B00-DF3F87F233A0}"/>
                  </a:ext>
                </a:extLst>
              </p14:cNvPr>
              <p14:cNvContentPartPr/>
              <p14:nvPr/>
            </p14:nvContentPartPr>
            <p14:xfrm>
              <a:off x="1838834" y="5266024"/>
              <a:ext cx="277560" cy="21168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B11A7A44-1FD0-4C79-8B00-DF3F87F233A0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830194" y="5257384"/>
                <a:ext cx="295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9CB96F15-7966-4B03-903C-8ED92AE709EA}"/>
                  </a:ext>
                </a:extLst>
              </p14:cNvPr>
              <p14:cNvContentPartPr/>
              <p14:nvPr/>
            </p14:nvContentPartPr>
            <p14:xfrm>
              <a:off x="2174354" y="4958584"/>
              <a:ext cx="294480" cy="46836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9CB96F15-7966-4B03-903C-8ED92AE709EA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2165354" y="4949584"/>
                <a:ext cx="31212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E7AF1D4-2486-4692-A49D-D1FB25C3C232}"/>
                  </a:ext>
                </a:extLst>
              </p14:cNvPr>
              <p14:cNvContentPartPr/>
              <p14:nvPr/>
            </p14:nvContentPartPr>
            <p14:xfrm>
              <a:off x="2334194" y="5257024"/>
              <a:ext cx="206640" cy="17604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E7AF1D4-2486-4692-A49D-D1FB25C3C232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2325194" y="5248024"/>
                <a:ext cx="2242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38AA7912-37CE-4E2B-AC61-3E905446DDE0}"/>
                  </a:ext>
                </a:extLst>
              </p14:cNvPr>
              <p14:cNvContentPartPr/>
              <p14:nvPr/>
            </p14:nvContentPartPr>
            <p14:xfrm>
              <a:off x="2662874" y="5283664"/>
              <a:ext cx="65520" cy="10584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38AA7912-37CE-4E2B-AC61-3E905446DDE0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2654234" y="5274664"/>
                <a:ext cx="831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A5092BA4-F6BA-4FC2-B178-8B6F7FD34B80}"/>
                  </a:ext>
                </a:extLst>
              </p14:cNvPr>
              <p14:cNvContentPartPr/>
              <p14:nvPr/>
            </p14:nvContentPartPr>
            <p14:xfrm>
              <a:off x="2816594" y="5258824"/>
              <a:ext cx="323640" cy="14148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A5092BA4-F6BA-4FC2-B178-8B6F7FD34B80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2807594" y="5249824"/>
                <a:ext cx="341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E2F58747-0FAD-466B-8FCB-98795F9F9910}"/>
                  </a:ext>
                </a:extLst>
              </p14:cNvPr>
              <p14:cNvContentPartPr/>
              <p14:nvPr/>
            </p14:nvContentPartPr>
            <p14:xfrm>
              <a:off x="3518594" y="5270704"/>
              <a:ext cx="61920" cy="13752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E2F58747-0FAD-466B-8FCB-98795F9F9910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3509594" y="5261704"/>
                <a:ext cx="795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8837306-5AE7-406E-8773-E41CE2597CD0}"/>
                  </a:ext>
                </a:extLst>
              </p14:cNvPr>
              <p14:cNvContentPartPr/>
              <p14:nvPr/>
            </p14:nvContentPartPr>
            <p14:xfrm>
              <a:off x="3673754" y="5116624"/>
              <a:ext cx="11880" cy="864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8837306-5AE7-406E-8773-E41CE2597CD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3665114" y="5107984"/>
                <a:ext cx="295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6E25DA71-AFD4-4E9A-9401-1ABA16C200EC}"/>
                  </a:ext>
                </a:extLst>
              </p14:cNvPr>
              <p14:cNvContentPartPr/>
              <p14:nvPr/>
            </p14:nvContentPartPr>
            <p14:xfrm>
              <a:off x="3703994" y="5187904"/>
              <a:ext cx="170280" cy="21240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6E25DA71-AFD4-4E9A-9401-1ABA16C200EC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3695354" y="5178904"/>
                <a:ext cx="18792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8299F49-AFC0-44F3-92E0-8535ACA23A4D}"/>
              </a:ext>
            </a:extLst>
          </p:cNvPr>
          <p:cNvGrpSpPr/>
          <p:nvPr/>
        </p:nvGrpSpPr>
        <p:grpSpPr>
          <a:xfrm>
            <a:off x="4301594" y="3670144"/>
            <a:ext cx="6563520" cy="1784160"/>
            <a:chOff x="4301594" y="3670144"/>
            <a:chExt cx="6563520" cy="178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4EC339D-25FD-40CF-A397-33884F5BF5DA}"/>
                    </a:ext>
                  </a:extLst>
                </p14:cNvPr>
                <p14:cNvContentPartPr/>
                <p14:nvPr/>
              </p14:nvContentPartPr>
              <p14:xfrm>
                <a:off x="4301594" y="3942304"/>
                <a:ext cx="367920" cy="1922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4EC339D-25FD-40CF-A397-33884F5BF5D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92594" y="3933664"/>
                  <a:ext cx="385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E8E5349-58AB-4128-B6FD-900254C2DDCF}"/>
                    </a:ext>
                  </a:extLst>
                </p14:cNvPr>
                <p14:cNvContentPartPr/>
                <p14:nvPr/>
              </p14:nvContentPartPr>
              <p14:xfrm>
                <a:off x="4639994" y="3978664"/>
                <a:ext cx="238320" cy="170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E8E5349-58AB-4128-B6FD-900254C2DDC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630994" y="3970024"/>
                  <a:ext cx="255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61BBAE3-5F0F-4ADE-8ECA-E6ECEA576D30}"/>
                    </a:ext>
                  </a:extLst>
                </p14:cNvPr>
                <p14:cNvContentPartPr/>
                <p14:nvPr/>
              </p14:nvContentPartPr>
              <p14:xfrm>
                <a:off x="5177114" y="3942304"/>
                <a:ext cx="191520" cy="178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61BBAE3-5F0F-4ADE-8ECA-E6ECEA576D3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168474" y="3933664"/>
                  <a:ext cx="209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027EFEC-5F10-45ED-9C1F-A125C744F557}"/>
                    </a:ext>
                  </a:extLst>
                </p14:cNvPr>
                <p14:cNvContentPartPr/>
                <p14:nvPr/>
              </p14:nvContentPartPr>
              <p14:xfrm>
                <a:off x="5397794" y="3961744"/>
                <a:ext cx="171720" cy="1688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027EFEC-5F10-45ED-9C1F-A125C744F55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388794" y="3953104"/>
                  <a:ext cx="189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3F04910-C3C7-4894-A1F7-51FEB4431A03}"/>
                    </a:ext>
                  </a:extLst>
                </p14:cNvPr>
                <p14:cNvContentPartPr/>
                <p14:nvPr/>
              </p14:nvContentPartPr>
              <p14:xfrm>
                <a:off x="5582114" y="3986584"/>
                <a:ext cx="194040" cy="1450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3F04910-C3C7-4894-A1F7-51FEB4431A0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573114" y="3977584"/>
                  <a:ext cx="211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86F63E4-A1B3-4323-9791-872385E15AED}"/>
                    </a:ext>
                  </a:extLst>
                </p14:cNvPr>
                <p14:cNvContentPartPr/>
                <p14:nvPr/>
              </p14:nvContentPartPr>
              <p14:xfrm>
                <a:off x="5852834" y="3946264"/>
                <a:ext cx="168120" cy="189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86F63E4-A1B3-4323-9791-872385E15AE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44194" y="3937264"/>
                  <a:ext cx="185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909C30D-3741-43DF-9A45-E210AC0E7B0C}"/>
                    </a:ext>
                  </a:extLst>
                </p14:cNvPr>
                <p14:cNvContentPartPr/>
                <p14:nvPr/>
              </p14:nvContentPartPr>
              <p14:xfrm>
                <a:off x="6113474" y="3749704"/>
                <a:ext cx="217080" cy="4215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909C30D-3741-43DF-9A45-E210AC0E7B0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104474" y="3741064"/>
                  <a:ext cx="2347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AC0689B-A536-4A4C-BC33-F96489D51471}"/>
                    </a:ext>
                  </a:extLst>
                </p14:cNvPr>
                <p14:cNvContentPartPr/>
                <p14:nvPr/>
              </p14:nvContentPartPr>
              <p14:xfrm>
                <a:off x="6297794" y="3961744"/>
                <a:ext cx="233640" cy="2088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AC0689B-A536-4A4C-BC33-F96489D5147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288794" y="3952744"/>
                  <a:ext cx="251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F058492-9CAD-493B-A83D-071C7310B694}"/>
                    </a:ext>
                  </a:extLst>
                </p14:cNvPr>
                <p14:cNvContentPartPr/>
                <p14:nvPr/>
              </p14:nvContentPartPr>
              <p14:xfrm>
                <a:off x="6519194" y="3986224"/>
                <a:ext cx="189720" cy="1742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F058492-9CAD-493B-A83D-071C7310B69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10554" y="3977584"/>
                  <a:ext cx="207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559299F-5658-4D37-94BB-E5CF7D983E7C}"/>
                    </a:ext>
                  </a:extLst>
                </p14:cNvPr>
                <p14:cNvContentPartPr/>
                <p14:nvPr/>
              </p14:nvContentPartPr>
              <p14:xfrm>
                <a:off x="6644474" y="3745744"/>
                <a:ext cx="248400" cy="379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559299F-5658-4D37-94BB-E5CF7D983E7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635474" y="3737104"/>
                  <a:ext cx="2660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9E822B9-6272-4D41-80EC-3EE3523706E8}"/>
                    </a:ext>
                  </a:extLst>
                </p14:cNvPr>
                <p14:cNvContentPartPr/>
                <p14:nvPr/>
              </p14:nvContentPartPr>
              <p14:xfrm>
                <a:off x="6782714" y="3955264"/>
                <a:ext cx="260280" cy="2059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9E822B9-6272-4D41-80EC-3EE3523706E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73714" y="3946624"/>
                  <a:ext cx="277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E9AAF0C-6F57-4ABE-A204-5C5C5E3EE5C4}"/>
                    </a:ext>
                  </a:extLst>
                </p14:cNvPr>
                <p14:cNvContentPartPr/>
                <p14:nvPr/>
              </p14:nvContentPartPr>
              <p14:xfrm>
                <a:off x="7517474" y="3770944"/>
                <a:ext cx="187200" cy="371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E9AAF0C-6F57-4ABE-A204-5C5C5E3EE5C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08834" y="3762304"/>
                  <a:ext cx="2048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DEC57B-0553-4EAF-8E90-46F8E10FEFC9}"/>
                    </a:ext>
                  </a:extLst>
                </p14:cNvPr>
                <p14:cNvContentPartPr/>
                <p14:nvPr/>
              </p14:nvContentPartPr>
              <p14:xfrm>
                <a:off x="7369514" y="3922504"/>
                <a:ext cx="439920" cy="856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DEC57B-0553-4EAF-8E90-46F8E10FEFC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360874" y="3913504"/>
                  <a:ext cx="457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74A2441-80A1-483D-9989-2726FF63FCF9}"/>
                    </a:ext>
                  </a:extLst>
                </p14:cNvPr>
                <p14:cNvContentPartPr/>
                <p14:nvPr/>
              </p14:nvContentPartPr>
              <p14:xfrm>
                <a:off x="7779554" y="3670144"/>
                <a:ext cx="241200" cy="4539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74A2441-80A1-483D-9989-2726FF63FCF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770554" y="3661504"/>
                  <a:ext cx="2588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DFE7EEE-3757-42A5-9FBD-A2FB62AFAE99}"/>
                    </a:ext>
                  </a:extLst>
                </p14:cNvPr>
                <p14:cNvContentPartPr/>
                <p14:nvPr/>
              </p14:nvContentPartPr>
              <p14:xfrm>
                <a:off x="8067554" y="3962824"/>
                <a:ext cx="147600" cy="132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DFE7EEE-3757-42A5-9FBD-A2FB62AFAE9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58554" y="3954184"/>
                  <a:ext cx="165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AE51EDD-50D1-4E9C-BBD4-767435F07371}"/>
                    </a:ext>
                  </a:extLst>
                </p14:cNvPr>
                <p14:cNvContentPartPr/>
                <p14:nvPr/>
              </p14:nvContentPartPr>
              <p14:xfrm>
                <a:off x="8334674" y="3720904"/>
                <a:ext cx="193680" cy="432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AE51EDD-50D1-4E9C-BBD4-767435F0737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325674" y="3712264"/>
                  <a:ext cx="2113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71EA57B-3433-4CAA-9950-E3C20B6009B1}"/>
                    </a:ext>
                  </a:extLst>
                </p14:cNvPr>
                <p14:cNvContentPartPr/>
                <p14:nvPr/>
              </p14:nvContentPartPr>
              <p14:xfrm>
                <a:off x="8284634" y="3964264"/>
                <a:ext cx="197640" cy="41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71EA57B-3433-4CAA-9950-E3C20B6009B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275634" y="3955264"/>
                  <a:ext cx="215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B4A6815-ABB1-474E-AE17-7E8201F69ADB}"/>
                    </a:ext>
                  </a:extLst>
                </p14:cNvPr>
                <p14:cNvContentPartPr/>
                <p14:nvPr/>
              </p14:nvContentPartPr>
              <p14:xfrm>
                <a:off x="8819954" y="3735304"/>
                <a:ext cx="244080" cy="4071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B4A6815-ABB1-474E-AE17-7E8201F69AD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810954" y="3726664"/>
                  <a:ext cx="2617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5883A1B-F99F-4F4F-8DA7-B8B324144729}"/>
                    </a:ext>
                  </a:extLst>
                </p14:cNvPr>
                <p14:cNvContentPartPr/>
                <p14:nvPr/>
              </p14:nvContentPartPr>
              <p14:xfrm>
                <a:off x="8731394" y="3871384"/>
                <a:ext cx="390240" cy="1069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5883A1B-F99F-4F4F-8DA7-B8B32414472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22754" y="3862384"/>
                  <a:ext cx="407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0993D44-1A8D-4BD3-9754-6436300DFC83}"/>
                    </a:ext>
                  </a:extLst>
                </p14:cNvPr>
                <p14:cNvContentPartPr/>
                <p14:nvPr/>
              </p14:nvContentPartPr>
              <p14:xfrm>
                <a:off x="9105074" y="3705064"/>
                <a:ext cx="226800" cy="4035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0993D44-1A8D-4BD3-9754-6436300DFC8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096074" y="3696424"/>
                  <a:ext cx="244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E30D300-2043-4AF6-A5A5-B38402E4408D}"/>
                    </a:ext>
                  </a:extLst>
                </p14:cNvPr>
                <p14:cNvContentPartPr/>
                <p14:nvPr/>
              </p14:nvContentPartPr>
              <p14:xfrm>
                <a:off x="9377954" y="3947704"/>
                <a:ext cx="141480" cy="1843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E30D300-2043-4AF6-A5A5-B38402E4408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369314" y="3938704"/>
                  <a:ext cx="159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F74909B-A7A6-4E94-A974-D51E9FAFF2DE}"/>
                    </a:ext>
                  </a:extLst>
                </p14:cNvPr>
                <p14:cNvContentPartPr/>
                <p14:nvPr/>
              </p14:nvContentPartPr>
              <p14:xfrm>
                <a:off x="9626354" y="3979384"/>
                <a:ext cx="124200" cy="1494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F74909B-A7A6-4E94-A974-D51E9FAFF2D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617354" y="3970744"/>
                  <a:ext cx="141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E7560DA-FE5D-41BF-99DB-EAE35A6D73D9}"/>
                    </a:ext>
                  </a:extLst>
                </p14:cNvPr>
                <p14:cNvContentPartPr/>
                <p14:nvPr/>
              </p14:nvContentPartPr>
              <p14:xfrm>
                <a:off x="9791954" y="3972544"/>
                <a:ext cx="245520" cy="1580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E7560DA-FE5D-41BF-99DB-EAE35A6D73D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782954" y="3963544"/>
                  <a:ext cx="263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0745D44-224E-42A5-AFF8-2CBF125D318E}"/>
                    </a:ext>
                  </a:extLst>
                </p14:cNvPr>
                <p14:cNvContentPartPr/>
                <p14:nvPr/>
              </p14:nvContentPartPr>
              <p14:xfrm>
                <a:off x="10236554" y="3995584"/>
                <a:ext cx="51480" cy="110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0745D44-224E-42A5-AFF8-2CBF125D318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227914" y="3986584"/>
                  <a:ext cx="69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E568E2C-4A82-4C02-BDEA-A7CEE4BD74FD}"/>
                    </a:ext>
                  </a:extLst>
                </p14:cNvPr>
                <p14:cNvContentPartPr/>
                <p14:nvPr/>
              </p14:nvContentPartPr>
              <p14:xfrm>
                <a:off x="10391354" y="3901264"/>
                <a:ext cx="222840" cy="207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E568E2C-4A82-4C02-BDEA-A7CEE4BD74F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382354" y="3892264"/>
                  <a:ext cx="240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7C2AD2D-FD7D-4173-8F62-2D5529368ECA}"/>
                    </a:ext>
                  </a:extLst>
                </p14:cNvPr>
                <p14:cNvContentPartPr/>
                <p14:nvPr/>
              </p14:nvContentPartPr>
              <p14:xfrm>
                <a:off x="9711314" y="4290784"/>
                <a:ext cx="282240" cy="4957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7C2AD2D-FD7D-4173-8F62-2D5529368EC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702314" y="4281784"/>
                  <a:ext cx="2998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FAC40B6-0E25-4382-80A1-261F93927BA2}"/>
                    </a:ext>
                  </a:extLst>
                </p14:cNvPr>
                <p14:cNvContentPartPr/>
                <p14:nvPr/>
              </p14:nvContentPartPr>
              <p14:xfrm>
                <a:off x="9675674" y="4520104"/>
                <a:ext cx="366840" cy="532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FAC40B6-0E25-4382-80A1-261F93927BA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667034" y="4511464"/>
                  <a:ext cx="384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27BBC67-4317-401D-957C-0EAEEC7B3852}"/>
                    </a:ext>
                  </a:extLst>
                </p14:cNvPr>
                <p14:cNvContentPartPr/>
                <p14:nvPr/>
              </p14:nvContentPartPr>
              <p14:xfrm>
                <a:off x="10023794" y="4303744"/>
                <a:ext cx="276480" cy="4132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27BBC67-4317-401D-957C-0EAEEC7B385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014794" y="4295104"/>
                  <a:ext cx="2941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DFBFA59-BEE1-4CFE-9715-1E1E20944F62}"/>
                    </a:ext>
                  </a:extLst>
                </p14:cNvPr>
                <p14:cNvContentPartPr/>
                <p14:nvPr/>
              </p14:nvContentPartPr>
              <p14:xfrm>
                <a:off x="10301354" y="4570144"/>
                <a:ext cx="87840" cy="1090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DFBFA59-BEE1-4CFE-9715-1E1E20944F6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292354" y="4561504"/>
                  <a:ext cx="105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89A2BEC-067A-4706-88FC-342C01E5AA17}"/>
                    </a:ext>
                  </a:extLst>
                </p14:cNvPr>
                <p14:cNvContentPartPr/>
                <p14:nvPr/>
              </p14:nvContentPartPr>
              <p14:xfrm>
                <a:off x="10609154" y="4261624"/>
                <a:ext cx="183600" cy="4478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89A2BEC-067A-4706-88FC-342C01E5AA1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600514" y="4252984"/>
                  <a:ext cx="2012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384D575-053B-4A90-83D0-7626556920F6}"/>
                    </a:ext>
                  </a:extLst>
                </p14:cNvPr>
                <p14:cNvContentPartPr/>
                <p14:nvPr/>
              </p14:nvContentPartPr>
              <p14:xfrm>
                <a:off x="10507274" y="4524064"/>
                <a:ext cx="357840" cy="295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384D575-053B-4A90-83D0-7626556920F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498634" y="4515424"/>
                  <a:ext cx="375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201D758-5AA8-4E36-B33D-FA17447CFC81}"/>
                    </a:ext>
                  </a:extLst>
                </p14:cNvPr>
                <p14:cNvContentPartPr/>
                <p14:nvPr/>
              </p14:nvContentPartPr>
              <p14:xfrm>
                <a:off x="4521914" y="4524784"/>
                <a:ext cx="225720" cy="230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201D758-5AA8-4E36-B33D-FA17447CFC8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513274" y="4515784"/>
                  <a:ext cx="243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343081B-FE95-4B85-BD82-F705C751AE68}"/>
                    </a:ext>
                  </a:extLst>
                </p14:cNvPr>
                <p14:cNvContentPartPr/>
                <p14:nvPr/>
              </p14:nvContentPartPr>
              <p14:xfrm>
                <a:off x="4900274" y="4354144"/>
                <a:ext cx="231840" cy="4057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343081B-FE95-4B85-BD82-F705C751AE6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891634" y="4345144"/>
                  <a:ext cx="2494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1E1802A-0263-4E7E-BE14-2AD9AB4068AF}"/>
                    </a:ext>
                  </a:extLst>
                </p14:cNvPr>
                <p14:cNvContentPartPr/>
                <p14:nvPr/>
              </p14:nvContentPartPr>
              <p14:xfrm>
                <a:off x="4830794" y="4569064"/>
                <a:ext cx="305280" cy="320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1E1802A-0263-4E7E-BE14-2AD9AB4068A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822154" y="4560064"/>
                  <a:ext cx="322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147D4B4-3D67-4664-B7C4-9EDF6E46C522}"/>
                    </a:ext>
                  </a:extLst>
                </p14:cNvPr>
                <p14:cNvContentPartPr/>
                <p14:nvPr/>
              </p14:nvContentPartPr>
              <p14:xfrm>
                <a:off x="5041034" y="4567984"/>
                <a:ext cx="213840" cy="1771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147D4B4-3D67-4664-B7C4-9EDF6E46C52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032394" y="4559344"/>
                  <a:ext cx="231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E435015-50E4-4D5B-9349-0FA1A48BECC3}"/>
                    </a:ext>
                  </a:extLst>
                </p14:cNvPr>
                <p14:cNvContentPartPr/>
                <p14:nvPr/>
              </p14:nvContentPartPr>
              <p14:xfrm>
                <a:off x="5367914" y="4316704"/>
                <a:ext cx="261000" cy="4424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E435015-50E4-4D5B-9349-0FA1A48BECC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358914" y="4307704"/>
                  <a:ext cx="2786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B574AC7-918F-438A-AEE3-545A2C7C6902}"/>
                    </a:ext>
                  </a:extLst>
                </p14:cNvPr>
                <p14:cNvContentPartPr/>
                <p14:nvPr/>
              </p14:nvContentPartPr>
              <p14:xfrm>
                <a:off x="5282594" y="4569424"/>
                <a:ext cx="354240" cy="2012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B574AC7-918F-438A-AEE3-545A2C7C690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273594" y="4560784"/>
                  <a:ext cx="371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F63A4AF-FA92-424B-AEB7-14606BA02BC7}"/>
                    </a:ext>
                  </a:extLst>
                </p14:cNvPr>
                <p14:cNvContentPartPr/>
                <p14:nvPr/>
              </p14:nvContentPartPr>
              <p14:xfrm>
                <a:off x="5644394" y="4549984"/>
                <a:ext cx="253800" cy="2300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F63A4AF-FA92-424B-AEB7-14606BA02BC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635754" y="4540984"/>
                  <a:ext cx="271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4CCB508-ED34-43FA-8E11-AFC7BD6B3B42}"/>
                    </a:ext>
                  </a:extLst>
                </p14:cNvPr>
                <p14:cNvContentPartPr/>
                <p14:nvPr/>
              </p14:nvContentPartPr>
              <p14:xfrm>
                <a:off x="6111674" y="4319944"/>
                <a:ext cx="293040" cy="519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4CCB508-ED34-43FA-8E11-AFC7BD6B3B4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103034" y="4311304"/>
                  <a:ext cx="310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1BB352F-4088-4230-9D2F-BE0BFE0C908C}"/>
                    </a:ext>
                  </a:extLst>
                </p14:cNvPr>
                <p14:cNvContentPartPr/>
                <p14:nvPr/>
              </p14:nvContentPartPr>
              <p14:xfrm>
                <a:off x="6078194" y="4535584"/>
                <a:ext cx="350640" cy="65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1BB352F-4088-4230-9D2F-BE0BFE0C908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069194" y="4526944"/>
                  <a:ext cx="368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336FB8B-43B8-4E0D-BC8E-5BDCADCCD8B2}"/>
                    </a:ext>
                  </a:extLst>
                </p14:cNvPr>
                <p14:cNvContentPartPr/>
                <p14:nvPr/>
              </p14:nvContentPartPr>
              <p14:xfrm>
                <a:off x="6318314" y="4533064"/>
                <a:ext cx="213840" cy="2563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336FB8B-43B8-4E0D-BC8E-5BDCADCCD8B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309314" y="4524424"/>
                  <a:ext cx="2314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9D909BA-6964-4D70-9A5D-73BFFF3722E0}"/>
                    </a:ext>
                  </a:extLst>
                </p14:cNvPr>
                <p14:cNvContentPartPr/>
                <p14:nvPr/>
              </p14:nvContentPartPr>
              <p14:xfrm>
                <a:off x="6474554" y="4597864"/>
                <a:ext cx="159840" cy="1864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9D909BA-6964-4D70-9A5D-73BFFF3722E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465554" y="4588864"/>
                  <a:ext cx="177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F1E7DAC-54E1-4EFD-BE43-96104C11C81E}"/>
                    </a:ext>
                  </a:extLst>
                </p14:cNvPr>
                <p14:cNvContentPartPr/>
                <p14:nvPr/>
              </p14:nvContentPartPr>
              <p14:xfrm>
                <a:off x="6673634" y="4643584"/>
                <a:ext cx="143280" cy="144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F1E7DAC-54E1-4EFD-BE43-96104C11C81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664634" y="4634944"/>
                  <a:ext cx="160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65C429F-C8C7-4F1B-863D-DF83C437D749}"/>
                    </a:ext>
                  </a:extLst>
                </p14:cNvPr>
                <p14:cNvContentPartPr/>
                <p14:nvPr/>
              </p14:nvContentPartPr>
              <p14:xfrm>
                <a:off x="7044434" y="4440184"/>
                <a:ext cx="172800" cy="3762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65C429F-C8C7-4F1B-863D-DF83C437D74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035434" y="4431184"/>
                  <a:ext cx="1904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4A796B-9E1C-4327-9A5B-528CBF210D09}"/>
                    </a:ext>
                  </a:extLst>
                </p14:cNvPr>
                <p14:cNvContentPartPr/>
                <p14:nvPr/>
              </p14:nvContentPartPr>
              <p14:xfrm>
                <a:off x="7395074" y="4555384"/>
                <a:ext cx="290160" cy="236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4A796B-9E1C-4327-9A5B-528CBF210D0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386434" y="4546384"/>
                  <a:ext cx="307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847D753-C323-4A4C-80E5-4244B4AC5A68}"/>
                    </a:ext>
                  </a:extLst>
                </p14:cNvPr>
                <p14:cNvContentPartPr/>
                <p14:nvPr/>
              </p14:nvContentPartPr>
              <p14:xfrm>
                <a:off x="7752194" y="4565104"/>
                <a:ext cx="222840" cy="2059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847D753-C323-4A4C-80E5-4244B4AC5A6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43554" y="4556104"/>
                  <a:ext cx="240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0630CE6-5E9B-4300-8D21-1FF9AE3BD8BA}"/>
                    </a:ext>
                  </a:extLst>
                </p14:cNvPr>
                <p14:cNvContentPartPr/>
                <p14:nvPr/>
              </p14:nvContentPartPr>
              <p14:xfrm>
                <a:off x="7957034" y="4485904"/>
                <a:ext cx="204480" cy="2750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0630CE6-5E9B-4300-8D21-1FF9AE3BD8B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948394" y="4477264"/>
                  <a:ext cx="222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987B75F-4573-46DE-AC71-007FC2CCD8D3}"/>
                    </a:ext>
                  </a:extLst>
                </p14:cNvPr>
                <p14:cNvContentPartPr/>
                <p14:nvPr/>
              </p14:nvContentPartPr>
              <p14:xfrm>
                <a:off x="8130554" y="4573024"/>
                <a:ext cx="168480" cy="187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987B75F-4573-46DE-AC71-007FC2CCD8D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121554" y="4564024"/>
                  <a:ext cx="186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34A057C-6F05-4B53-8903-17B435919406}"/>
                    </a:ext>
                  </a:extLst>
                </p14:cNvPr>
                <p14:cNvContentPartPr/>
                <p14:nvPr/>
              </p14:nvContentPartPr>
              <p14:xfrm>
                <a:off x="8274194" y="4367824"/>
                <a:ext cx="219600" cy="3603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34A057C-6F05-4B53-8903-17B43591940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265554" y="4358824"/>
                  <a:ext cx="2372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2686CFC-3F1F-45DA-A610-EC11667DF7DC}"/>
                    </a:ext>
                  </a:extLst>
                </p14:cNvPr>
                <p14:cNvContentPartPr/>
                <p14:nvPr/>
              </p14:nvContentPartPr>
              <p14:xfrm>
                <a:off x="8417834" y="4615504"/>
                <a:ext cx="181440" cy="125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2686CFC-3F1F-45DA-A610-EC11667DF7D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409194" y="4606504"/>
                  <a:ext cx="199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E9E6DB8-F7AD-4413-86DC-15BA3B08D748}"/>
                    </a:ext>
                  </a:extLst>
                </p14:cNvPr>
                <p14:cNvContentPartPr/>
                <p14:nvPr/>
              </p14:nvContentPartPr>
              <p14:xfrm>
                <a:off x="8547074" y="4621264"/>
                <a:ext cx="252360" cy="1533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E9E6DB8-F7AD-4413-86DC-15BA3B08D74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538434" y="4612264"/>
                  <a:ext cx="270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CDEDC4A-F690-40DF-AF2E-1287ACD66F27}"/>
                    </a:ext>
                  </a:extLst>
                </p14:cNvPr>
                <p14:cNvContentPartPr/>
                <p14:nvPr/>
              </p14:nvContentPartPr>
              <p14:xfrm>
                <a:off x="8920754" y="4584184"/>
                <a:ext cx="119520" cy="1710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CDEDC4A-F690-40DF-AF2E-1287ACD66F2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911754" y="4575184"/>
                  <a:ext cx="137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3372707-9A1E-4BA5-867C-169A2C272E9F}"/>
                    </a:ext>
                  </a:extLst>
                </p14:cNvPr>
                <p14:cNvContentPartPr/>
                <p14:nvPr/>
              </p14:nvContentPartPr>
              <p14:xfrm>
                <a:off x="9090314" y="4556464"/>
                <a:ext cx="188640" cy="1832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3372707-9A1E-4BA5-867C-169A2C272E9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081314" y="4547464"/>
                  <a:ext cx="206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892BD0B-00C4-4880-8BA9-DC182BD9F44C}"/>
                    </a:ext>
                  </a:extLst>
                </p14:cNvPr>
                <p14:cNvContentPartPr/>
                <p14:nvPr/>
              </p14:nvContentPartPr>
              <p14:xfrm>
                <a:off x="4477994" y="4830064"/>
                <a:ext cx="372960" cy="5817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892BD0B-00C4-4880-8BA9-DC182BD9F44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469354" y="4821064"/>
                  <a:ext cx="3906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DA9F9AA-5F42-46BD-BC43-E7E6843ACEDA}"/>
                    </a:ext>
                  </a:extLst>
                </p14:cNvPr>
                <p14:cNvContentPartPr/>
                <p14:nvPr/>
              </p14:nvContentPartPr>
              <p14:xfrm>
                <a:off x="4415354" y="5245504"/>
                <a:ext cx="338040" cy="493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DA9F9AA-5F42-46BD-BC43-E7E6843ACED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406714" y="5236504"/>
                  <a:ext cx="355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2D1C920-A50B-4D33-8E9F-BB6BE255AD66}"/>
                    </a:ext>
                  </a:extLst>
                </p14:cNvPr>
                <p14:cNvContentPartPr/>
                <p14:nvPr/>
              </p14:nvContentPartPr>
              <p14:xfrm>
                <a:off x="4759154" y="5259544"/>
                <a:ext cx="192240" cy="1076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2D1C920-A50B-4D33-8E9F-BB6BE255AD6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750154" y="5250904"/>
                  <a:ext cx="209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97FCC54-F9D7-4E58-936F-CF51018C51AB}"/>
                    </a:ext>
                  </a:extLst>
                </p14:cNvPr>
                <p14:cNvContentPartPr/>
                <p14:nvPr/>
              </p14:nvContentPartPr>
              <p14:xfrm>
                <a:off x="5043914" y="4975864"/>
                <a:ext cx="217080" cy="411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97FCC54-F9D7-4E58-936F-CF51018C51A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035274" y="4967224"/>
                  <a:ext cx="2347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EB22747-C8CC-4922-8AEC-0FBD70157CE9}"/>
                    </a:ext>
                  </a:extLst>
                </p14:cNvPr>
                <p14:cNvContentPartPr/>
                <p14:nvPr/>
              </p14:nvContentPartPr>
              <p14:xfrm>
                <a:off x="5122394" y="5181424"/>
                <a:ext cx="204480" cy="234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EB22747-C8CC-4922-8AEC-0FBD70157CE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113394" y="5172424"/>
                  <a:ext cx="222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6FFFA60-70AE-47AC-A3CE-7B398C3E8BC7}"/>
                    </a:ext>
                  </a:extLst>
                </p14:cNvPr>
                <p14:cNvContentPartPr/>
                <p14:nvPr/>
              </p14:nvContentPartPr>
              <p14:xfrm>
                <a:off x="5424794" y="5210224"/>
                <a:ext cx="182520" cy="1872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6FFFA60-70AE-47AC-A3CE-7B398C3E8BC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415794" y="5201224"/>
                  <a:ext cx="200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57D17FF-E6D4-4F7C-854E-C4E2400C7872}"/>
                    </a:ext>
                  </a:extLst>
                </p14:cNvPr>
                <p14:cNvContentPartPr/>
                <p14:nvPr/>
              </p14:nvContentPartPr>
              <p14:xfrm>
                <a:off x="6022754" y="5227144"/>
                <a:ext cx="166320" cy="1602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57D17FF-E6D4-4F7C-854E-C4E2400C787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013754" y="5218144"/>
                  <a:ext cx="183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E038234-7197-4668-AEFE-82C0ED5C706A}"/>
                    </a:ext>
                  </a:extLst>
                </p14:cNvPr>
                <p14:cNvContentPartPr/>
                <p14:nvPr/>
              </p14:nvContentPartPr>
              <p14:xfrm>
                <a:off x="6235874" y="5258464"/>
                <a:ext cx="144720" cy="1083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E038234-7197-4668-AEFE-82C0ED5C706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227234" y="5249464"/>
                  <a:ext cx="162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1F3926E-DE4B-4AAD-B5C5-3AE0339EC34E}"/>
                    </a:ext>
                  </a:extLst>
                </p14:cNvPr>
                <p14:cNvContentPartPr/>
                <p14:nvPr/>
              </p14:nvContentPartPr>
              <p14:xfrm>
                <a:off x="6445034" y="5213824"/>
                <a:ext cx="264240" cy="1778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1F3926E-DE4B-4AAD-B5C5-3AE0339EC34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436034" y="5205184"/>
                  <a:ext cx="281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901BA74-FDC7-4F2C-942B-B457A5572625}"/>
                    </a:ext>
                  </a:extLst>
                </p14:cNvPr>
                <p14:cNvContentPartPr/>
                <p14:nvPr/>
              </p14:nvContentPartPr>
              <p14:xfrm>
                <a:off x="6658514" y="5016184"/>
                <a:ext cx="257040" cy="3225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901BA74-FDC7-4F2C-942B-B457A557262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649874" y="5007544"/>
                  <a:ext cx="274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5E767D9-FA1E-41CB-9AE9-0ECEDAB50FB9}"/>
                    </a:ext>
                  </a:extLst>
                </p14:cNvPr>
                <p14:cNvContentPartPr/>
                <p14:nvPr/>
              </p14:nvContentPartPr>
              <p14:xfrm>
                <a:off x="7129034" y="4962904"/>
                <a:ext cx="284040" cy="4914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5E767D9-FA1E-41CB-9AE9-0ECEDAB50FB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120394" y="4954264"/>
                  <a:ext cx="3016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69E2838-F91C-46B1-953C-52710D2D9FE4}"/>
                    </a:ext>
                  </a:extLst>
                </p14:cNvPr>
                <p14:cNvContentPartPr/>
                <p14:nvPr/>
              </p14:nvContentPartPr>
              <p14:xfrm>
                <a:off x="7099874" y="5163784"/>
                <a:ext cx="370080" cy="1015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69E2838-F91C-46B1-953C-52710D2D9FE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091234" y="5155144"/>
                  <a:ext cx="387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FBDC371-40D0-4219-AA4A-2D593FA5A641}"/>
                    </a:ext>
                  </a:extLst>
                </p14:cNvPr>
                <p14:cNvContentPartPr/>
                <p14:nvPr/>
              </p14:nvContentPartPr>
              <p14:xfrm>
                <a:off x="7414874" y="4926184"/>
                <a:ext cx="265680" cy="4500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FBDC371-40D0-4219-AA4A-2D593FA5A64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405874" y="4917184"/>
                  <a:ext cx="2833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0F7CBAA-1189-4F5A-873F-B0C83490113B}"/>
                    </a:ext>
                  </a:extLst>
                </p14:cNvPr>
                <p14:cNvContentPartPr/>
                <p14:nvPr/>
              </p14:nvContentPartPr>
              <p14:xfrm>
                <a:off x="7666154" y="5255224"/>
                <a:ext cx="142920" cy="990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0F7CBAA-1189-4F5A-873F-B0C83490113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657154" y="5246224"/>
                  <a:ext cx="160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B7FFA9E-20C3-4C48-BBE1-B0DA1AA45A58}"/>
                    </a:ext>
                  </a:extLst>
                </p14:cNvPr>
                <p14:cNvContentPartPr/>
                <p14:nvPr/>
              </p14:nvContentPartPr>
              <p14:xfrm>
                <a:off x="8017154" y="4949224"/>
                <a:ext cx="242640" cy="4359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B7FFA9E-20C3-4C48-BBE1-B0DA1AA45A5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008514" y="4940584"/>
                  <a:ext cx="2602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C81D396-24EA-48C1-BD82-C9AFA4C86F40}"/>
                    </a:ext>
                  </a:extLst>
                </p14:cNvPr>
                <p14:cNvContentPartPr/>
                <p14:nvPr/>
              </p14:nvContentPartPr>
              <p14:xfrm>
                <a:off x="7891154" y="5181424"/>
                <a:ext cx="382320" cy="835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C81D396-24EA-48C1-BD82-C9AFA4C86F4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882514" y="5172424"/>
                  <a:ext cx="399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C54154A-B306-49C9-B357-2C66B9AB4A44}"/>
                    </a:ext>
                  </a:extLst>
                </p14:cNvPr>
                <p14:cNvContentPartPr/>
                <p14:nvPr/>
              </p14:nvContentPartPr>
              <p14:xfrm>
                <a:off x="8627354" y="4964344"/>
                <a:ext cx="241920" cy="4518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C54154A-B306-49C9-B357-2C66B9AB4A4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618354" y="4955344"/>
                  <a:ext cx="2595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2733A8A-BFC5-4981-80BA-4584B39EB674}"/>
                    </a:ext>
                  </a:extLst>
                </p14:cNvPr>
                <p14:cNvContentPartPr/>
                <p14:nvPr/>
              </p14:nvContentPartPr>
              <p14:xfrm>
                <a:off x="8530514" y="5142544"/>
                <a:ext cx="419760" cy="770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2733A8A-BFC5-4981-80BA-4584B39EB67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521514" y="5133904"/>
                  <a:ext cx="437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B5ECC4F-9451-4B02-8E83-AE3D8987B27C}"/>
                    </a:ext>
                  </a:extLst>
                </p14:cNvPr>
                <p14:cNvContentPartPr/>
                <p14:nvPr/>
              </p14:nvContentPartPr>
              <p14:xfrm>
                <a:off x="8916434" y="4945624"/>
                <a:ext cx="247320" cy="4482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B5ECC4F-9451-4B02-8E83-AE3D8987B27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907434" y="4936624"/>
                  <a:ext cx="2649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7E81CA1-83FF-4A17-BCC6-38F8F8C82E01}"/>
                    </a:ext>
                  </a:extLst>
                </p14:cNvPr>
                <p14:cNvContentPartPr/>
                <p14:nvPr/>
              </p14:nvContentPartPr>
              <p14:xfrm>
                <a:off x="9239354" y="5208424"/>
                <a:ext cx="207720" cy="1670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7E81CA1-83FF-4A17-BCC6-38F8F8C82E0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230354" y="5199784"/>
                  <a:ext cx="22536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96251561-9B79-4A62-8CA5-1A92302D807A}"/>
              </a:ext>
            </a:extLst>
          </p:cNvPr>
          <p:cNvGrpSpPr/>
          <p:nvPr/>
        </p:nvGrpSpPr>
        <p:grpSpPr>
          <a:xfrm>
            <a:off x="9755234" y="5175664"/>
            <a:ext cx="1212840" cy="276840"/>
            <a:chOff x="9755234" y="5175664"/>
            <a:chExt cx="121284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13882B6-D740-423E-BB42-3A948C1778A7}"/>
                    </a:ext>
                  </a:extLst>
                </p14:cNvPr>
                <p14:cNvContentPartPr/>
                <p14:nvPr/>
              </p14:nvContentPartPr>
              <p14:xfrm>
                <a:off x="9755234" y="5188264"/>
                <a:ext cx="402120" cy="1731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13882B6-D740-423E-BB42-3A948C1778A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746234" y="5179624"/>
                  <a:ext cx="419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C5FDF69F-BA14-477F-9C48-B84B412CBEFC}"/>
                    </a:ext>
                  </a:extLst>
                </p14:cNvPr>
                <p14:cNvContentPartPr/>
                <p14:nvPr/>
              </p14:nvContentPartPr>
              <p14:xfrm>
                <a:off x="10197314" y="5175664"/>
                <a:ext cx="223200" cy="1724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C5FDF69F-BA14-477F-9C48-B84B412CBEF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188674" y="5166664"/>
                  <a:ext cx="24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D31CE76-597E-4CE8-945C-A53556A91645}"/>
                    </a:ext>
                  </a:extLst>
                </p14:cNvPr>
                <p14:cNvContentPartPr/>
                <p14:nvPr/>
              </p14:nvContentPartPr>
              <p14:xfrm>
                <a:off x="10394594" y="5207344"/>
                <a:ext cx="176400" cy="1443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D31CE76-597E-4CE8-945C-A53556A9164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385954" y="5198344"/>
                  <a:ext cx="194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2FF1D0C-1E3D-4119-A500-7517FFD0DC6D}"/>
                    </a:ext>
                  </a:extLst>
                </p14:cNvPr>
                <p14:cNvContentPartPr/>
                <p14:nvPr/>
              </p14:nvContentPartPr>
              <p14:xfrm>
                <a:off x="10566314" y="5218144"/>
                <a:ext cx="401760" cy="2343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2FF1D0C-1E3D-4119-A500-7517FFD0DC6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557674" y="5209504"/>
                  <a:ext cx="4194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AF5042AB-D13E-485D-8E88-1E83DCE8E3D7}"/>
              </a:ext>
            </a:extLst>
          </p:cNvPr>
          <p:cNvGrpSpPr/>
          <p:nvPr/>
        </p:nvGrpSpPr>
        <p:grpSpPr>
          <a:xfrm>
            <a:off x="505754" y="5782624"/>
            <a:ext cx="1285920" cy="283320"/>
            <a:chOff x="505754" y="5782624"/>
            <a:chExt cx="128592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9AD66C2-DCE9-4214-8257-E0BB9855074F}"/>
                    </a:ext>
                  </a:extLst>
                </p14:cNvPr>
                <p14:cNvContentPartPr/>
                <p14:nvPr/>
              </p14:nvContentPartPr>
              <p14:xfrm>
                <a:off x="505754" y="5827984"/>
                <a:ext cx="260640" cy="2379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9AD66C2-DCE9-4214-8257-E0BB9855074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96754" y="5818984"/>
                  <a:ext cx="278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34138DB-814C-4917-8D5B-972F5E8AD280}"/>
                    </a:ext>
                  </a:extLst>
                </p14:cNvPr>
                <p14:cNvContentPartPr/>
                <p14:nvPr/>
              </p14:nvContentPartPr>
              <p14:xfrm>
                <a:off x="821474" y="5864704"/>
                <a:ext cx="203400" cy="1936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34138DB-814C-4917-8D5B-972F5E8AD28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12474" y="5855704"/>
                  <a:ext cx="221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1548B9B-A3F1-4F0E-ABEE-27F12602FEFB}"/>
                    </a:ext>
                  </a:extLst>
                </p14:cNvPr>
                <p14:cNvContentPartPr/>
                <p14:nvPr/>
              </p14:nvContentPartPr>
              <p14:xfrm>
                <a:off x="1040354" y="5807464"/>
                <a:ext cx="221400" cy="2397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1548B9B-A3F1-4F0E-ABEE-27F12602FEF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31714" y="5798824"/>
                  <a:ext cx="239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661688B-7108-4673-9AAB-75E144896536}"/>
                    </a:ext>
                  </a:extLst>
                </p14:cNvPr>
                <p14:cNvContentPartPr/>
                <p14:nvPr/>
              </p14:nvContentPartPr>
              <p14:xfrm>
                <a:off x="1229354" y="5854264"/>
                <a:ext cx="187920" cy="1688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661688B-7108-4673-9AAB-75E14489653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220714" y="5845264"/>
                  <a:ext cx="205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A9E7D6C-3B16-47B4-918C-22AF50F492C5}"/>
                    </a:ext>
                  </a:extLst>
                </p14:cNvPr>
                <p14:cNvContentPartPr/>
                <p14:nvPr/>
              </p14:nvContentPartPr>
              <p14:xfrm>
                <a:off x="1509794" y="5782624"/>
                <a:ext cx="281880" cy="2710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A9E7D6C-3B16-47B4-918C-22AF50F492C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501154" y="5773984"/>
                  <a:ext cx="29952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89DA7E8D-8EFA-4EC4-8A36-8B61AD4509C4}"/>
              </a:ext>
            </a:extLst>
          </p:cNvPr>
          <p:cNvGrpSpPr/>
          <p:nvPr/>
        </p:nvGrpSpPr>
        <p:grpSpPr>
          <a:xfrm>
            <a:off x="2132594" y="5709544"/>
            <a:ext cx="335880" cy="299880"/>
            <a:chOff x="2132594" y="5709544"/>
            <a:chExt cx="33588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ACA6BFA-1B46-4BB0-B7EA-BD142011F1F4}"/>
                    </a:ext>
                  </a:extLst>
                </p14:cNvPr>
                <p14:cNvContentPartPr/>
                <p14:nvPr/>
              </p14:nvContentPartPr>
              <p14:xfrm>
                <a:off x="2132594" y="5858944"/>
                <a:ext cx="21240" cy="1504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ACA6BFA-1B46-4BB0-B7EA-BD142011F1F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123954" y="5849944"/>
                  <a:ext cx="38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51BCF50-2826-4721-AFA3-5E252D11F5AD}"/>
                    </a:ext>
                  </a:extLst>
                </p14:cNvPr>
                <p14:cNvContentPartPr/>
                <p14:nvPr/>
              </p14:nvContentPartPr>
              <p14:xfrm>
                <a:off x="2292434" y="5709544"/>
                <a:ext cx="4320" cy="241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51BCF50-2826-4721-AFA3-5E252D11F5A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283794" y="5700544"/>
                  <a:ext cx="21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0DA71F1-0248-4640-A13F-3DFFBE6BA683}"/>
                    </a:ext>
                  </a:extLst>
                </p14:cNvPr>
                <p14:cNvContentPartPr/>
                <p14:nvPr/>
              </p14:nvContentPartPr>
              <p14:xfrm>
                <a:off x="2289554" y="5783344"/>
                <a:ext cx="178920" cy="2199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0DA71F1-0248-4640-A13F-3DFFBE6BA68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280914" y="5774704"/>
                  <a:ext cx="19656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DE39172-EDD6-47CC-A596-1ED1733D2AF5}"/>
              </a:ext>
            </a:extLst>
          </p:cNvPr>
          <p:cNvGrpSpPr/>
          <p:nvPr/>
        </p:nvGrpSpPr>
        <p:grpSpPr>
          <a:xfrm>
            <a:off x="2854754" y="5599744"/>
            <a:ext cx="1386360" cy="440640"/>
            <a:chOff x="2854754" y="5599744"/>
            <a:chExt cx="138636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AE26FF7-6F8B-4AC3-AAC7-D510E7F00070}"/>
                    </a:ext>
                  </a:extLst>
                </p14:cNvPr>
                <p14:cNvContentPartPr/>
                <p14:nvPr/>
              </p14:nvContentPartPr>
              <p14:xfrm>
                <a:off x="2854754" y="5817904"/>
                <a:ext cx="219960" cy="1756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AE26FF7-6F8B-4AC3-AAC7-D510E7F0007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46114" y="5808904"/>
                  <a:ext cx="237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B66F36A-C9B6-4D01-BEF3-711509C86867}"/>
                    </a:ext>
                  </a:extLst>
                </p14:cNvPr>
                <p14:cNvContentPartPr/>
                <p14:nvPr/>
              </p14:nvContentPartPr>
              <p14:xfrm>
                <a:off x="3109634" y="5852464"/>
                <a:ext cx="112680" cy="1504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B66F36A-C9B6-4D01-BEF3-711509C8686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100994" y="5843464"/>
                  <a:ext cx="130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B63B743-C205-4725-A77F-A0CDFD210783}"/>
                    </a:ext>
                  </a:extLst>
                </p14:cNvPr>
                <p14:cNvContentPartPr/>
                <p14:nvPr/>
              </p14:nvContentPartPr>
              <p14:xfrm>
                <a:off x="3368114" y="5599744"/>
                <a:ext cx="166680" cy="4406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B63B743-C205-4725-A77F-A0CDFD21078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359114" y="5590744"/>
                  <a:ext cx="1843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BBB640C-4DC9-4392-82C4-76354FAD669D}"/>
                    </a:ext>
                  </a:extLst>
                </p14:cNvPr>
                <p14:cNvContentPartPr/>
                <p14:nvPr/>
              </p14:nvContentPartPr>
              <p14:xfrm>
                <a:off x="3286754" y="5805664"/>
                <a:ext cx="339120" cy="338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BBB640C-4DC9-4392-82C4-76354FAD669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277754" y="5797024"/>
                  <a:ext cx="356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4C96C8F-0CA4-413E-B90B-3E4F093313A6}"/>
                    </a:ext>
                  </a:extLst>
                </p14:cNvPr>
                <p14:cNvContentPartPr/>
                <p14:nvPr/>
              </p14:nvContentPartPr>
              <p14:xfrm>
                <a:off x="3779594" y="5781544"/>
                <a:ext cx="322920" cy="2102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4C96C8F-0CA4-413E-B90B-3E4F093313A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770594" y="5772904"/>
                  <a:ext cx="340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C765804-24D9-4B40-96E2-D852BA738936}"/>
                    </a:ext>
                  </a:extLst>
                </p14:cNvPr>
                <p14:cNvContentPartPr/>
                <p14:nvPr/>
              </p14:nvContentPartPr>
              <p14:xfrm>
                <a:off x="4223834" y="5986024"/>
                <a:ext cx="17280" cy="374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C765804-24D9-4B40-96E2-D852BA73893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215194" y="5977024"/>
                  <a:ext cx="349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274876F-98BE-4C4A-8D8D-6918A17CAD4B}"/>
              </a:ext>
            </a:extLst>
          </p:cNvPr>
          <p:cNvGrpSpPr/>
          <p:nvPr/>
        </p:nvGrpSpPr>
        <p:grpSpPr>
          <a:xfrm>
            <a:off x="10650194" y="718908"/>
            <a:ext cx="1100880" cy="2270476"/>
            <a:chOff x="10650194" y="718908"/>
            <a:chExt cx="1100880" cy="227047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4E3EC19-917E-41F1-8D72-FAA9FC30FD35}"/>
                    </a:ext>
                  </a:extLst>
                </p14:cNvPr>
                <p14:cNvContentPartPr/>
                <p14:nvPr/>
              </p14:nvContentPartPr>
              <p14:xfrm>
                <a:off x="10687634" y="2522824"/>
                <a:ext cx="234720" cy="405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4E3EC19-917E-41F1-8D72-FAA9FC30FD35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678634" y="2513824"/>
                  <a:ext cx="2523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BFB950B-28AF-46F1-9EB1-D15F95B3E67D}"/>
                    </a:ext>
                  </a:extLst>
                </p14:cNvPr>
                <p14:cNvContentPartPr/>
                <p14:nvPr/>
              </p14:nvContentPartPr>
              <p14:xfrm>
                <a:off x="10853234" y="2442904"/>
                <a:ext cx="283320" cy="494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BFB950B-28AF-46F1-9EB1-D15F95B3E67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844594" y="2434264"/>
                  <a:ext cx="3009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C908906-F9D0-4000-88C0-546EAC5C3758}"/>
                    </a:ext>
                  </a:extLst>
                </p14:cNvPr>
                <p14:cNvContentPartPr/>
                <p14:nvPr/>
              </p14:nvContentPartPr>
              <p14:xfrm>
                <a:off x="10722194" y="2738464"/>
                <a:ext cx="211320" cy="50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C908906-F9D0-4000-88C0-546EAC5C3758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713194" y="2729464"/>
                  <a:ext cx="228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2661E23-546C-4662-A74B-2B66136AD1D3}"/>
                    </a:ext>
                  </a:extLst>
                </p14:cNvPr>
                <p14:cNvContentPartPr/>
                <p14:nvPr/>
              </p14:nvContentPartPr>
              <p14:xfrm>
                <a:off x="10915514" y="2838544"/>
                <a:ext cx="128160" cy="150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2661E23-546C-4662-A74B-2B66136AD1D3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906514" y="2829544"/>
                  <a:ext cx="145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6CFDBFC-5ACC-4677-98F9-1DA256B1C131}"/>
                    </a:ext>
                  </a:extLst>
                </p14:cNvPr>
                <p14:cNvContentPartPr/>
                <p14:nvPr/>
              </p14:nvContentPartPr>
              <p14:xfrm>
                <a:off x="11317994" y="2804704"/>
                <a:ext cx="70200" cy="83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6CFDBFC-5ACC-4677-98F9-1DA256B1C131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1309354" y="2796064"/>
                  <a:ext cx="87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DD5376-7D39-48C9-98D6-C587D7FB5C72}"/>
                    </a:ext>
                  </a:extLst>
                </p14:cNvPr>
                <p14:cNvContentPartPr/>
                <p14:nvPr/>
              </p14:nvContentPartPr>
              <p14:xfrm>
                <a:off x="11478194" y="2725864"/>
                <a:ext cx="208800" cy="174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DD5376-7D39-48C9-98D6-C587D7FB5C7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1469194" y="2716864"/>
                  <a:ext cx="226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06B6328-6732-4A0E-94AF-ADF0CF754102}"/>
                    </a:ext>
                  </a:extLst>
                </p14:cNvPr>
                <p14:cNvContentPartPr/>
                <p14:nvPr/>
              </p14:nvContentPartPr>
              <p14:xfrm>
                <a:off x="10650194" y="2126868"/>
                <a:ext cx="197640" cy="4435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06B6328-6732-4A0E-94AF-ADF0CF75410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641554" y="2117868"/>
                  <a:ext cx="2152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1C11B53-8872-4D3B-B3B7-14C9D8F879C0}"/>
                    </a:ext>
                  </a:extLst>
                </p14:cNvPr>
                <p14:cNvContentPartPr/>
                <p14:nvPr/>
              </p14:nvContentPartPr>
              <p14:xfrm>
                <a:off x="10726154" y="1620708"/>
                <a:ext cx="106200" cy="3106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1C11B53-8872-4D3B-B3B7-14C9D8F879C0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717154" y="1612068"/>
                  <a:ext cx="1238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8A8E6ADE-9A95-4DA3-9BA0-2C21364834BA}"/>
                    </a:ext>
                  </a:extLst>
                </p14:cNvPr>
                <p14:cNvContentPartPr/>
                <p14:nvPr/>
              </p14:nvContentPartPr>
              <p14:xfrm>
                <a:off x="10934234" y="1662828"/>
                <a:ext cx="6120" cy="10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8A8E6ADE-9A95-4DA3-9BA0-2C21364834B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925234" y="1653828"/>
                  <a:ext cx="23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0720810-6CB2-43CE-8345-5DF647F056EE}"/>
                    </a:ext>
                  </a:extLst>
                </p14:cNvPr>
                <p14:cNvContentPartPr/>
                <p14:nvPr/>
              </p14:nvContentPartPr>
              <p14:xfrm>
                <a:off x="10904714" y="1544748"/>
                <a:ext cx="190080" cy="2638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0720810-6CB2-43CE-8345-5DF647F056E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896074" y="1536108"/>
                  <a:ext cx="207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9F07E4E-13F9-47C3-BB29-7EFD73121F89}"/>
                    </a:ext>
                  </a:extLst>
                </p14:cNvPr>
                <p14:cNvContentPartPr/>
                <p14:nvPr/>
              </p14:nvContentPartPr>
              <p14:xfrm>
                <a:off x="11154554" y="1524588"/>
                <a:ext cx="440640" cy="5072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9F07E4E-13F9-47C3-BB29-7EFD73121F8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145554" y="1515588"/>
                  <a:ext cx="4582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56BA6D2E-337C-48FB-8FE5-C6104C26F9CA}"/>
                    </a:ext>
                  </a:extLst>
                </p14:cNvPr>
                <p14:cNvContentPartPr/>
                <p14:nvPr/>
              </p14:nvContentPartPr>
              <p14:xfrm>
                <a:off x="11114594" y="1227948"/>
                <a:ext cx="43560" cy="723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56BA6D2E-337C-48FB-8FE5-C6104C26F9C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105594" y="1218948"/>
                  <a:ext cx="61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D922859-D1F4-4AD3-B453-1DA6C907DE7A}"/>
                    </a:ext>
                  </a:extLst>
                </p14:cNvPr>
                <p14:cNvContentPartPr/>
                <p14:nvPr/>
              </p14:nvContentPartPr>
              <p14:xfrm>
                <a:off x="11278034" y="1213548"/>
                <a:ext cx="146520" cy="2721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D922859-D1F4-4AD3-B453-1DA6C907DE7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1269034" y="1204908"/>
                  <a:ext cx="164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257ED75-EC43-46F3-80BD-0D608C6DB912}"/>
                    </a:ext>
                  </a:extLst>
                </p14:cNvPr>
                <p14:cNvContentPartPr/>
                <p14:nvPr/>
              </p14:nvContentPartPr>
              <p14:xfrm>
                <a:off x="11495474" y="1123908"/>
                <a:ext cx="99000" cy="2149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257ED75-EC43-46F3-80BD-0D608C6DB91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1486474" y="1115268"/>
                  <a:ext cx="116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BD92E2A-EDF0-4DE5-AEF6-8D9BE8E2CD14}"/>
                    </a:ext>
                  </a:extLst>
                </p14:cNvPr>
                <p14:cNvContentPartPr/>
                <p14:nvPr/>
              </p14:nvContentPartPr>
              <p14:xfrm>
                <a:off x="11609954" y="718908"/>
                <a:ext cx="141120" cy="4586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BD92E2A-EDF0-4DE5-AEF6-8D9BE8E2CD1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1601314" y="709908"/>
                  <a:ext cx="1587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41B6F56-0AFE-48A0-8F5D-DB1FD65924F1}"/>
                    </a:ext>
                  </a:extLst>
                </p14:cNvPr>
                <p14:cNvContentPartPr/>
                <p14:nvPr/>
              </p14:nvContentPartPr>
              <p14:xfrm>
                <a:off x="11512754" y="752748"/>
                <a:ext cx="236160" cy="2221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41B6F56-0AFE-48A0-8F5D-DB1FD65924F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503754" y="743748"/>
                  <a:ext cx="25380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0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3E15F326-0271-452A-A091-1744ADEAFCD9}"/>
                  </a:ext>
                </a:extLst>
              </p14:cNvPr>
              <p14:cNvContentPartPr/>
              <p14:nvPr/>
            </p14:nvContentPartPr>
            <p14:xfrm>
              <a:off x="7723394" y="1905468"/>
              <a:ext cx="297000" cy="39744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3E15F326-0271-452A-A091-1744ADEAFCD9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7714394" y="1896468"/>
                <a:ext cx="314640" cy="4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31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B6831-1417-4CA2-B428-2E1FEB5743E4}"/>
              </a:ext>
            </a:extLst>
          </p:cNvPr>
          <p:cNvGrpSpPr/>
          <p:nvPr/>
        </p:nvGrpSpPr>
        <p:grpSpPr>
          <a:xfrm>
            <a:off x="425834" y="435544"/>
            <a:ext cx="678600" cy="256680"/>
            <a:chOff x="425834" y="435544"/>
            <a:chExt cx="67860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A84CA0F-5093-4EDD-8B7B-14DD142D2812}"/>
                    </a:ext>
                  </a:extLst>
                </p14:cNvPr>
                <p14:cNvContentPartPr/>
                <p14:nvPr/>
              </p14:nvContentPartPr>
              <p14:xfrm>
                <a:off x="610874" y="489184"/>
                <a:ext cx="66600" cy="150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A84CA0F-5093-4EDD-8B7B-14DD142D28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1874" y="480184"/>
                  <a:ext cx="84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E03306-EA45-4AB2-98EC-AA0ED87A91D9}"/>
                    </a:ext>
                  </a:extLst>
                </p14:cNvPr>
                <p14:cNvContentPartPr/>
                <p14:nvPr/>
              </p14:nvContentPartPr>
              <p14:xfrm>
                <a:off x="425834" y="657304"/>
                <a:ext cx="400680" cy="34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E03306-EA45-4AB2-98EC-AA0ED87A91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7194" y="648664"/>
                  <a:ext cx="418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7B4FA82-5EC0-4049-8101-32A47D3903C1}"/>
                    </a:ext>
                  </a:extLst>
                </p14:cNvPr>
                <p14:cNvContentPartPr/>
                <p14:nvPr/>
              </p14:nvContentPartPr>
              <p14:xfrm>
                <a:off x="484154" y="435544"/>
                <a:ext cx="460080" cy="101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7B4FA82-5EC0-4049-8101-32A47D3903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5154" y="426544"/>
                  <a:ext cx="477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15ED1F-B83E-4D10-8E36-E97417DE6875}"/>
                    </a:ext>
                  </a:extLst>
                </p14:cNvPr>
                <p14:cNvContentPartPr/>
                <p14:nvPr/>
              </p14:nvContentPartPr>
              <p14:xfrm>
                <a:off x="919394" y="577024"/>
                <a:ext cx="185040" cy="106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15ED1F-B83E-4D10-8E36-E97417DE68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0394" y="568024"/>
                  <a:ext cx="2026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3C31EA-0E37-4479-800C-7CE55FAE807C}"/>
              </a:ext>
            </a:extLst>
          </p:cNvPr>
          <p:cNvGrpSpPr/>
          <p:nvPr/>
        </p:nvGrpSpPr>
        <p:grpSpPr>
          <a:xfrm>
            <a:off x="1500074" y="141784"/>
            <a:ext cx="1150920" cy="745920"/>
            <a:chOff x="1500074" y="141784"/>
            <a:chExt cx="1150920" cy="74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D0D79D-AC04-4DBC-9BE3-3C4FC7D118A3}"/>
                    </a:ext>
                  </a:extLst>
                </p14:cNvPr>
                <p14:cNvContentPartPr/>
                <p14:nvPr/>
              </p14:nvContentPartPr>
              <p14:xfrm>
                <a:off x="1554434" y="141784"/>
                <a:ext cx="309600" cy="593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D0D79D-AC04-4DBC-9BE3-3C4FC7D1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5794" y="133144"/>
                  <a:ext cx="32724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68C53F-5DD8-4FF8-84BE-328BAF9D3654}"/>
                    </a:ext>
                  </a:extLst>
                </p14:cNvPr>
                <p14:cNvContentPartPr/>
                <p14:nvPr/>
              </p14:nvContentPartPr>
              <p14:xfrm>
                <a:off x="1500074" y="570544"/>
                <a:ext cx="300240" cy="53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68C53F-5DD8-4FF8-84BE-328BAF9D36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1434" y="561544"/>
                  <a:ext cx="317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6FFC97-1E41-4BA1-B1B5-15382CFB16F9}"/>
                    </a:ext>
                  </a:extLst>
                </p14:cNvPr>
                <p14:cNvContentPartPr/>
                <p14:nvPr/>
              </p14:nvContentPartPr>
              <p14:xfrm>
                <a:off x="1804634" y="572704"/>
                <a:ext cx="112680" cy="101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6FFC97-1E41-4BA1-B1B5-15382CFB16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5994" y="563704"/>
                  <a:ext cx="130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15D35A-B8F8-4BCE-B3A9-DCC29DCB1960}"/>
                    </a:ext>
                  </a:extLst>
                </p14:cNvPr>
                <p14:cNvContentPartPr/>
                <p14:nvPr/>
              </p14:nvContentPartPr>
              <p14:xfrm>
                <a:off x="2013434" y="589264"/>
                <a:ext cx="117000" cy="101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15D35A-B8F8-4BCE-B3A9-DCC29DCB19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4794" y="580264"/>
                  <a:ext cx="134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952484-D225-4F62-8D4C-129D89DCE44C}"/>
                    </a:ext>
                  </a:extLst>
                </p14:cNvPr>
                <p14:cNvContentPartPr/>
                <p14:nvPr/>
              </p14:nvContentPartPr>
              <p14:xfrm>
                <a:off x="2301794" y="281824"/>
                <a:ext cx="195480" cy="403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952484-D225-4F62-8D4C-129D89DCE4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2794" y="272824"/>
                  <a:ext cx="2131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1F915D-F767-4BF4-8151-2DAD96615081}"/>
                    </a:ext>
                  </a:extLst>
                </p14:cNvPr>
                <p14:cNvContentPartPr/>
                <p14:nvPr/>
              </p14:nvContentPartPr>
              <p14:xfrm>
                <a:off x="2260394" y="524464"/>
                <a:ext cx="240120" cy="37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1F915D-F767-4BF4-8151-2DAD966150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51394" y="515824"/>
                  <a:ext cx="257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120DF1-E3C0-4278-885A-07417BF9E418}"/>
                    </a:ext>
                  </a:extLst>
                </p14:cNvPr>
                <p14:cNvContentPartPr/>
                <p14:nvPr/>
              </p14:nvContentPartPr>
              <p14:xfrm>
                <a:off x="2619674" y="707704"/>
                <a:ext cx="31320" cy="180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120DF1-E3C0-4278-885A-07417BF9E4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10674" y="698704"/>
                  <a:ext cx="4896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9DDFEA-239C-4503-ADB9-8FDD4D2E6E8D}"/>
                  </a:ext>
                </a:extLst>
              </p14:cNvPr>
              <p14:cNvContentPartPr/>
              <p14:nvPr/>
            </p14:nvContentPartPr>
            <p14:xfrm>
              <a:off x="2924594" y="500704"/>
              <a:ext cx="234360" cy="205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9DDFEA-239C-4503-ADB9-8FDD4D2E6E8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15954" y="491704"/>
                <a:ext cx="252000" cy="22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2F18AF0-1DDD-4D22-A4A3-369BEB76EC8F}"/>
              </a:ext>
            </a:extLst>
          </p:cNvPr>
          <p:cNvGrpSpPr/>
          <p:nvPr/>
        </p:nvGrpSpPr>
        <p:grpSpPr>
          <a:xfrm>
            <a:off x="3539834" y="260224"/>
            <a:ext cx="1887120" cy="411840"/>
            <a:chOff x="3539834" y="260224"/>
            <a:chExt cx="188712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53DB07-222C-439A-AE2A-2D0FC14FC352}"/>
                    </a:ext>
                  </a:extLst>
                </p14:cNvPr>
                <p14:cNvContentPartPr/>
                <p14:nvPr/>
              </p14:nvContentPartPr>
              <p14:xfrm>
                <a:off x="3539834" y="476944"/>
                <a:ext cx="206640" cy="177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53DB07-222C-439A-AE2A-2D0FC14FC3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31194" y="468304"/>
                  <a:ext cx="224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198B06-6DA5-4B46-A27E-F10DCB1D2481}"/>
                    </a:ext>
                  </a:extLst>
                </p14:cNvPr>
                <p14:cNvContentPartPr/>
                <p14:nvPr/>
              </p14:nvContentPartPr>
              <p14:xfrm>
                <a:off x="3719114" y="511504"/>
                <a:ext cx="183240" cy="135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198B06-6DA5-4B46-A27E-F10DCB1D24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0114" y="502504"/>
                  <a:ext cx="200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418E2A-3AA0-41CE-9A1A-B9F805A43A18}"/>
                    </a:ext>
                  </a:extLst>
                </p14:cNvPr>
                <p14:cNvContentPartPr/>
                <p14:nvPr/>
              </p14:nvContentPartPr>
              <p14:xfrm>
                <a:off x="3878234" y="497464"/>
                <a:ext cx="145800" cy="17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418E2A-3AA0-41CE-9A1A-B9F805A43A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69594" y="488824"/>
                  <a:ext cx="163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AE5F54-D0C1-4DF3-B84F-945CCD0FDFC9}"/>
                    </a:ext>
                  </a:extLst>
                </p14:cNvPr>
                <p14:cNvContentPartPr/>
                <p14:nvPr/>
              </p14:nvContentPartPr>
              <p14:xfrm>
                <a:off x="4152914" y="525184"/>
                <a:ext cx="106560" cy="116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AE5F54-D0C1-4DF3-B84F-945CCD0FDF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43914" y="516544"/>
                  <a:ext cx="124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D5CD3C9-E244-47A0-9757-14E9696EF277}"/>
                    </a:ext>
                  </a:extLst>
                </p14:cNvPr>
                <p14:cNvContentPartPr/>
                <p14:nvPr/>
              </p14:nvContentPartPr>
              <p14:xfrm>
                <a:off x="4419314" y="326824"/>
                <a:ext cx="150840" cy="330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D5CD3C9-E244-47A0-9757-14E9696EF2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10674" y="318184"/>
                  <a:ext cx="1684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302C41-5C1D-4550-9409-480DA0E56553}"/>
                    </a:ext>
                  </a:extLst>
                </p14:cNvPr>
                <p14:cNvContentPartPr/>
                <p14:nvPr/>
              </p14:nvContentPartPr>
              <p14:xfrm>
                <a:off x="4593554" y="260224"/>
                <a:ext cx="197640" cy="367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302C41-5C1D-4550-9409-480DA0E565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84914" y="251224"/>
                  <a:ext cx="215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5F7928-68A6-46F1-800F-8D6C103F9ED4}"/>
                    </a:ext>
                  </a:extLst>
                </p14:cNvPr>
                <p14:cNvContentPartPr/>
                <p14:nvPr/>
              </p14:nvContentPartPr>
              <p14:xfrm>
                <a:off x="4540634" y="426544"/>
                <a:ext cx="292320" cy="88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5F7928-68A6-46F1-800F-8D6C103F9E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1634" y="417544"/>
                  <a:ext cx="309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82A8AB0-2690-4E10-A4F9-E73CA2A09865}"/>
                    </a:ext>
                  </a:extLst>
                </p14:cNvPr>
                <p14:cNvContentPartPr/>
                <p14:nvPr/>
              </p14:nvContentPartPr>
              <p14:xfrm>
                <a:off x="4964714" y="469384"/>
                <a:ext cx="231120" cy="183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82A8AB0-2690-4E10-A4F9-E73CA2A098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55714" y="460744"/>
                  <a:ext cx="248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221DB3-9070-4E6A-9A9A-C98BC72378A4}"/>
                    </a:ext>
                  </a:extLst>
                </p14:cNvPr>
                <p14:cNvContentPartPr/>
                <p14:nvPr/>
              </p14:nvContentPartPr>
              <p14:xfrm>
                <a:off x="5259914" y="413584"/>
                <a:ext cx="167040" cy="241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221DB3-9070-4E6A-9A9A-C98BC72378A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51274" y="404944"/>
                  <a:ext cx="18468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B5E3CE-CF77-48C8-B426-DCA8DF1C015A}"/>
              </a:ext>
            </a:extLst>
          </p:cNvPr>
          <p:cNvGrpSpPr/>
          <p:nvPr/>
        </p:nvGrpSpPr>
        <p:grpSpPr>
          <a:xfrm>
            <a:off x="5750594" y="176344"/>
            <a:ext cx="1807920" cy="466920"/>
            <a:chOff x="5750594" y="176344"/>
            <a:chExt cx="180792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74D416-4313-4E24-9C27-2EE701C38999}"/>
                    </a:ext>
                  </a:extLst>
                </p14:cNvPr>
                <p14:cNvContentPartPr/>
                <p14:nvPr/>
              </p14:nvContentPartPr>
              <p14:xfrm>
                <a:off x="5750594" y="430864"/>
                <a:ext cx="220680" cy="212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74D416-4313-4E24-9C27-2EE701C389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41594" y="422224"/>
                  <a:ext cx="238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2D2674-E018-45E8-9E20-61C6335A50F4}"/>
                    </a:ext>
                  </a:extLst>
                </p14:cNvPr>
                <p14:cNvContentPartPr/>
                <p14:nvPr/>
              </p14:nvContentPartPr>
              <p14:xfrm>
                <a:off x="6046874" y="445264"/>
                <a:ext cx="215280" cy="157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2D2674-E018-45E8-9E20-61C6335A50F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38234" y="436264"/>
                  <a:ext cx="232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5D28A2-3A0C-4F8B-B4A9-EE6A9568DC94}"/>
                    </a:ext>
                  </a:extLst>
                </p14:cNvPr>
                <p14:cNvContentPartPr/>
                <p14:nvPr/>
              </p14:nvContentPartPr>
              <p14:xfrm>
                <a:off x="5994314" y="474784"/>
                <a:ext cx="214200" cy="136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5D28A2-3A0C-4F8B-B4A9-EE6A9568DC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85314" y="465784"/>
                  <a:ext cx="231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55BE23-3C81-401D-9276-CB575FF2D812}"/>
                    </a:ext>
                  </a:extLst>
                </p14:cNvPr>
                <p14:cNvContentPartPr/>
                <p14:nvPr/>
              </p14:nvContentPartPr>
              <p14:xfrm>
                <a:off x="6233354" y="176344"/>
                <a:ext cx="382320" cy="459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55BE23-3C81-401D-9276-CB575FF2D8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24354" y="167704"/>
                  <a:ext cx="3999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1DBE48-92CD-4A19-92E3-FDBBF1E27A64}"/>
                    </a:ext>
                  </a:extLst>
                </p14:cNvPr>
                <p14:cNvContentPartPr/>
                <p14:nvPr/>
              </p14:nvContentPartPr>
              <p14:xfrm>
                <a:off x="6465554" y="391624"/>
                <a:ext cx="210240" cy="208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1DBE48-92CD-4A19-92E3-FDBBF1E27A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56914" y="382624"/>
                  <a:ext cx="227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4041706-85AB-4AF6-878D-855A3E049741}"/>
                    </a:ext>
                  </a:extLst>
                </p14:cNvPr>
                <p14:cNvContentPartPr/>
                <p14:nvPr/>
              </p14:nvContentPartPr>
              <p14:xfrm>
                <a:off x="6659954" y="411424"/>
                <a:ext cx="231480" cy="227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4041706-85AB-4AF6-878D-855A3E04974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50954" y="402784"/>
                  <a:ext cx="249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90E073-E1A1-4F58-84FB-02C305A1178F}"/>
                    </a:ext>
                  </a:extLst>
                </p14:cNvPr>
                <p14:cNvContentPartPr/>
                <p14:nvPr/>
              </p14:nvContentPartPr>
              <p14:xfrm>
                <a:off x="6937514" y="469024"/>
                <a:ext cx="306360" cy="141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90E073-E1A1-4F58-84FB-02C305A117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28874" y="460384"/>
                  <a:ext cx="324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F7BF4AD-43B0-4B9C-8D75-D797F85C43C0}"/>
                    </a:ext>
                  </a:extLst>
                </p14:cNvPr>
                <p14:cNvContentPartPr/>
                <p14:nvPr/>
              </p14:nvContentPartPr>
              <p14:xfrm>
                <a:off x="7383914" y="432304"/>
                <a:ext cx="174600" cy="199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F7BF4AD-43B0-4B9C-8D75-D797F85C43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75274" y="423664"/>
                  <a:ext cx="19224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527610-79D2-4E9D-BD07-F10C594A3D39}"/>
              </a:ext>
            </a:extLst>
          </p:cNvPr>
          <p:cNvGrpSpPr/>
          <p:nvPr/>
        </p:nvGrpSpPr>
        <p:grpSpPr>
          <a:xfrm>
            <a:off x="7858394" y="175624"/>
            <a:ext cx="3807720" cy="496080"/>
            <a:chOff x="7858394" y="175624"/>
            <a:chExt cx="380772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54426CA-186C-4249-BDF5-3CD8542A83F8}"/>
                    </a:ext>
                  </a:extLst>
                </p14:cNvPr>
                <p14:cNvContentPartPr/>
                <p14:nvPr/>
              </p14:nvContentPartPr>
              <p14:xfrm>
                <a:off x="7858394" y="463264"/>
                <a:ext cx="166680" cy="136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54426CA-186C-4249-BDF5-3CD8542A83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49754" y="454624"/>
                  <a:ext cx="184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A55123-5A93-4E05-BE5D-2225D874E6FA}"/>
                    </a:ext>
                  </a:extLst>
                </p14:cNvPr>
                <p14:cNvContentPartPr/>
                <p14:nvPr/>
              </p14:nvContentPartPr>
              <p14:xfrm>
                <a:off x="8123354" y="368224"/>
                <a:ext cx="300600" cy="248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A55123-5A93-4E05-BE5D-2225D874E6F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14714" y="359224"/>
                  <a:ext cx="318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B738E0-0943-4456-BCA3-94750302C417}"/>
                    </a:ext>
                  </a:extLst>
                </p14:cNvPr>
                <p14:cNvContentPartPr/>
                <p14:nvPr/>
              </p14:nvContentPartPr>
              <p14:xfrm>
                <a:off x="8554994" y="413944"/>
                <a:ext cx="382680" cy="164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B738E0-0943-4456-BCA3-94750302C4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46354" y="404944"/>
                  <a:ext cx="400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0725E84-F9CB-4BFB-A2E0-737F3A120C7B}"/>
                    </a:ext>
                  </a:extLst>
                </p14:cNvPr>
                <p14:cNvContentPartPr/>
                <p14:nvPr/>
              </p14:nvContentPartPr>
              <p14:xfrm>
                <a:off x="9045674" y="423304"/>
                <a:ext cx="82800" cy="144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0725E84-F9CB-4BFB-A2E0-737F3A120C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37034" y="414304"/>
                  <a:ext cx="100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31DCFED-C2F5-408D-ACDF-15401BF8DD38}"/>
                    </a:ext>
                  </a:extLst>
                </p14:cNvPr>
                <p14:cNvContentPartPr/>
                <p14:nvPr/>
              </p14:nvContentPartPr>
              <p14:xfrm>
                <a:off x="9218114" y="406744"/>
                <a:ext cx="144000" cy="169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31DCFED-C2F5-408D-ACDF-15401BF8DD3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9114" y="398104"/>
                  <a:ext cx="161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EAFF89-3632-41B2-9C45-ABF501CFED40}"/>
                    </a:ext>
                  </a:extLst>
                </p14:cNvPr>
                <p14:cNvContentPartPr/>
                <p14:nvPr/>
              </p14:nvContentPartPr>
              <p14:xfrm>
                <a:off x="9381554" y="425824"/>
                <a:ext cx="194760" cy="200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EAFF89-3632-41B2-9C45-ABF501CFED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72914" y="417184"/>
                  <a:ext cx="212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7FE9FA9-9E0F-44B7-A4B5-1C221C316F23}"/>
                    </a:ext>
                  </a:extLst>
                </p14:cNvPr>
                <p14:cNvContentPartPr/>
                <p14:nvPr/>
              </p14:nvContentPartPr>
              <p14:xfrm>
                <a:off x="9813554" y="425104"/>
                <a:ext cx="289080" cy="222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7FE9FA9-9E0F-44B7-A4B5-1C221C316F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04554" y="416464"/>
                  <a:ext cx="306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E81CDF5-6B69-46C5-99C3-BE736E1CF400}"/>
                    </a:ext>
                  </a:extLst>
                </p14:cNvPr>
                <p14:cNvContentPartPr/>
                <p14:nvPr/>
              </p14:nvContentPartPr>
              <p14:xfrm>
                <a:off x="10147634" y="426904"/>
                <a:ext cx="263520" cy="135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E81CDF5-6B69-46C5-99C3-BE736E1CF4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38634" y="418264"/>
                  <a:ext cx="281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CEB373F-6D05-44ED-8C33-6DEF4DF5BC46}"/>
                    </a:ext>
                  </a:extLst>
                </p14:cNvPr>
                <p14:cNvContentPartPr/>
                <p14:nvPr/>
              </p14:nvContentPartPr>
              <p14:xfrm>
                <a:off x="10124954" y="421144"/>
                <a:ext cx="258120" cy="175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CEB373F-6D05-44ED-8C33-6DEF4DF5BC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115954" y="412504"/>
                  <a:ext cx="275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F660291-4006-4B3E-8CF1-EB6CF906F277}"/>
                    </a:ext>
                  </a:extLst>
                </p14:cNvPr>
                <p14:cNvContentPartPr/>
                <p14:nvPr/>
              </p14:nvContentPartPr>
              <p14:xfrm>
                <a:off x="10601234" y="175624"/>
                <a:ext cx="253440" cy="493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F660291-4006-4B3E-8CF1-EB6CF906F2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92594" y="166624"/>
                  <a:ext cx="2710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8B0A35-DED3-4BD5-A28E-FF99766FAD29}"/>
                    </a:ext>
                  </a:extLst>
                </p14:cNvPr>
                <p14:cNvContentPartPr/>
                <p14:nvPr/>
              </p14:nvContentPartPr>
              <p14:xfrm>
                <a:off x="10423394" y="398104"/>
                <a:ext cx="400320" cy="82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8B0A35-DED3-4BD5-A28E-FF99766FAD2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14754" y="389104"/>
                  <a:ext cx="417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49A16E-64C8-4720-A647-021572CD775A}"/>
                    </a:ext>
                  </a:extLst>
                </p14:cNvPr>
                <p14:cNvContentPartPr/>
                <p14:nvPr/>
              </p14:nvContentPartPr>
              <p14:xfrm>
                <a:off x="10755314" y="442384"/>
                <a:ext cx="178200" cy="183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49A16E-64C8-4720-A647-021572CD775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46314" y="433744"/>
                  <a:ext cx="195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49C37C-6B8E-47AA-AFAE-01CFD438BF02}"/>
                    </a:ext>
                  </a:extLst>
                </p14:cNvPr>
                <p14:cNvContentPartPr/>
                <p14:nvPr/>
              </p14:nvContentPartPr>
              <p14:xfrm>
                <a:off x="10885634" y="505384"/>
                <a:ext cx="214560" cy="113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49C37C-6B8E-47AA-AFAE-01CFD438BF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76994" y="496384"/>
                  <a:ext cx="232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4DC37CA-7E54-468C-A4BA-58A7F2AACDBF}"/>
                    </a:ext>
                  </a:extLst>
                </p14:cNvPr>
                <p14:cNvContentPartPr/>
                <p14:nvPr/>
              </p14:nvContentPartPr>
              <p14:xfrm>
                <a:off x="11137994" y="497824"/>
                <a:ext cx="275400" cy="104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4DC37CA-7E54-468C-A4BA-58A7F2AACD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29354" y="488824"/>
                  <a:ext cx="293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00631A0-B091-4448-9EE7-56D1AEC0D65E}"/>
                    </a:ext>
                  </a:extLst>
                </p14:cNvPr>
                <p14:cNvContentPartPr/>
                <p14:nvPr/>
              </p14:nvContentPartPr>
              <p14:xfrm>
                <a:off x="11472074" y="481624"/>
                <a:ext cx="194040" cy="190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00631A0-B091-4448-9EE7-56D1AEC0D6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463074" y="472624"/>
                  <a:ext cx="2116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5DF0B6-BDE9-4D75-9336-E46617909CB4}"/>
              </a:ext>
            </a:extLst>
          </p:cNvPr>
          <p:cNvGrpSpPr/>
          <p:nvPr/>
        </p:nvGrpSpPr>
        <p:grpSpPr>
          <a:xfrm>
            <a:off x="492434" y="907864"/>
            <a:ext cx="1037160" cy="539640"/>
            <a:chOff x="492434" y="907864"/>
            <a:chExt cx="1037160" cy="53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D9A4CAF-4839-4210-9AD1-32F1688328F0}"/>
                    </a:ext>
                  </a:extLst>
                </p14:cNvPr>
                <p14:cNvContentPartPr/>
                <p14:nvPr/>
              </p14:nvContentPartPr>
              <p14:xfrm>
                <a:off x="569474" y="984544"/>
                <a:ext cx="227160" cy="462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D9A4CAF-4839-4210-9AD1-32F1688328F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0474" y="975904"/>
                  <a:ext cx="2448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464A296-1152-438F-8DAE-60D8BB24B8F1}"/>
                    </a:ext>
                  </a:extLst>
                </p14:cNvPr>
                <p14:cNvContentPartPr/>
                <p14:nvPr/>
              </p14:nvContentPartPr>
              <p14:xfrm>
                <a:off x="492434" y="1163824"/>
                <a:ext cx="358920" cy="68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464A296-1152-438F-8DAE-60D8BB24B8F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3794" y="1155184"/>
                  <a:ext cx="376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58994B-2A7E-4146-941B-D647F1764CC3}"/>
                    </a:ext>
                  </a:extLst>
                </p14:cNvPr>
                <p14:cNvContentPartPr/>
                <p14:nvPr/>
              </p14:nvContentPartPr>
              <p14:xfrm>
                <a:off x="835514" y="907864"/>
                <a:ext cx="233280" cy="465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58994B-2A7E-4146-941B-D647F1764C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6514" y="899224"/>
                  <a:ext cx="2509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8F1371-E73A-4F18-A68C-781C3AEE0215}"/>
                    </a:ext>
                  </a:extLst>
                </p14:cNvPr>
                <p14:cNvContentPartPr/>
                <p14:nvPr/>
              </p14:nvContentPartPr>
              <p14:xfrm>
                <a:off x="1158794" y="1218904"/>
                <a:ext cx="108360" cy="131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8F1371-E73A-4F18-A68C-781C3AEE02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50154" y="1209904"/>
                  <a:ext cx="126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B2E0CEA-1B30-4DA5-80B7-977F701CC384}"/>
                    </a:ext>
                  </a:extLst>
                </p14:cNvPr>
                <p14:cNvContentPartPr/>
                <p14:nvPr/>
              </p14:nvContentPartPr>
              <p14:xfrm>
                <a:off x="1301714" y="1218904"/>
                <a:ext cx="227880" cy="161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B2E0CEA-1B30-4DA5-80B7-977F701CC38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93074" y="1210264"/>
                  <a:ext cx="24552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5985047-B0D3-46F2-8B46-40CCD348371F}"/>
              </a:ext>
            </a:extLst>
          </p:cNvPr>
          <p:cNvGrpSpPr/>
          <p:nvPr/>
        </p:nvGrpSpPr>
        <p:grpSpPr>
          <a:xfrm>
            <a:off x="1942154" y="1173904"/>
            <a:ext cx="797760" cy="251640"/>
            <a:chOff x="1942154" y="1173904"/>
            <a:chExt cx="79776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4E8021-35AF-4F78-852F-2A4A3A619D0E}"/>
                    </a:ext>
                  </a:extLst>
                </p14:cNvPr>
                <p14:cNvContentPartPr/>
                <p14:nvPr/>
              </p14:nvContentPartPr>
              <p14:xfrm>
                <a:off x="1942154" y="1226104"/>
                <a:ext cx="200520" cy="187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4E8021-35AF-4F78-852F-2A4A3A619D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33514" y="1217464"/>
                  <a:ext cx="218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557F902-660A-4BC7-AD3D-031DC008CA18}"/>
                    </a:ext>
                  </a:extLst>
                </p14:cNvPr>
                <p14:cNvContentPartPr/>
                <p14:nvPr/>
              </p14:nvContentPartPr>
              <p14:xfrm>
                <a:off x="2231954" y="1256344"/>
                <a:ext cx="148320" cy="169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557F902-660A-4BC7-AD3D-031DC008CA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22954" y="1247704"/>
                  <a:ext cx="165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B07403-6ACA-4EA9-888D-4B7315AF521D}"/>
                    </a:ext>
                  </a:extLst>
                </p14:cNvPr>
                <p14:cNvContentPartPr/>
                <p14:nvPr/>
              </p14:nvContentPartPr>
              <p14:xfrm>
                <a:off x="2475314" y="1173904"/>
                <a:ext cx="264600" cy="245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B07403-6ACA-4EA9-888D-4B7315AF521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66674" y="1164904"/>
                  <a:ext cx="28224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3E50B8F-C6B7-4346-A083-5107002110F5}"/>
              </a:ext>
            </a:extLst>
          </p:cNvPr>
          <p:cNvGrpSpPr/>
          <p:nvPr/>
        </p:nvGrpSpPr>
        <p:grpSpPr>
          <a:xfrm>
            <a:off x="3140234" y="819304"/>
            <a:ext cx="1546920" cy="543960"/>
            <a:chOff x="3140234" y="819304"/>
            <a:chExt cx="154692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266436-036A-4779-A9A3-DB1A295D52D2}"/>
                    </a:ext>
                  </a:extLst>
                </p14:cNvPr>
                <p14:cNvContentPartPr/>
                <p14:nvPr/>
              </p14:nvContentPartPr>
              <p14:xfrm>
                <a:off x="3140234" y="1128184"/>
                <a:ext cx="221760" cy="235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266436-036A-4779-A9A3-DB1A295D52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31234" y="1119544"/>
                  <a:ext cx="239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66F400-03EA-481B-B806-01CAC7948A02}"/>
                    </a:ext>
                  </a:extLst>
                </p14:cNvPr>
                <p14:cNvContentPartPr/>
                <p14:nvPr/>
              </p14:nvContentPartPr>
              <p14:xfrm>
                <a:off x="3424634" y="1174264"/>
                <a:ext cx="129240" cy="161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66F400-03EA-481B-B806-01CAC7948A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15634" y="1165264"/>
                  <a:ext cx="146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FCAAAA-5185-4661-909B-74E28E2381B5}"/>
                    </a:ext>
                  </a:extLst>
                </p14:cNvPr>
                <p14:cNvContentPartPr/>
                <p14:nvPr/>
              </p14:nvContentPartPr>
              <p14:xfrm>
                <a:off x="3783554" y="819304"/>
                <a:ext cx="267840" cy="526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FCAAAA-5185-4661-909B-74E28E2381B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74914" y="810664"/>
                  <a:ext cx="2854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BF4F9B4-20B2-4BE0-8D55-3985638B07E7}"/>
                    </a:ext>
                  </a:extLst>
                </p14:cNvPr>
                <p14:cNvContentPartPr/>
                <p14:nvPr/>
              </p14:nvContentPartPr>
              <p14:xfrm>
                <a:off x="3664394" y="1123864"/>
                <a:ext cx="318240" cy="62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BF4F9B4-20B2-4BE0-8D55-3985638B07E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55394" y="1114864"/>
                  <a:ext cx="335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309FE00-E215-48B4-831E-5243A59C8D54}"/>
                    </a:ext>
                  </a:extLst>
                </p14:cNvPr>
                <p14:cNvContentPartPr/>
                <p14:nvPr/>
              </p14:nvContentPartPr>
              <p14:xfrm>
                <a:off x="3947714" y="1158064"/>
                <a:ext cx="208440" cy="196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309FE00-E215-48B4-831E-5243A59C8D5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39074" y="1149064"/>
                  <a:ext cx="226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8B1B2FA-0DC6-447D-88D6-F6BA7EF98747}"/>
                    </a:ext>
                  </a:extLst>
                </p14:cNvPr>
                <p14:cNvContentPartPr/>
                <p14:nvPr/>
              </p14:nvContentPartPr>
              <p14:xfrm>
                <a:off x="4141394" y="876184"/>
                <a:ext cx="545760" cy="439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8B1B2FA-0DC6-447D-88D6-F6BA7EF987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32394" y="867544"/>
                  <a:ext cx="56340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8D2627-43F4-4DF8-B0A5-EA18FF38F5FC}"/>
              </a:ext>
            </a:extLst>
          </p:cNvPr>
          <p:cNvGrpSpPr/>
          <p:nvPr/>
        </p:nvGrpSpPr>
        <p:grpSpPr>
          <a:xfrm>
            <a:off x="4970474" y="856024"/>
            <a:ext cx="1453680" cy="472680"/>
            <a:chOff x="4970474" y="856024"/>
            <a:chExt cx="145368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576B988-5595-4ABC-B06C-AD240AD31A93}"/>
                    </a:ext>
                  </a:extLst>
                </p14:cNvPr>
                <p14:cNvContentPartPr/>
                <p14:nvPr/>
              </p14:nvContentPartPr>
              <p14:xfrm>
                <a:off x="4970474" y="1118464"/>
                <a:ext cx="262080" cy="190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576B988-5595-4ABC-B06C-AD240AD31A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61474" y="1109824"/>
                  <a:ext cx="27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F7CB1FB-9C31-4527-9EAE-E5139287FF86}"/>
                    </a:ext>
                  </a:extLst>
                </p14:cNvPr>
                <p14:cNvContentPartPr/>
                <p14:nvPr/>
              </p14:nvContentPartPr>
              <p14:xfrm>
                <a:off x="5172434" y="1108384"/>
                <a:ext cx="199080" cy="160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F7CB1FB-9C31-4527-9EAE-E5139287FF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63794" y="1099384"/>
                  <a:ext cx="216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B37C2F-D619-4551-8656-08EDACEE1144}"/>
                    </a:ext>
                  </a:extLst>
                </p14:cNvPr>
                <p14:cNvContentPartPr/>
                <p14:nvPr/>
              </p14:nvContentPartPr>
              <p14:xfrm>
                <a:off x="5349914" y="1075624"/>
                <a:ext cx="251640" cy="200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B37C2F-D619-4551-8656-08EDACEE114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40914" y="1066624"/>
                  <a:ext cx="269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9EB9E0C-3736-465C-896D-8C92FD7BA53A}"/>
                    </a:ext>
                  </a:extLst>
                </p14:cNvPr>
                <p14:cNvContentPartPr/>
                <p14:nvPr/>
              </p14:nvContentPartPr>
              <p14:xfrm>
                <a:off x="5625674" y="1102984"/>
                <a:ext cx="196920" cy="185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9EB9E0C-3736-465C-896D-8C92FD7BA5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17034" y="1094344"/>
                  <a:ext cx="214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06F9ED3-FA1C-4EFF-8F51-1FBAB34E6BEF}"/>
                    </a:ext>
                  </a:extLst>
                </p14:cNvPr>
                <p14:cNvContentPartPr/>
                <p14:nvPr/>
              </p14:nvContentPartPr>
              <p14:xfrm>
                <a:off x="5966234" y="901744"/>
                <a:ext cx="170280" cy="396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06F9ED3-FA1C-4EFF-8F51-1FBAB34E6B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57594" y="893104"/>
                  <a:ext cx="1879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1282B4-4EE3-4C29-B97A-9AA783AC83A1}"/>
                    </a:ext>
                  </a:extLst>
                </p14:cNvPr>
                <p14:cNvContentPartPr/>
                <p14:nvPr/>
              </p14:nvContentPartPr>
              <p14:xfrm>
                <a:off x="6181514" y="856024"/>
                <a:ext cx="194400" cy="472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1282B4-4EE3-4C29-B97A-9AA783AC83A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72514" y="847384"/>
                  <a:ext cx="2120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0C5EEA-48E2-4CAA-8C86-89E72CC8F8AC}"/>
                    </a:ext>
                  </a:extLst>
                </p14:cNvPr>
                <p14:cNvContentPartPr/>
                <p14:nvPr/>
              </p14:nvContentPartPr>
              <p14:xfrm>
                <a:off x="6100154" y="1093984"/>
                <a:ext cx="324000" cy="73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0C5EEA-48E2-4CAA-8C86-89E72CC8F8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91514" y="1085344"/>
                  <a:ext cx="34164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F8FF337-537F-4405-9560-A797F85EBA95}"/>
              </a:ext>
            </a:extLst>
          </p:cNvPr>
          <p:cNvGrpSpPr/>
          <p:nvPr/>
        </p:nvGrpSpPr>
        <p:grpSpPr>
          <a:xfrm>
            <a:off x="6688394" y="868624"/>
            <a:ext cx="2869920" cy="430920"/>
            <a:chOff x="6688394" y="868624"/>
            <a:chExt cx="286992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EEB53B5-8066-4211-9B03-F875EFBD2C6A}"/>
                    </a:ext>
                  </a:extLst>
                </p14:cNvPr>
                <p14:cNvContentPartPr/>
                <p14:nvPr/>
              </p14:nvContentPartPr>
              <p14:xfrm>
                <a:off x="6688394" y="1060504"/>
                <a:ext cx="397080" cy="239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EEB53B5-8066-4211-9B03-F875EFBD2C6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79754" y="1051864"/>
                  <a:ext cx="414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E120723-3D02-4926-9F6A-268F5A3BCD36}"/>
                    </a:ext>
                  </a:extLst>
                </p14:cNvPr>
                <p14:cNvContentPartPr/>
                <p14:nvPr/>
              </p14:nvContentPartPr>
              <p14:xfrm>
                <a:off x="7105274" y="1128184"/>
                <a:ext cx="120960" cy="142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E120723-3D02-4926-9F6A-268F5A3BCD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96274" y="1119544"/>
                  <a:ext cx="138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95C06D4-CF8F-45F2-B810-8E2AE69DE47E}"/>
                    </a:ext>
                  </a:extLst>
                </p14:cNvPr>
                <p14:cNvContentPartPr/>
                <p14:nvPr/>
              </p14:nvContentPartPr>
              <p14:xfrm>
                <a:off x="7310834" y="1127464"/>
                <a:ext cx="163440" cy="144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95C06D4-CF8F-45F2-B810-8E2AE69DE4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02194" y="1118464"/>
                  <a:ext cx="181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F4EEFE1-629D-4D69-8385-D14467A2EA8D}"/>
                    </a:ext>
                  </a:extLst>
                </p14:cNvPr>
                <p14:cNvContentPartPr/>
                <p14:nvPr/>
              </p14:nvContentPartPr>
              <p14:xfrm>
                <a:off x="7543754" y="868624"/>
                <a:ext cx="195840" cy="394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F4EEFE1-629D-4D69-8385-D14467A2EA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35114" y="859624"/>
                  <a:ext cx="2134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CBDE80D-F54E-45E0-8525-34D39DEA3D73}"/>
                    </a:ext>
                  </a:extLst>
                </p14:cNvPr>
                <p14:cNvContentPartPr/>
                <p14:nvPr/>
              </p14:nvContentPartPr>
              <p14:xfrm>
                <a:off x="7712594" y="1092184"/>
                <a:ext cx="227160" cy="152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CBDE80D-F54E-45E0-8525-34D39DEA3D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03594" y="1083544"/>
                  <a:ext cx="244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30D733F-BD04-49BB-A306-F0E016E2DB6A}"/>
                    </a:ext>
                  </a:extLst>
                </p14:cNvPr>
                <p14:cNvContentPartPr/>
                <p14:nvPr/>
              </p14:nvContentPartPr>
              <p14:xfrm>
                <a:off x="7928594" y="872224"/>
                <a:ext cx="177480" cy="381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30D733F-BD04-49BB-A306-F0E016E2DB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19954" y="863584"/>
                  <a:ext cx="1951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1787BE7-0BB8-43BF-98E7-5440E525F824}"/>
                    </a:ext>
                  </a:extLst>
                </p14:cNvPr>
                <p14:cNvContentPartPr/>
                <p14:nvPr/>
              </p14:nvContentPartPr>
              <p14:xfrm>
                <a:off x="8324954" y="1071664"/>
                <a:ext cx="169560" cy="177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1787BE7-0BB8-43BF-98E7-5440E525F82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15954" y="1063024"/>
                  <a:ext cx="187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D09616-31A2-4BA8-8956-637189826701}"/>
                    </a:ext>
                  </a:extLst>
                </p14:cNvPr>
                <p14:cNvContentPartPr/>
                <p14:nvPr/>
              </p14:nvContentPartPr>
              <p14:xfrm>
                <a:off x="8616194" y="1050784"/>
                <a:ext cx="146880" cy="189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D09616-31A2-4BA8-8956-63718982670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07554" y="1041784"/>
                  <a:ext cx="164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0ACCFAF-FCCD-4C89-B5F3-21F4EE918424}"/>
                    </a:ext>
                  </a:extLst>
                </p14:cNvPr>
                <p14:cNvContentPartPr/>
                <p14:nvPr/>
              </p14:nvContentPartPr>
              <p14:xfrm>
                <a:off x="8851634" y="1064464"/>
                <a:ext cx="162000" cy="181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0ACCFAF-FCCD-4C89-B5F3-21F4EE9184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42994" y="1055464"/>
                  <a:ext cx="179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4C32962-80BE-44E2-8395-2B8AF24FAD0D}"/>
                    </a:ext>
                  </a:extLst>
                </p14:cNvPr>
                <p14:cNvContentPartPr/>
                <p14:nvPr/>
              </p14:nvContentPartPr>
              <p14:xfrm>
                <a:off x="9071594" y="1105504"/>
                <a:ext cx="166680" cy="162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4C32962-80BE-44E2-8395-2B8AF24FAD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62954" y="1096864"/>
                  <a:ext cx="184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F0403C5-A9B9-43DA-93AB-8A117A28E537}"/>
                    </a:ext>
                  </a:extLst>
                </p14:cNvPr>
                <p14:cNvContentPartPr/>
                <p14:nvPr/>
              </p14:nvContentPartPr>
              <p14:xfrm>
                <a:off x="9296954" y="1064464"/>
                <a:ext cx="261360" cy="199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F0403C5-A9B9-43DA-93AB-8A117A28E5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87954" y="1055464"/>
                  <a:ext cx="27900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4C079F5-5B75-4175-92A5-D739BCD45A5B}"/>
              </a:ext>
            </a:extLst>
          </p:cNvPr>
          <p:cNvGrpSpPr/>
          <p:nvPr/>
        </p:nvGrpSpPr>
        <p:grpSpPr>
          <a:xfrm>
            <a:off x="9846314" y="864664"/>
            <a:ext cx="477000" cy="626400"/>
            <a:chOff x="9846314" y="864664"/>
            <a:chExt cx="477000" cy="62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775192A-5DD9-446C-ADB5-A682C62A86FC}"/>
                    </a:ext>
                  </a:extLst>
                </p14:cNvPr>
                <p14:cNvContentPartPr/>
                <p14:nvPr/>
              </p14:nvContentPartPr>
              <p14:xfrm>
                <a:off x="9846314" y="864664"/>
                <a:ext cx="171720" cy="370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775192A-5DD9-446C-ADB5-A682C62A86F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37314" y="855664"/>
                  <a:ext cx="1893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41AE489-2F0D-45A4-AECE-75D48C979F4F}"/>
                    </a:ext>
                  </a:extLst>
                </p14:cNvPr>
                <p14:cNvContentPartPr/>
                <p14:nvPr/>
              </p14:nvContentPartPr>
              <p14:xfrm>
                <a:off x="10093994" y="1101184"/>
                <a:ext cx="87480" cy="96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41AE489-2F0D-45A4-AECE-75D48C979F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84994" y="1092184"/>
                  <a:ext cx="105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38F294-12DB-49AE-B11E-9499700380EB}"/>
                    </a:ext>
                  </a:extLst>
                </p14:cNvPr>
                <p14:cNvContentPartPr/>
                <p14:nvPr/>
              </p14:nvContentPartPr>
              <p14:xfrm>
                <a:off x="10086794" y="1015504"/>
                <a:ext cx="236520" cy="475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38F294-12DB-49AE-B11E-9499700380E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7794" y="1006504"/>
                  <a:ext cx="25416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3823B5F-FD51-4ED5-8692-DDCC5EA29D87}"/>
              </a:ext>
            </a:extLst>
          </p:cNvPr>
          <p:cNvGrpSpPr/>
          <p:nvPr/>
        </p:nvGrpSpPr>
        <p:grpSpPr>
          <a:xfrm>
            <a:off x="602954" y="1620664"/>
            <a:ext cx="1594080" cy="460440"/>
            <a:chOff x="602954" y="1620664"/>
            <a:chExt cx="159408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F54CBA3-3226-40EC-ABC4-AA5584FEA8E4}"/>
                    </a:ext>
                  </a:extLst>
                </p14:cNvPr>
                <p14:cNvContentPartPr/>
                <p14:nvPr/>
              </p14:nvContentPartPr>
              <p14:xfrm>
                <a:off x="602954" y="1848184"/>
                <a:ext cx="241920" cy="232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F54CBA3-3226-40EC-ABC4-AA5584FEA8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4314" y="1839544"/>
                  <a:ext cx="259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C8462B2-27B4-4F24-9745-5C2DC9AC1F8A}"/>
                    </a:ext>
                  </a:extLst>
                </p14:cNvPr>
                <p14:cNvContentPartPr/>
                <p14:nvPr/>
              </p14:nvContentPartPr>
              <p14:xfrm>
                <a:off x="931994" y="1620664"/>
                <a:ext cx="288720" cy="450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C8462B2-27B4-4F24-9745-5C2DC9AC1F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2994" y="1612024"/>
                  <a:ext cx="306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73E23A1-93B8-4C32-9CE5-BC6897D6D3B5}"/>
                    </a:ext>
                  </a:extLst>
                </p14:cNvPr>
                <p14:cNvContentPartPr/>
                <p14:nvPr/>
              </p14:nvContentPartPr>
              <p14:xfrm>
                <a:off x="1259234" y="1880944"/>
                <a:ext cx="188640" cy="171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73E23A1-93B8-4C32-9CE5-BC6897D6D3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50594" y="1871944"/>
                  <a:ext cx="206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6DC5185-9E1E-446F-9618-54E1206C8C27}"/>
                    </a:ext>
                  </a:extLst>
                </p14:cNvPr>
                <p14:cNvContentPartPr/>
                <p14:nvPr/>
              </p14:nvContentPartPr>
              <p14:xfrm>
                <a:off x="1441034" y="1885984"/>
                <a:ext cx="194400" cy="167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6DC5185-9E1E-446F-9618-54E1206C8C2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32034" y="1877344"/>
                  <a:ext cx="212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9F5568C-1E78-4E39-A70C-DBA8C560DD35}"/>
                    </a:ext>
                  </a:extLst>
                </p14:cNvPr>
                <p14:cNvContentPartPr/>
                <p14:nvPr/>
              </p14:nvContentPartPr>
              <p14:xfrm>
                <a:off x="1783754" y="1819384"/>
                <a:ext cx="167760" cy="201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9F5568C-1E78-4E39-A70C-DBA8C560DD3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75114" y="1810384"/>
                  <a:ext cx="185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DECA196-9CC2-43EE-8F2C-29F59D1E6BD1}"/>
                    </a:ext>
                  </a:extLst>
                </p14:cNvPr>
                <p14:cNvContentPartPr/>
                <p14:nvPr/>
              </p14:nvContentPartPr>
              <p14:xfrm>
                <a:off x="1991114" y="1826224"/>
                <a:ext cx="205920" cy="211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DECA196-9CC2-43EE-8F2C-29F59D1E6BD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82114" y="1817584"/>
                  <a:ext cx="22356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3A8CE91-DC54-4592-B080-C7A4AD2BED3A}"/>
              </a:ext>
            </a:extLst>
          </p:cNvPr>
          <p:cNvGrpSpPr/>
          <p:nvPr/>
        </p:nvGrpSpPr>
        <p:grpSpPr>
          <a:xfrm>
            <a:off x="2725154" y="1583944"/>
            <a:ext cx="870120" cy="482400"/>
            <a:chOff x="2725154" y="1583944"/>
            <a:chExt cx="87012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E9F37E8-3389-407B-8705-4F3DCB1CC4D4}"/>
                    </a:ext>
                  </a:extLst>
                </p14:cNvPr>
                <p14:cNvContentPartPr/>
                <p14:nvPr/>
              </p14:nvContentPartPr>
              <p14:xfrm>
                <a:off x="2725154" y="1583944"/>
                <a:ext cx="243720" cy="461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E9F37E8-3389-407B-8705-4F3DCB1CC4D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16154" y="1575304"/>
                  <a:ext cx="2613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A38CFA-915D-4E5A-BBE7-E3472791CE14}"/>
                    </a:ext>
                  </a:extLst>
                </p14:cNvPr>
                <p14:cNvContentPartPr/>
                <p14:nvPr/>
              </p14:nvContentPartPr>
              <p14:xfrm>
                <a:off x="2900474" y="1803544"/>
                <a:ext cx="251280" cy="210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A38CFA-915D-4E5A-BBE7-E3472791CE1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91474" y="1794544"/>
                  <a:ext cx="268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F70D18E-B395-4472-951F-91020CB9BEC5}"/>
                    </a:ext>
                  </a:extLst>
                </p14:cNvPr>
                <p14:cNvContentPartPr/>
                <p14:nvPr/>
              </p14:nvContentPartPr>
              <p14:xfrm>
                <a:off x="3173714" y="1783744"/>
                <a:ext cx="171720" cy="226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F70D18E-B395-4472-951F-91020CB9BEC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64714" y="1774744"/>
                  <a:ext cx="189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DE96D8-C691-4259-A54F-B3EEC1C8B2EE}"/>
                    </a:ext>
                  </a:extLst>
                </p14:cNvPr>
                <p14:cNvContentPartPr/>
                <p14:nvPr/>
              </p14:nvContentPartPr>
              <p14:xfrm>
                <a:off x="3374594" y="1752064"/>
                <a:ext cx="220680" cy="314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2DE96D8-C691-4259-A54F-B3EEC1C8B2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65594" y="1743064"/>
                  <a:ext cx="2383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0E7A1E4-0CD6-4E8D-918E-987773948598}"/>
              </a:ext>
            </a:extLst>
          </p:cNvPr>
          <p:cNvGrpSpPr/>
          <p:nvPr/>
        </p:nvGrpSpPr>
        <p:grpSpPr>
          <a:xfrm>
            <a:off x="3953114" y="1544344"/>
            <a:ext cx="1137960" cy="483840"/>
            <a:chOff x="3953114" y="1544344"/>
            <a:chExt cx="113796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FD0C46A-2FE4-44FC-ADBB-3726D4475424}"/>
                    </a:ext>
                  </a:extLst>
                </p14:cNvPr>
                <p14:cNvContentPartPr/>
                <p14:nvPr/>
              </p14:nvContentPartPr>
              <p14:xfrm>
                <a:off x="4027274" y="1544704"/>
                <a:ext cx="311040" cy="483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FD0C46A-2FE4-44FC-ADBB-3726D44754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18634" y="1535704"/>
                  <a:ext cx="3286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53A934F-0477-48B5-A9F4-7415991B4C42}"/>
                    </a:ext>
                  </a:extLst>
                </p14:cNvPr>
                <p14:cNvContentPartPr/>
                <p14:nvPr/>
              </p14:nvContentPartPr>
              <p14:xfrm>
                <a:off x="3953114" y="1749544"/>
                <a:ext cx="410040" cy="104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53A934F-0477-48B5-A9F4-7415991B4C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44474" y="1740544"/>
                  <a:ext cx="427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F7D43FD-5E2A-4C0E-AA74-1F5EC0E645E4}"/>
                    </a:ext>
                  </a:extLst>
                </p14:cNvPr>
                <p14:cNvContentPartPr/>
                <p14:nvPr/>
              </p14:nvContentPartPr>
              <p14:xfrm>
                <a:off x="4328594" y="1544344"/>
                <a:ext cx="201960" cy="447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F7D43FD-5E2A-4C0E-AA74-1F5EC0E645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19594" y="1535344"/>
                  <a:ext cx="2196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1DA339E-287C-4677-A741-27ED20CBC689}"/>
                    </a:ext>
                  </a:extLst>
                </p14:cNvPr>
                <p14:cNvContentPartPr/>
                <p14:nvPr/>
              </p14:nvContentPartPr>
              <p14:xfrm>
                <a:off x="4660874" y="1811464"/>
                <a:ext cx="137160" cy="129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1DA339E-287C-4677-A741-27ED20CBC68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51874" y="1802824"/>
                  <a:ext cx="154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08B48D8-2BD4-4EFF-A980-47D76F1D082F}"/>
                    </a:ext>
                  </a:extLst>
                </p14:cNvPr>
                <p14:cNvContentPartPr/>
                <p14:nvPr/>
              </p14:nvContentPartPr>
              <p14:xfrm>
                <a:off x="4829714" y="1798864"/>
                <a:ext cx="261360" cy="177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08B48D8-2BD4-4EFF-A980-47D76F1D082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20714" y="1790224"/>
                  <a:ext cx="2790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A576EF8-B377-4461-822E-74986476B58B}"/>
              </a:ext>
            </a:extLst>
          </p:cNvPr>
          <p:cNvGrpSpPr/>
          <p:nvPr/>
        </p:nvGrpSpPr>
        <p:grpSpPr>
          <a:xfrm>
            <a:off x="5377634" y="1569904"/>
            <a:ext cx="1136160" cy="403920"/>
            <a:chOff x="5377634" y="1569904"/>
            <a:chExt cx="113616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489E8E3-10F7-42F7-803D-CC6F8CABE90A}"/>
                    </a:ext>
                  </a:extLst>
                </p14:cNvPr>
                <p14:cNvContentPartPr/>
                <p14:nvPr/>
              </p14:nvContentPartPr>
              <p14:xfrm>
                <a:off x="5377634" y="1718584"/>
                <a:ext cx="256320" cy="214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489E8E3-10F7-42F7-803D-CC6F8CABE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68994" y="1709944"/>
                  <a:ext cx="273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E05618A-BBFE-466E-B64C-A16F4A5DADBA}"/>
                    </a:ext>
                  </a:extLst>
                </p14:cNvPr>
                <p14:cNvContentPartPr/>
                <p14:nvPr/>
              </p14:nvContentPartPr>
              <p14:xfrm>
                <a:off x="5719634" y="1898944"/>
                <a:ext cx="31320" cy="35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E05618A-BBFE-466E-B64C-A16F4A5DADB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10634" y="1889944"/>
                  <a:ext cx="48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22C9EE8-79A0-4111-844B-78B69C0AC644}"/>
                    </a:ext>
                  </a:extLst>
                </p14:cNvPr>
                <p14:cNvContentPartPr/>
                <p14:nvPr/>
              </p14:nvContentPartPr>
              <p14:xfrm>
                <a:off x="5914754" y="1646224"/>
                <a:ext cx="138240" cy="299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22C9EE8-79A0-4111-844B-78B69C0AC64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05754" y="1637224"/>
                  <a:ext cx="155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3DFB6A0-13BD-4E9F-9A0D-0178E2881C70}"/>
                    </a:ext>
                  </a:extLst>
                </p14:cNvPr>
                <p14:cNvContentPartPr/>
                <p14:nvPr/>
              </p14:nvContentPartPr>
              <p14:xfrm>
                <a:off x="6277274" y="1672504"/>
                <a:ext cx="189000" cy="252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3DFB6A0-13BD-4E9F-9A0D-0178E2881C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68274" y="1663864"/>
                  <a:ext cx="206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A2069D4-7010-4FD6-BB3E-D0B5AD03F4D1}"/>
                    </a:ext>
                  </a:extLst>
                </p14:cNvPr>
                <p14:cNvContentPartPr/>
                <p14:nvPr/>
              </p14:nvContentPartPr>
              <p14:xfrm>
                <a:off x="6178994" y="1569904"/>
                <a:ext cx="160560" cy="95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A2069D4-7010-4FD6-BB3E-D0B5AD03F4D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70354" y="1560904"/>
                  <a:ext cx="178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DD0C0EB-48A0-415C-9CA9-7A109883B384}"/>
                    </a:ext>
                  </a:extLst>
                </p14:cNvPr>
                <p14:cNvContentPartPr/>
                <p14:nvPr/>
              </p14:nvContentPartPr>
              <p14:xfrm>
                <a:off x="6395714" y="1833424"/>
                <a:ext cx="118080" cy="140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DD0C0EB-48A0-415C-9CA9-7A109883B3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86714" y="1824784"/>
                  <a:ext cx="13572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6A05E75-3530-46FC-84A6-A16CA94E805B}"/>
              </a:ext>
            </a:extLst>
          </p:cNvPr>
          <p:cNvGrpSpPr/>
          <p:nvPr/>
        </p:nvGrpSpPr>
        <p:grpSpPr>
          <a:xfrm>
            <a:off x="6929594" y="1403944"/>
            <a:ext cx="1600560" cy="580680"/>
            <a:chOff x="6929594" y="1403944"/>
            <a:chExt cx="1600560" cy="58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FB41913-64B3-4281-8CEF-FB944B1DC635}"/>
                    </a:ext>
                  </a:extLst>
                </p14:cNvPr>
                <p14:cNvContentPartPr/>
                <p14:nvPr/>
              </p14:nvContentPartPr>
              <p14:xfrm>
                <a:off x="6929594" y="1820824"/>
                <a:ext cx="141120" cy="158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FB41913-64B3-4281-8CEF-FB944B1DC6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0594" y="1812184"/>
                  <a:ext cx="158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1D90329-4FB1-4155-8540-5FFF07B5F302}"/>
                    </a:ext>
                  </a:extLst>
                </p14:cNvPr>
                <p14:cNvContentPartPr/>
                <p14:nvPr/>
              </p14:nvContentPartPr>
              <p14:xfrm>
                <a:off x="7236314" y="1403944"/>
                <a:ext cx="365760" cy="579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1D90329-4FB1-4155-8540-5FFF07B5F30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27674" y="1394944"/>
                  <a:ext cx="3834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1B6FA84-50B6-4B2D-8172-DA5F3B94834F}"/>
                    </a:ext>
                  </a:extLst>
                </p14:cNvPr>
                <p14:cNvContentPartPr/>
                <p14:nvPr/>
              </p14:nvContentPartPr>
              <p14:xfrm>
                <a:off x="7174394" y="1794544"/>
                <a:ext cx="354600" cy="63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1B6FA84-50B6-4B2D-8172-DA5F3B9483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65394" y="1785904"/>
                  <a:ext cx="372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2A9B87-3732-4360-81E4-5B795AE8C238}"/>
                    </a:ext>
                  </a:extLst>
                </p14:cNvPr>
                <p14:cNvContentPartPr/>
                <p14:nvPr/>
              </p14:nvContentPartPr>
              <p14:xfrm>
                <a:off x="7864154" y="1510144"/>
                <a:ext cx="251280" cy="474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2A9B87-3732-4360-81E4-5B795AE8C23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55154" y="1501504"/>
                  <a:ext cx="2689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02688BB-ADD3-4DB2-94B5-4AB7BDC6D32A}"/>
                    </a:ext>
                  </a:extLst>
                </p14:cNvPr>
                <p14:cNvContentPartPr/>
                <p14:nvPr/>
              </p14:nvContentPartPr>
              <p14:xfrm>
                <a:off x="7809074" y="1714624"/>
                <a:ext cx="340920" cy="80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02688BB-ADD3-4DB2-94B5-4AB7BDC6D3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0434" y="1705624"/>
                  <a:ext cx="358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0F7DF99-9455-4924-9978-6E92FDBD675B}"/>
                    </a:ext>
                  </a:extLst>
                </p14:cNvPr>
                <p14:cNvContentPartPr/>
                <p14:nvPr/>
              </p14:nvContentPartPr>
              <p14:xfrm>
                <a:off x="8160074" y="1470184"/>
                <a:ext cx="171720" cy="481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0F7DF99-9455-4924-9978-6E92FDBD675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51434" y="1461544"/>
                  <a:ext cx="1893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6526ECD-36F6-440C-A16A-F89D1D21BEFE}"/>
                    </a:ext>
                  </a:extLst>
                </p14:cNvPr>
                <p14:cNvContentPartPr/>
                <p14:nvPr/>
              </p14:nvContentPartPr>
              <p14:xfrm>
                <a:off x="8371034" y="1792384"/>
                <a:ext cx="159120" cy="141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6526ECD-36F6-440C-A16A-F89D1D21BEF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62034" y="1783384"/>
                  <a:ext cx="1767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648441C-E8C3-44F4-B257-AEDCBB10137F}"/>
              </a:ext>
            </a:extLst>
          </p:cNvPr>
          <p:cNvGrpSpPr/>
          <p:nvPr/>
        </p:nvGrpSpPr>
        <p:grpSpPr>
          <a:xfrm>
            <a:off x="8842634" y="1435984"/>
            <a:ext cx="1233360" cy="490320"/>
            <a:chOff x="8842634" y="1435984"/>
            <a:chExt cx="123336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DBC3C55-6086-4F2C-89D0-AAFBBDB3D42D}"/>
                    </a:ext>
                  </a:extLst>
                </p14:cNvPr>
                <p14:cNvContentPartPr/>
                <p14:nvPr/>
              </p14:nvContentPartPr>
              <p14:xfrm>
                <a:off x="8974394" y="1435984"/>
                <a:ext cx="233280" cy="490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DBC3C55-6086-4F2C-89D0-AAFBBDB3D4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65394" y="1426984"/>
                  <a:ext cx="2509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EBC2E0C-F010-49E7-BF57-D77921DAD7E3}"/>
                    </a:ext>
                  </a:extLst>
                </p14:cNvPr>
                <p14:cNvContentPartPr/>
                <p14:nvPr/>
              </p14:nvContentPartPr>
              <p14:xfrm>
                <a:off x="8842634" y="1686184"/>
                <a:ext cx="382320" cy="69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EBC2E0C-F010-49E7-BF57-D77921DAD7E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33634" y="1677184"/>
                  <a:ext cx="399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E2283DE-4190-41A3-8011-B6820B03D3F5}"/>
                    </a:ext>
                  </a:extLst>
                </p14:cNvPr>
                <p14:cNvContentPartPr/>
                <p14:nvPr/>
              </p14:nvContentPartPr>
              <p14:xfrm>
                <a:off x="9181754" y="1733344"/>
                <a:ext cx="60480" cy="124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E2283DE-4190-41A3-8011-B6820B03D3F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73114" y="1724344"/>
                  <a:ext cx="78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342DE1E-AF88-49EC-9499-B6D448749A3E}"/>
                    </a:ext>
                  </a:extLst>
                </p14:cNvPr>
                <p14:cNvContentPartPr/>
                <p14:nvPr/>
              </p14:nvContentPartPr>
              <p14:xfrm>
                <a:off x="9299114" y="1754584"/>
                <a:ext cx="310680" cy="113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342DE1E-AF88-49EC-9499-B6D448749A3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90474" y="1745944"/>
                  <a:ext cx="328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D4FCE8D-857E-4D4A-A696-30EF2D786A90}"/>
                    </a:ext>
                  </a:extLst>
                </p14:cNvPr>
                <p14:cNvContentPartPr/>
                <p14:nvPr/>
              </p14:nvContentPartPr>
              <p14:xfrm>
                <a:off x="9707714" y="1682584"/>
                <a:ext cx="203400" cy="227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D4FCE8D-857E-4D4A-A696-30EF2D786A9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99074" y="1673584"/>
                  <a:ext cx="221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87F630F-2BF5-4D91-AD55-7B6102F501FA}"/>
                    </a:ext>
                  </a:extLst>
                </p14:cNvPr>
                <p14:cNvContentPartPr/>
                <p14:nvPr/>
              </p14:nvContentPartPr>
              <p14:xfrm>
                <a:off x="10068074" y="1902904"/>
                <a:ext cx="7920" cy="10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87F630F-2BF5-4D91-AD55-7B6102F501F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59074" y="1894264"/>
                  <a:ext cx="2556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DE00EB3-B4C0-4D72-A8DF-F8B0B8AD950C}"/>
                  </a:ext>
                </a:extLst>
              </p14:cNvPr>
              <p14:cNvContentPartPr/>
              <p14:nvPr/>
            </p14:nvContentPartPr>
            <p14:xfrm>
              <a:off x="3179474" y="2312988"/>
              <a:ext cx="2961360" cy="2314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DE00EB3-B4C0-4D72-A8DF-F8B0B8AD950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170474" y="2304348"/>
                <a:ext cx="297900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10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2DBBB-A691-4509-8F28-A537FD6B4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92" y="57410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83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F06F3-6AF3-47D1-9656-8CFDE4CC2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51FB419-F849-466C-A4A7-65C54254214B}"/>
              </a:ext>
            </a:extLst>
          </p:cNvPr>
          <p:cNvGrpSpPr/>
          <p:nvPr/>
        </p:nvGrpSpPr>
        <p:grpSpPr>
          <a:xfrm>
            <a:off x="2959920" y="2104574"/>
            <a:ext cx="199080" cy="88200"/>
            <a:chOff x="2959920" y="2104574"/>
            <a:chExt cx="19908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AE0FCAB-8BFF-4BD1-B536-980C7DE9D4CD}"/>
                    </a:ext>
                  </a:extLst>
                </p14:cNvPr>
                <p14:cNvContentPartPr/>
                <p14:nvPr/>
              </p14:nvContentPartPr>
              <p14:xfrm>
                <a:off x="2959920" y="2181614"/>
                <a:ext cx="13680" cy="11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AE0FCAB-8BFF-4BD1-B536-980C7DE9D4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50920" y="2172614"/>
                  <a:ext cx="31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6572815-F285-43AD-BEA6-C3652F6DD53B}"/>
                    </a:ext>
                  </a:extLst>
                </p14:cNvPr>
                <p14:cNvContentPartPr/>
                <p14:nvPr/>
              </p14:nvContentPartPr>
              <p14:xfrm>
                <a:off x="3019320" y="2106014"/>
                <a:ext cx="42480" cy="84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6572815-F285-43AD-BEA6-C3652F6DD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10320" y="2097014"/>
                  <a:ext cx="60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177C8CC-DCA5-4DBF-A489-B16DC52E6E39}"/>
                    </a:ext>
                  </a:extLst>
                </p14:cNvPr>
                <p14:cNvContentPartPr/>
                <p14:nvPr/>
              </p14:nvContentPartPr>
              <p14:xfrm>
                <a:off x="3097800" y="2104574"/>
                <a:ext cx="61200" cy="80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177C8CC-DCA5-4DBF-A489-B16DC52E6E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89160" y="2095934"/>
                  <a:ext cx="7884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E43F7B-EE26-47F5-BCAF-0FE35F015266}"/>
              </a:ext>
            </a:extLst>
          </p:cNvPr>
          <p:cNvGrpSpPr/>
          <p:nvPr/>
        </p:nvGrpSpPr>
        <p:grpSpPr>
          <a:xfrm>
            <a:off x="7398767" y="3514212"/>
            <a:ext cx="403920" cy="173520"/>
            <a:chOff x="7398767" y="3514212"/>
            <a:chExt cx="403920" cy="1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C688B4-14B8-45DE-BCDB-F027380EE5B4}"/>
                    </a:ext>
                  </a:extLst>
                </p14:cNvPr>
                <p14:cNvContentPartPr/>
                <p14:nvPr/>
              </p14:nvContentPartPr>
              <p14:xfrm>
                <a:off x="7398767" y="3566412"/>
                <a:ext cx="97200" cy="76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C688B4-14B8-45DE-BCDB-F027380EE5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89767" y="3557412"/>
                  <a:ext cx="114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B93BFC-C3CB-4808-BDB3-47D43F86E0E9}"/>
                    </a:ext>
                  </a:extLst>
                </p14:cNvPr>
                <p14:cNvContentPartPr/>
                <p14:nvPr/>
              </p14:nvContentPartPr>
              <p14:xfrm>
                <a:off x="7525847" y="3631212"/>
                <a:ext cx="6120" cy="12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B93BFC-C3CB-4808-BDB3-47D43F86E0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16847" y="3622572"/>
                  <a:ext cx="23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DA613A-B2E1-4151-9EA8-077FEB103F68}"/>
                    </a:ext>
                  </a:extLst>
                </p14:cNvPr>
                <p14:cNvContentPartPr/>
                <p14:nvPr/>
              </p14:nvContentPartPr>
              <p14:xfrm>
                <a:off x="7557527" y="3578652"/>
                <a:ext cx="39600" cy="72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DA613A-B2E1-4151-9EA8-077FEB103F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48887" y="3569652"/>
                  <a:ext cx="57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C6E708-D103-42AB-8990-3E7280570DC8}"/>
                    </a:ext>
                  </a:extLst>
                </p14:cNvPr>
                <p14:cNvContentPartPr/>
                <p14:nvPr/>
              </p14:nvContentPartPr>
              <p14:xfrm>
                <a:off x="7627367" y="3559932"/>
                <a:ext cx="40680" cy="77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C6E708-D103-42AB-8990-3E7280570D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18727" y="3551292"/>
                  <a:ext cx="58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23A7A3-7FBD-4294-B1E4-E5615FC5CF40}"/>
                    </a:ext>
                  </a:extLst>
                </p14:cNvPr>
                <p14:cNvContentPartPr/>
                <p14:nvPr/>
              </p14:nvContentPartPr>
              <p14:xfrm>
                <a:off x="7677767" y="3548772"/>
                <a:ext cx="57960" cy="52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23A7A3-7FBD-4294-B1E4-E5615FC5CF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69127" y="3539772"/>
                  <a:ext cx="75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B6421E-140A-4D34-9ADA-175B57ACE765}"/>
                    </a:ext>
                  </a:extLst>
                </p14:cNvPr>
                <p14:cNvContentPartPr/>
                <p14:nvPr/>
              </p14:nvContentPartPr>
              <p14:xfrm>
                <a:off x="7692167" y="3514212"/>
                <a:ext cx="110520" cy="173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B6421E-140A-4D34-9ADA-175B57ACE7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83527" y="3505572"/>
                  <a:ext cx="12816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D4F1BC8-27E5-46D0-8A73-A698D9D3F6EC}"/>
                  </a:ext>
                </a:extLst>
              </p14:cNvPr>
              <p14:cNvContentPartPr/>
              <p14:nvPr/>
            </p14:nvContentPartPr>
            <p14:xfrm>
              <a:off x="3698661" y="2204979"/>
              <a:ext cx="348120" cy="25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D4F1BC8-27E5-46D0-8A73-A698D9D3F6E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90021" y="2195979"/>
                <a:ext cx="3657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19B4F3A-6042-4BBD-9942-74BF8E4E6303}"/>
                  </a:ext>
                </a:extLst>
              </p14:cNvPr>
              <p14:cNvContentPartPr/>
              <p14:nvPr/>
            </p14:nvContentPartPr>
            <p14:xfrm>
              <a:off x="6855921" y="1156864"/>
              <a:ext cx="659520" cy="511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19B4F3A-6042-4BBD-9942-74BF8E4E63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46921" y="1148224"/>
                <a:ext cx="677160" cy="5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41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BA90851-54CB-45BF-B337-F902E2730683}"/>
              </a:ext>
            </a:extLst>
          </p:cNvPr>
          <p:cNvGrpSpPr/>
          <p:nvPr/>
        </p:nvGrpSpPr>
        <p:grpSpPr>
          <a:xfrm>
            <a:off x="342233" y="191901"/>
            <a:ext cx="811800" cy="336240"/>
            <a:chOff x="342233" y="191901"/>
            <a:chExt cx="81180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02957ED-8495-45D9-B249-AB21F604C7FF}"/>
                    </a:ext>
                  </a:extLst>
                </p14:cNvPr>
                <p14:cNvContentPartPr/>
                <p14:nvPr/>
              </p14:nvContentPartPr>
              <p14:xfrm>
                <a:off x="342233" y="289461"/>
                <a:ext cx="330480" cy="238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02957ED-8495-45D9-B249-AB21F604C7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233" y="280461"/>
                  <a:ext cx="348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9ED662A-87E5-4552-95DE-46647E91F6E2}"/>
                    </a:ext>
                  </a:extLst>
                </p14:cNvPr>
                <p14:cNvContentPartPr/>
                <p14:nvPr/>
              </p14:nvContentPartPr>
              <p14:xfrm>
                <a:off x="759473" y="452181"/>
                <a:ext cx="3960" cy="38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9ED662A-87E5-4552-95DE-46647E91F6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0833" y="443181"/>
                  <a:ext cx="21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8CBBC1-1446-4DF5-B4F4-50BEAB30FC32}"/>
                    </a:ext>
                  </a:extLst>
                </p14:cNvPr>
                <p14:cNvContentPartPr/>
                <p14:nvPr/>
              </p14:nvContentPartPr>
              <p14:xfrm>
                <a:off x="890873" y="255261"/>
                <a:ext cx="139680" cy="12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8CBBC1-1446-4DF5-B4F4-50BEAB30FC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1873" y="246261"/>
                  <a:ext cx="157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755270A-584A-45B9-92FE-27F7FC2143EF}"/>
                    </a:ext>
                  </a:extLst>
                </p14:cNvPr>
                <p14:cNvContentPartPr/>
                <p14:nvPr/>
              </p14:nvContentPartPr>
              <p14:xfrm>
                <a:off x="1012193" y="191901"/>
                <a:ext cx="141840" cy="303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755270A-584A-45B9-92FE-27F7FC2143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3553" y="183261"/>
                  <a:ext cx="15948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C5875E-1295-45EC-B866-9A294E1F6E8D}"/>
              </a:ext>
            </a:extLst>
          </p:cNvPr>
          <p:cNvGrpSpPr/>
          <p:nvPr/>
        </p:nvGrpSpPr>
        <p:grpSpPr>
          <a:xfrm>
            <a:off x="4439965" y="122781"/>
            <a:ext cx="1087560" cy="373680"/>
            <a:chOff x="4439965" y="122781"/>
            <a:chExt cx="108756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89C7E0-9F23-4AD6-B2DA-B2AF0162581C}"/>
                    </a:ext>
                  </a:extLst>
                </p14:cNvPr>
                <p14:cNvContentPartPr/>
                <p14:nvPr/>
              </p14:nvContentPartPr>
              <p14:xfrm>
                <a:off x="4583605" y="246621"/>
                <a:ext cx="118440" cy="216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89C7E0-9F23-4AD6-B2DA-B2AF016258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74965" y="237621"/>
                  <a:ext cx="136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8A1E1F3-074C-4E06-A6B5-DDE169DDF391}"/>
                    </a:ext>
                  </a:extLst>
                </p14:cNvPr>
                <p14:cNvContentPartPr/>
                <p14:nvPr/>
              </p14:nvContentPartPr>
              <p14:xfrm>
                <a:off x="4439965" y="198381"/>
                <a:ext cx="54576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8A1E1F3-074C-4E06-A6B5-DDE169DDF3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30965" y="189741"/>
                  <a:ext cx="563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BC5309-BE84-4378-90DC-B1A222BB045F}"/>
                    </a:ext>
                  </a:extLst>
                </p14:cNvPr>
                <p14:cNvContentPartPr/>
                <p14:nvPr/>
              </p14:nvContentPartPr>
              <p14:xfrm>
                <a:off x="4778005" y="326901"/>
                <a:ext cx="197640" cy="128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BC5309-BE84-4378-90DC-B1A222BB04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69365" y="318261"/>
                  <a:ext cx="215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A76373-EA92-4DC8-8312-EC0B10535F97}"/>
                    </a:ext>
                  </a:extLst>
                </p14:cNvPr>
                <p14:cNvContentPartPr/>
                <p14:nvPr/>
              </p14:nvContentPartPr>
              <p14:xfrm>
                <a:off x="4972405" y="304221"/>
                <a:ext cx="167040" cy="151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A76373-EA92-4DC8-8312-EC0B10535F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63405" y="295581"/>
                  <a:ext cx="184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4B62137-ABE0-46E1-BC03-8601C5136127}"/>
                    </a:ext>
                  </a:extLst>
                </p14:cNvPr>
                <p14:cNvContentPartPr/>
                <p14:nvPr/>
              </p14:nvContentPartPr>
              <p14:xfrm>
                <a:off x="5262565" y="122781"/>
                <a:ext cx="189720" cy="373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4B62137-ABE0-46E1-BC03-8601C51361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53565" y="114141"/>
                  <a:ext cx="207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8B800EC-3084-47DE-9698-8941A9AD1AFC}"/>
                    </a:ext>
                  </a:extLst>
                </p14:cNvPr>
                <p14:cNvContentPartPr/>
                <p14:nvPr/>
              </p14:nvContentPartPr>
              <p14:xfrm>
                <a:off x="5182285" y="300981"/>
                <a:ext cx="247320" cy="42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8B800EC-3084-47DE-9698-8941A9AD1A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73285" y="292341"/>
                  <a:ext cx="264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E57ADC-E174-4256-8D85-03FFEE2C7A21}"/>
                    </a:ext>
                  </a:extLst>
                </p14:cNvPr>
                <p14:cNvContentPartPr/>
                <p14:nvPr/>
              </p14:nvContentPartPr>
              <p14:xfrm>
                <a:off x="5357605" y="289461"/>
                <a:ext cx="169920" cy="165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E57ADC-E174-4256-8D85-03FFEE2C7A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48605" y="280461"/>
                  <a:ext cx="1875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81202D-2948-4575-A7E3-9930786178BD}"/>
              </a:ext>
            </a:extLst>
          </p:cNvPr>
          <p:cNvGrpSpPr/>
          <p:nvPr/>
        </p:nvGrpSpPr>
        <p:grpSpPr>
          <a:xfrm>
            <a:off x="5863405" y="-10059"/>
            <a:ext cx="999000" cy="492480"/>
            <a:chOff x="5863405" y="-10059"/>
            <a:chExt cx="99900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E7C1C90-5F88-41E8-B222-73DABADAC17B}"/>
                    </a:ext>
                  </a:extLst>
                </p14:cNvPr>
                <p14:cNvContentPartPr/>
                <p14:nvPr/>
              </p14:nvContentPartPr>
              <p14:xfrm>
                <a:off x="5914165" y="-10059"/>
                <a:ext cx="393840" cy="492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E7C1C90-5F88-41E8-B222-73DABADAC1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05525" y="-19059"/>
                  <a:ext cx="4114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91AAA4-D574-4EA6-A93B-1826664F5538}"/>
                    </a:ext>
                  </a:extLst>
                </p14:cNvPr>
                <p14:cNvContentPartPr/>
                <p14:nvPr/>
              </p14:nvContentPartPr>
              <p14:xfrm>
                <a:off x="5863405" y="307101"/>
                <a:ext cx="303840" cy="65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91AAA4-D574-4EA6-A93B-1826664F55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54765" y="298461"/>
                  <a:ext cx="321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FA1D858-760C-4CE5-8A92-14326E2416CD}"/>
                    </a:ext>
                  </a:extLst>
                </p14:cNvPr>
                <p14:cNvContentPartPr/>
                <p14:nvPr/>
              </p14:nvContentPartPr>
              <p14:xfrm>
                <a:off x="6085165" y="324741"/>
                <a:ext cx="11844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FA1D858-760C-4CE5-8A92-14326E2416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76525" y="315741"/>
                  <a:ext cx="136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EE6E2B-A678-4E42-8A61-A02AA486FC00}"/>
                    </a:ext>
                  </a:extLst>
                </p14:cNvPr>
                <p14:cNvContentPartPr/>
                <p14:nvPr/>
              </p14:nvContentPartPr>
              <p14:xfrm>
                <a:off x="6318085" y="266781"/>
                <a:ext cx="233280" cy="205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EE6E2B-A678-4E42-8A61-A02AA486FC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09445" y="258141"/>
                  <a:ext cx="250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9570099-A42A-4B93-A244-A751EFA8913A}"/>
                    </a:ext>
                  </a:extLst>
                </p14:cNvPr>
                <p14:cNvContentPartPr/>
                <p14:nvPr/>
              </p14:nvContentPartPr>
              <p14:xfrm>
                <a:off x="6639565" y="316821"/>
                <a:ext cx="222840" cy="131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9570099-A42A-4B93-A244-A751EFA891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30565" y="307821"/>
                  <a:ext cx="2404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96B2AD-0DCD-4D88-8CF6-923764943D54}"/>
              </a:ext>
            </a:extLst>
          </p:cNvPr>
          <p:cNvGrpSpPr/>
          <p:nvPr/>
        </p:nvGrpSpPr>
        <p:grpSpPr>
          <a:xfrm>
            <a:off x="7173805" y="43581"/>
            <a:ext cx="3423600" cy="575280"/>
            <a:chOff x="7173805" y="43581"/>
            <a:chExt cx="342360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B13277-A2A6-4508-A362-9F44289C1847}"/>
                    </a:ext>
                  </a:extLst>
                </p14:cNvPr>
                <p14:cNvContentPartPr/>
                <p14:nvPr/>
              </p14:nvContentPartPr>
              <p14:xfrm>
                <a:off x="7173805" y="208461"/>
                <a:ext cx="174960" cy="250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B13277-A2A6-4508-A362-9F44289C18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64805" y="199821"/>
                  <a:ext cx="192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F95BF68-FBBA-4EBF-8A37-2F5A9A2581D3}"/>
                    </a:ext>
                  </a:extLst>
                </p14:cNvPr>
                <p14:cNvContentPartPr/>
                <p14:nvPr/>
              </p14:nvContentPartPr>
              <p14:xfrm>
                <a:off x="7309165" y="82821"/>
                <a:ext cx="270000" cy="232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F95BF68-FBBA-4EBF-8A37-2F5A9A2581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00525" y="74181"/>
                  <a:ext cx="287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5E0C1E-0171-4247-A952-00B1CC53B318}"/>
                    </a:ext>
                  </a:extLst>
                </p14:cNvPr>
                <p14:cNvContentPartPr/>
                <p14:nvPr/>
              </p14:nvContentPartPr>
              <p14:xfrm>
                <a:off x="7455325" y="300981"/>
                <a:ext cx="116280" cy="111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5E0C1E-0171-4247-A952-00B1CC53B3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46685" y="292341"/>
                  <a:ext cx="133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7A48915-7CDF-4504-BCC2-59B07BB85729}"/>
                    </a:ext>
                  </a:extLst>
                </p14:cNvPr>
                <p14:cNvContentPartPr/>
                <p14:nvPr/>
              </p14:nvContentPartPr>
              <p14:xfrm>
                <a:off x="7523725" y="333741"/>
                <a:ext cx="196920" cy="285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7A48915-7CDF-4504-BCC2-59B07BB857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15085" y="325101"/>
                  <a:ext cx="2145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8E525C-1CDB-40CE-95E1-26D426842BF8}"/>
                    </a:ext>
                  </a:extLst>
                </p14:cNvPr>
                <p14:cNvContentPartPr/>
                <p14:nvPr/>
              </p14:nvContentPartPr>
              <p14:xfrm>
                <a:off x="7661245" y="264621"/>
                <a:ext cx="210600" cy="155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8E525C-1CDB-40CE-95E1-26D426842B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52245" y="255981"/>
                  <a:ext cx="228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21616D-DAAA-4F7D-AA0B-21FECF2BA805}"/>
                    </a:ext>
                  </a:extLst>
                </p14:cNvPr>
                <p14:cNvContentPartPr/>
                <p14:nvPr/>
              </p14:nvContentPartPr>
              <p14:xfrm>
                <a:off x="7882285" y="315741"/>
                <a:ext cx="127440" cy="104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21616D-DAAA-4F7D-AA0B-21FECF2BA8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73645" y="306741"/>
                  <a:ext cx="145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E2BC67-6834-4851-B5B5-C2353452A84F}"/>
                    </a:ext>
                  </a:extLst>
                </p14:cNvPr>
                <p14:cNvContentPartPr/>
                <p14:nvPr/>
              </p14:nvContentPartPr>
              <p14:xfrm>
                <a:off x="8153725" y="104421"/>
                <a:ext cx="170280" cy="30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E2BC67-6834-4851-B5B5-C2353452A8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45085" y="95421"/>
                  <a:ext cx="187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7E4941-F66C-4B3D-B75C-C453561B5D97}"/>
                    </a:ext>
                  </a:extLst>
                </p14:cNvPr>
                <p14:cNvContentPartPr/>
                <p14:nvPr/>
              </p14:nvContentPartPr>
              <p14:xfrm>
                <a:off x="8259925" y="287301"/>
                <a:ext cx="148680" cy="106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7E4941-F66C-4B3D-B75C-C453561B5D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50925" y="278661"/>
                  <a:ext cx="166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DED23E1-271F-4912-AF6D-B5E8FCE03439}"/>
                    </a:ext>
                  </a:extLst>
                </p14:cNvPr>
                <p14:cNvContentPartPr/>
                <p14:nvPr/>
              </p14:nvContentPartPr>
              <p14:xfrm>
                <a:off x="8560525" y="43581"/>
                <a:ext cx="281520" cy="378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DED23E1-271F-4912-AF6D-B5E8FCE0343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51885" y="34941"/>
                  <a:ext cx="2991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07E7FF8-B96A-4295-A53D-70966E3C45E8}"/>
                    </a:ext>
                  </a:extLst>
                </p14:cNvPr>
                <p14:cNvContentPartPr/>
                <p14:nvPr/>
              </p14:nvContentPartPr>
              <p14:xfrm>
                <a:off x="8421925" y="260301"/>
                <a:ext cx="324000" cy="69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7E7FF8-B96A-4295-A53D-70966E3C45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2925" y="251301"/>
                  <a:ext cx="341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8339C1-CE22-417D-B41D-F9270A83A1AE}"/>
                    </a:ext>
                  </a:extLst>
                </p14:cNvPr>
                <p14:cNvContentPartPr/>
                <p14:nvPr/>
              </p14:nvContentPartPr>
              <p14:xfrm>
                <a:off x="8684005" y="217821"/>
                <a:ext cx="183240" cy="198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8339C1-CE22-417D-B41D-F9270A83A1A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75365" y="208821"/>
                  <a:ext cx="200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371EFD7-9636-42C0-BA31-5596C8A16559}"/>
                    </a:ext>
                  </a:extLst>
                </p14:cNvPr>
                <p14:cNvContentPartPr/>
                <p14:nvPr/>
              </p14:nvContentPartPr>
              <p14:xfrm>
                <a:off x="8862205" y="308181"/>
                <a:ext cx="175320" cy="9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371EFD7-9636-42C0-BA31-5596C8A165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53565" y="299541"/>
                  <a:ext cx="192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21A7574-1E61-47B7-BEC2-695EE7EE9275}"/>
                    </a:ext>
                  </a:extLst>
                </p14:cNvPr>
                <p14:cNvContentPartPr/>
                <p14:nvPr/>
              </p14:nvContentPartPr>
              <p14:xfrm>
                <a:off x="9041125" y="301341"/>
                <a:ext cx="276120" cy="169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21A7574-1E61-47B7-BEC2-695EE7EE92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32125" y="292701"/>
                  <a:ext cx="293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1436E1-0537-478C-BDC8-CA7FA7675A73}"/>
                    </a:ext>
                  </a:extLst>
                </p14:cNvPr>
                <p14:cNvContentPartPr/>
                <p14:nvPr/>
              </p14:nvContentPartPr>
              <p14:xfrm>
                <a:off x="9419845" y="164901"/>
                <a:ext cx="543600" cy="326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1436E1-0537-478C-BDC8-CA7FA7675A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11205" y="156261"/>
                  <a:ext cx="5612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5855D5-21BE-424D-9499-B63392125F9F}"/>
                    </a:ext>
                  </a:extLst>
                </p14:cNvPr>
                <p14:cNvContentPartPr/>
                <p14:nvPr/>
              </p14:nvContentPartPr>
              <p14:xfrm>
                <a:off x="9945445" y="277941"/>
                <a:ext cx="187560" cy="14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5855D5-21BE-424D-9499-B63392125F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36805" y="269301"/>
                  <a:ext cx="205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C18F6A2-BB3D-47B7-A77B-7F96BD614E81}"/>
                    </a:ext>
                  </a:extLst>
                </p14:cNvPr>
                <p14:cNvContentPartPr/>
                <p14:nvPr/>
              </p14:nvContentPartPr>
              <p14:xfrm>
                <a:off x="10102765" y="306381"/>
                <a:ext cx="180000" cy="92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C18F6A2-BB3D-47B7-A77B-7F96BD614E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94125" y="297381"/>
                  <a:ext cx="197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F8CFA4-2E35-48B7-B609-343B8D0B28A8}"/>
                    </a:ext>
                  </a:extLst>
                </p14:cNvPr>
                <p14:cNvContentPartPr/>
                <p14:nvPr/>
              </p14:nvContentPartPr>
              <p14:xfrm>
                <a:off x="10284925" y="277941"/>
                <a:ext cx="201960" cy="165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F8CFA4-2E35-48B7-B609-343B8D0B28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76285" y="269301"/>
                  <a:ext cx="219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CBC7BC3-157F-4C9D-A8E9-A5A62EF35623}"/>
                    </a:ext>
                  </a:extLst>
                </p14:cNvPr>
                <p14:cNvContentPartPr/>
                <p14:nvPr/>
              </p14:nvContentPartPr>
              <p14:xfrm>
                <a:off x="10593805" y="439581"/>
                <a:ext cx="3600" cy="28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CBC7BC3-157F-4C9D-A8E9-A5A62EF3562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84805" y="430941"/>
                  <a:ext cx="2124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3C99051-F9C5-4E2F-B224-E162E8B52DFD}"/>
                  </a:ext>
                </a:extLst>
              </p14:cNvPr>
              <p14:cNvContentPartPr/>
              <p14:nvPr/>
            </p14:nvContentPartPr>
            <p14:xfrm>
              <a:off x="1426765" y="1864821"/>
              <a:ext cx="236160" cy="30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3C99051-F9C5-4E2F-B224-E162E8B52DF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17765" y="1856181"/>
                <a:ext cx="25380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AF45F2E-C7CC-40A7-B35F-2051C42E84F9}"/>
              </a:ext>
            </a:extLst>
          </p:cNvPr>
          <p:cNvGrpSpPr/>
          <p:nvPr/>
        </p:nvGrpSpPr>
        <p:grpSpPr>
          <a:xfrm>
            <a:off x="1346125" y="865821"/>
            <a:ext cx="7135200" cy="1132920"/>
            <a:chOff x="1346125" y="865821"/>
            <a:chExt cx="7135200" cy="11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938CF3-5579-401B-A1B2-D2526598F0A5}"/>
                    </a:ext>
                  </a:extLst>
                </p14:cNvPr>
                <p14:cNvContentPartPr/>
                <p14:nvPr/>
              </p14:nvContentPartPr>
              <p14:xfrm>
                <a:off x="1346125" y="1024581"/>
                <a:ext cx="204840" cy="16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938CF3-5579-401B-A1B2-D2526598F0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37485" y="1015581"/>
                  <a:ext cx="222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CF6CE7A-2188-4D16-B2B6-668B58F952BA}"/>
                    </a:ext>
                  </a:extLst>
                </p14:cNvPr>
                <p14:cNvContentPartPr/>
                <p14:nvPr/>
              </p14:nvContentPartPr>
              <p14:xfrm>
                <a:off x="1732405" y="874461"/>
                <a:ext cx="284400" cy="248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CF6CE7A-2188-4D16-B2B6-668B58F952B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23765" y="865821"/>
                  <a:ext cx="302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B5E8CA2-5459-4D67-9ECB-B4B9A63FFCBC}"/>
                    </a:ext>
                  </a:extLst>
                </p14:cNvPr>
                <p14:cNvContentPartPr/>
                <p14:nvPr/>
              </p14:nvContentPartPr>
              <p14:xfrm>
                <a:off x="2026165" y="962661"/>
                <a:ext cx="127080" cy="187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B5E8CA2-5459-4D67-9ECB-B4B9A63FFC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17165" y="953661"/>
                  <a:ext cx="144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A4FBBA1-5C49-45A5-B828-431495FDE8A3}"/>
                    </a:ext>
                  </a:extLst>
                </p14:cNvPr>
                <p14:cNvContentPartPr/>
                <p14:nvPr/>
              </p14:nvContentPartPr>
              <p14:xfrm>
                <a:off x="2107165" y="865821"/>
                <a:ext cx="226440" cy="275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A4FBBA1-5C49-45A5-B828-431495FDE8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98525" y="856821"/>
                  <a:ext cx="2440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20D46E-7A09-4287-8612-DE2789381CF8}"/>
                    </a:ext>
                  </a:extLst>
                </p14:cNvPr>
                <p14:cNvContentPartPr/>
                <p14:nvPr/>
              </p14:nvContentPartPr>
              <p14:xfrm>
                <a:off x="2442325" y="868701"/>
                <a:ext cx="225360" cy="246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20D46E-7A09-4287-8612-DE2789381C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33325" y="860061"/>
                  <a:ext cx="243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8FF9BB2-DB42-445D-A84E-3F2E411471C1}"/>
                    </a:ext>
                  </a:extLst>
                </p14:cNvPr>
                <p14:cNvContentPartPr/>
                <p14:nvPr/>
              </p14:nvContentPartPr>
              <p14:xfrm>
                <a:off x="1412365" y="1397541"/>
                <a:ext cx="240120" cy="35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8FF9BB2-DB42-445D-A84E-3F2E411471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03725" y="1388541"/>
                  <a:ext cx="257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99CA45-1C55-488F-9699-CFB18A80E58D}"/>
                    </a:ext>
                  </a:extLst>
                </p14:cNvPr>
                <p14:cNvContentPartPr/>
                <p14:nvPr/>
              </p14:nvContentPartPr>
              <p14:xfrm>
                <a:off x="1774885" y="1266861"/>
                <a:ext cx="388800" cy="28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99CA45-1C55-488F-9699-CFB18A80E5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66245" y="1257861"/>
                  <a:ext cx="4064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1896EF-00BB-4033-A9EC-84C0C0600F21}"/>
                    </a:ext>
                  </a:extLst>
                </p14:cNvPr>
                <p14:cNvContentPartPr/>
                <p14:nvPr/>
              </p14:nvContentPartPr>
              <p14:xfrm>
                <a:off x="2080165" y="1409421"/>
                <a:ext cx="122760" cy="106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1896EF-00BB-4033-A9EC-84C0C0600F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71525" y="1400781"/>
                  <a:ext cx="140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2D6542D-E0FE-4A38-A10B-CE9F2C6ACE3E}"/>
                    </a:ext>
                  </a:extLst>
                </p14:cNvPr>
                <p14:cNvContentPartPr/>
                <p14:nvPr/>
              </p14:nvContentPartPr>
              <p14:xfrm>
                <a:off x="2222365" y="1370901"/>
                <a:ext cx="181440" cy="152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2D6542D-E0FE-4A38-A10B-CE9F2C6ACE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13365" y="1362261"/>
                  <a:ext cx="199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58CB9A-5A43-422F-9505-B8030459D43B}"/>
                    </a:ext>
                  </a:extLst>
                </p14:cNvPr>
                <p14:cNvContentPartPr/>
                <p14:nvPr/>
              </p14:nvContentPartPr>
              <p14:xfrm>
                <a:off x="2380405" y="1402581"/>
                <a:ext cx="220680" cy="104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58CB9A-5A43-422F-9505-B8030459D4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71405" y="1393941"/>
                  <a:ext cx="238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B5C5475-284D-49C1-AE9D-A6B19AA6128E}"/>
                    </a:ext>
                  </a:extLst>
                </p14:cNvPr>
                <p14:cNvContentPartPr/>
                <p14:nvPr/>
              </p14:nvContentPartPr>
              <p14:xfrm>
                <a:off x="2639605" y="1427421"/>
                <a:ext cx="151560" cy="75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B5C5475-284D-49C1-AE9D-A6B19AA6128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30605" y="1418781"/>
                  <a:ext cx="16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37F5C3E-F9FB-4C05-9203-DBE3E442F83F}"/>
                    </a:ext>
                  </a:extLst>
                </p14:cNvPr>
                <p14:cNvContentPartPr/>
                <p14:nvPr/>
              </p14:nvContentPartPr>
              <p14:xfrm>
                <a:off x="2915365" y="1258941"/>
                <a:ext cx="109800" cy="270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37F5C3E-F9FB-4C05-9203-DBE3E442F8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06725" y="1250301"/>
                  <a:ext cx="127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75BCE0-FE97-4D44-9A16-A595939C3243}"/>
                    </a:ext>
                  </a:extLst>
                </p14:cNvPr>
                <p14:cNvContentPartPr/>
                <p14:nvPr/>
              </p14:nvContentPartPr>
              <p14:xfrm>
                <a:off x="3066565" y="1448661"/>
                <a:ext cx="161280" cy="270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75BCE0-FE97-4D44-9A16-A595939C324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57925" y="1439661"/>
                  <a:ext cx="178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46CBEF9-86EC-405A-92D8-1109E17E1720}"/>
                    </a:ext>
                  </a:extLst>
                </p14:cNvPr>
                <p14:cNvContentPartPr/>
                <p14:nvPr/>
              </p14:nvContentPartPr>
              <p14:xfrm>
                <a:off x="3166645" y="1300341"/>
                <a:ext cx="274680" cy="18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46CBEF9-86EC-405A-92D8-1109E17E17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58005" y="1291701"/>
                  <a:ext cx="292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E22FA55-F618-48A7-A632-5B25D870F7BD}"/>
                    </a:ext>
                  </a:extLst>
                </p14:cNvPr>
                <p14:cNvContentPartPr/>
                <p14:nvPr/>
              </p14:nvContentPartPr>
              <p14:xfrm>
                <a:off x="3468325" y="1358661"/>
                <a:ext cx="100800" cy="123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E22FA55-F618-48A7-A632-5B25D870F7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59325" y="1350021"/>
                  <a:ext cx="118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D0918F-2CBB-45D2-B7EB-A33AFC8430A8}"/>
                    </a:ext>
                  </a:extLst>
                </p14:cNvPr>
                <p14:cNvContentPartPr/>
                <p14:nvPr/>
              </p14:nvContentPartPr>
              <p14:xfrm>
                <a:off x="3544645" y="1387461"/>
                <a:ext cx="150840" cy="29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D0918F-2CBB-45D2-B7EB-A33AFC8430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36005" y="1378461"/>
                  <a:ext cx="168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16E5EAB-A277-4B8F-B5A9-574D4D7F5571}"/>
                    </a:ext>
                  </a:extLst>
                </p14:cNvPr>
                <p14:cNvContentPartPr/>
                <p14:nvPr/>
              </p14:nvContentPartPr>
              <p14:xfrm>
                <a:off x="3660205" y="1323381"/>
                <a:ext cx="187560" cy="158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16E5EAB-A277-4B8F-B5A9-574D4D7F55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51565" y="1314741"/>
                  <a:ext cx="205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28F9D16-DA6C-4373-97F4-82D0011F3DDE}"/>
                    </a:ext>
                  </a:extLst>
                </p14:cNvPr>
                <p14:cNvContentPartPr/>
                <p14:nvPr/>
              </p14:nvContentPartPr>
              <p14:xfrm>
                <a:off x="3871525" y="1379541"/>
                <a:ext cx="159840" cy="107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28F9D16-DA6C-4373-97F4-82D0011F3DD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62885" y="1370541"/>
                  <a:ext cx="177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D74731F-F666-46F4-8C7E-968E4ECD8284}"/>
                    </a:ext>
                  </a:extLst>
                </p14:cNvPr>
                <p14:cNvContentPartPr/>
                <p14:nvPr/>
              </p14:nvContentPartPr>
              <p14:xfrm>
                <a:off x="4123525" y="1162821"/>
                <a:ext cx="190440" cy="329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D74731F-F666-46F4-8C7E-968E4ECD82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14525" y="1154181"/>
                  <a:ext cx="2080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BA1DFBE-2A81-49B8-B0B6-466B64DAFE2D}"/>
                    </a:ext>
                  </a:extLst>
                </p14:cNvPr>
                <p14:cNvContentPartPr/>
                <p14:nvPr/>
              </p14:nvContentPartPr>
              <p14:xfrm>
                <a:off x="4252405" y="1373781"/>
                <a:ext cx="119520" cy="122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BA1DFBE-2A81-49B8-B0B6-466B64DAFE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43405" y="1364781"/>
                  <a:ext cx="137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C8034F2-BE92-403C-8FF3-A7551907B62E}"/>
                    </a:ext>
                  </a:extLst>
                </p14:cNvPr>
                <p14:cNvContentPartPr/>
                <p14:nvPr/>
              </p14:nvContentPartPr>
              <p14:xfrm>
                <a:off x="4497205" y="1134741"/>
                <a:ext cx="230040" cy="365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C8034F2-BE92-403C-8FF3-A7551907B6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88565" y="1125741"/>
                  <a:ext cx="2476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9C0CAE3-8FEE-41BC-9F47-86A51276EE70}"/>
                    </a:ext>
                  </a:extLst>
                </p14:cNvPr>
                <p14:cNvContentPartPr/>
                <p14:nvPr/>
              </p14:nvContentPartPr>
              <p14:xfrm>
                <a:off x="4413685" y="1358661"/>
                <a:ext cx="305640" cy="165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9C0CAE3-8FEE-41BC-9F47-86A51276EE7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05045" y="1349661"/>
                  <a:ext cx="32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9FCBA6A-D12D-4DE4-8551-9026A69467B9}"/>
                    </a:ext>
                  </a:extLst>
                </p14:cNvPr>
                <p14:cNvContentPartPr/>
                <p14:nvPr/>
              </p14:nvContentPartPr>
              <p14:xfrm>
                <a:off x="4797805" y="1335981"/>
                <a:ext cx="25920" cy="20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9FCBA6A-D12D-4DE4-8551-9026A69467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89165" y="1326981"/>
                  <a:ext cx="43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582633B-4592-4BFA-B053-881A32134242}"/>
                    </a:ext>
                  </a:extLst>
                </p14:cNvPr>
                <p14:cNvContentPartPr/>
                <p14:nvPr/>
              </p14:nvContentPartPr>
              <p14:xfrm>
                <a:off x="4805725" y="1399341"/>
                <a:ext cx="117720" cy="108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582633B-4592-4BFA-B053-881A3213424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97085" y="1390341"/>
                  <a:ext cx="135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26F303F-0911-4789-9BB0-0C42D66DAFA0}"/>
                    </a:ext>
                  </a:extLst>
                </p14:cNvPr>
                <p14:cNvContentPartPr/>
                <p14:nvPr/>
              </p14:nvContentPartPr>
              <p14:xfrm>
                <a:off x="4995805" y="1365501"/>
                <a:ext cx="254880" cy="150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26F303F-0911-4789-9BB0-0C42D66DAF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87165" y="1356501"/>
                  <a:ext cx="272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06FFE8-6F7F-4B8D-8F7F-794C9B5E6F53}"/>
                    </a:ext>
                  </a:extLst>
                </p14:cNvPr>
                <p14:cNvContentPartPr/>
                <p14:nvPr/>
              </p14:nvContentPartPr>
              <p14:xfrm>
                <a:off x="1904845" y="1702821"/>
                <a:ext cx="492120" cy="26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06FFE8-6F7F-4B8D-8F7F-794C9B5E6F5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95845" y="1694181"/>
                  <a:ext cx="5097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B930F5-2BD0-4453-B9D1-C4468A0706E1}"/>
                    </a:ext>
                  </a:extLst>
                </p14:cNvPr>
                <p14:cNvContentPartPr/>
                <p14:nvPr/>
              </p14:nvContentPartPr>
              <p14:xfrm>
                <a:off x="2575525" y="1814061"/>
                <a:ext cx="159480" cy="132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B930F5-2BD0-4453-B9D1-C4468A0706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66525" y="1805421"/>
                  <a:ext cx="177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8737066-35AA-43C9-835F-42D5FA2E92F5}"/>
                    </a:ext>
                  </a:extLst>
                </p14:cNvPr>
                <p14:cNvContentPartPr/>
                <p14:nvPr/>
              </p14:nvContentPartPr>
              <p14:xfrm>
                <a:off x="2796565" y="1816941"/>
                <a:ext cx="156960" cy="126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8737066-35AA-43C9-835F-42D5FA2E92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87925" y="1807941"/>
                  <a:ext cx="174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3934ED-2A54-4C14-981A-BC7FDED08B0E}"/>
                    </a:ext>
                  </a:extLst>
                </p14:cNvPr>
                <p14:cNvContentPartPr/>
                <p14:nvPr/>
              </p14:nvContentPartPr>
              <p14:xfrm>
                <a:off x="3079525" y="1693821"/>
                <a:ext cx="115920" cy="234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3934ED-2A54-4C14-981A-BC7FDED08B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70885" y="1685181"/>
                  <a:ext cx="133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B87DFB2-26B1-44D1-B2EB-C9072C621B26}"/>
                    </a:ext>
                  </a:extLst>
                </p14:cNvPr>
                <p14:cNvContentPartPr/>
                <p14:nvPr/>
              </p14:nvContentPartPr>
              <p14:xfrm>
                <a:off x="3065125" y="1769781"/>
                <a:ext cx="207000" cy="108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B87DFB2-26B1-44D1-B2EB-C9072C621B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56125" y="1761141"/>
                  <a:ext cx="224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7FA12E4-E7DD-44D7-B747-AD2EC1F41529}"/>
                    </a:ext>
                  </a:extLst>
                </p14:cNvPr>
                <p14:cNvContentPartPr/>
                <p14:nvPr/>
              </p14:nvContentPartPr>
              <p14:xfrm>
                <a:off x="3071605" y="1892541"/>
                <a:ext cx="95040" cy="16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7FA12E4-E7DD-44D7-B747-AD2EC1F415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62965" y="1883901"/>
                  <a:ext cx="112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ACF9592-4EB2-41D1-BA81-98EDAB1D9B06}"/>
                    </a:ext>
                  </a:extLst>
                </p14:cNvPr>
                <p14:cNvContentPartPr/>
                <p14:nvPr/>
              </p14:nvContentPartPr>
              <p14:xfrm>
                <a:off x="3269605" y="1820901"/>
                <a:ext cx="110880" cy="87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ACF9592-4EB2-41D1-BA81-98EDAB1D9B0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60605" y="1812261"/>
                  <a:ext cx="1285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E9F4484-EEEE-47CB-9BC0-214B449D06F3}"/>
                    </a:ext>
                  </a:extLst>
                </p14:cNvPr>
                <p14:cNvContentPartPr/>
                <p14:nvPr/>
              </p14:nvContentPartPr>
              <p14:xfrm>
                <a:off x="3459325" y="1829181"/>
                <a:ext cx="95040" cy="107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E9F4484-EEEE-47CB-9BC0-214B449D06F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50325" y="1820541"/>
                  <a:ext cx="112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BF99B73-1AD5-4B43-916C-7F0812CB2CB5}"/>
                    </a:ext>
                  </a:extLst>
                </p14:cNvPr>
                <p14:cNvContentPartPr/>
                <p14:nvPr/>
              </p14:nvContentPartPr>
              <p14:xfrm>
                <a:off x="3622405" y="1799301"/>
                <a:ext cx="239040" cy="115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BF99B73-1AD5-4B43-916C-7F0812CB2C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13405" y="1790301"/>
                  <a:ext cx="256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E3F256F-5439-4BB5-B3E7-9585818B3CFF}"/>
                    </a:ext>
                  </a:extLst>
                </p14:cNvPr>
                <p14:cNvContentPartPr/>
                <p14:nvPr/>
              </p14:nvContentPartPr>
              <p14:xfrm>
                <a:off x="3922645" y="1804341"/>
                <a:ext cx="244080" cy="129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E3F256F-5439-4BB5-B3E7-9585818B3C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14005" y="1795701"/>
                  <a:ext cx="261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4715EF0-68BA-4D98-B5DC-37CEA1377801}"/>
                    </a:ext>
                  </a:extLst>
                </p14:cNvPr>
                <p14:cNvContentPartPr/>
                <p14:nvPr/>
              </p14:nvContentPartPr>
              <p14:xfrm>
                <a:off x="4506925" y="1635501"/>
                <a:ext cx="223920" cy="340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4715EF0-68BA-4D98-B5DC-37CEA137780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98285" y="1626861"/>
                  <a:ext cx="241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B0DEF55-D9A3-4AF3-8A6D-F2A48D30F0D9}"/>
                    </a:ext>
                  </a:extLst>
                </p14:cNvPr>
                <p14:cNvContentPartPr/>
                <p14:nvPr/>
              </p14:nvContentPartPr>
              <p14:xfrm>
                <a:off x="4840285" y="1769421"/>
                <a:ext cx="162360" cy="178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B0DEF55-D9A3-4AF3-8A6D-F2A48D30F0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31285" y="1760421"/>
                  <a:ext cx="180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AC25802-28C0-413E-A722-0461959DBBB5}"/>
                    </a:ext>
                  </a:extLst>
                </p14:cNvPr>
                <p14:cNvContentPartPr/>
                <p14:nvPr/>
              </p14:nvContentPartPr>
              <p14:xfrm>
                <a:off x="5001205" y="1742781"/>
                <a:ext cx="179280" cy="195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AC25802-28C0-413E-A722-0461959DBB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92565" y="1733781"/>
                  <a:ext cx="196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74C2ED-B68B-4408-B63A-C02149146720}"/>
                    </a:ext>
                  </a:extLst>
                </p14:cNvPr>
                <p14:cNvContentPartPr/>
                <p14:nvPr/>
              </p14:nvContentPartPr>
              <p14:xfrm>
                <a:off x="5235565" y="1765821"/>
                <a:ext cx="192600" cy="178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74C2ED-B68B-4408-B63A-C0214914672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26925" y="1756821"/>
                  <a:ext cx="210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B4853A1-BA7D-489B-B1A0-5755DC9BEA10}"/>
                    </a:ext>
                  </a:extLst>
                </p14:cNvPr>
                <p14:cNvContentPartPr/>
                <p14:nvPr/>
              </p14:nvContentPartPr>
              <p14:xfrm>
                <a:off x="5642365" y="1737741"/>
                <a:ext cx="351000" cy="255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B4853A1-BA7D-489B-B1A0-5755DC9BEA1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33725" y="1728741"/>
                  <a:ext cx="3686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D8281FF-05D3-4E5E-B850-BCD682EC0EF9}"/>
                    </a:ext>
                  </a:extLst>
                </p14:cNvPr>
                <p14:cNvContentPartPr/>
                <p14:nvPr/>
              </p14:nvContentPartPr>
              <p14:xfrm>
                <a:off x="5638045" y="1866621"/>
                <a:ext cx="258840" cy="31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D8281FF-05D3-4E5E-B850-BCD682EC0EF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29045" y="1857981"/>
                  <a:ext cx="276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2FC8C35-D52E-4124-A01C-D2627AFF1CE5}"/>
                    </a:ext>
                  </a:extLst>
                </p14:cNvPr>
                <p14:cNvContentPartPr/>
                <p14:nvPr/>
              </p14:nvContentPartPr>
              <p14:xfrm>
                <a:off x="6201445" y="1600581"/>
                <a:ext cx="241920" cy="384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2FC8C35-D52E-4124-A01C-D2627AFF1C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92805" y="1591581"/>
                  <a:ext cx="2595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89CF1D-D1EF-43BF-9302-3AD40D0EE69D}"/>
                    </a:ext>
                  </a:extLst>
                </p14:cNvPr>
                <p14:cNvContentPartPr/>
                <p14:nvPr/>
              </p14:nvContentPartPr>
              <p14:xfrm>
                <a:off x="6146725" y="1797141"/>
                <a:ext cx="291600" cy="45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89CF1D-D1EF-43BF-9302-3AD40D0EE69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37725" y="1788141"/>
                  <a:ext cx="309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097351A-1744-488C-A085-849EA6C5DD5A}"/>
                    </a:ext>
                  </a:extLst>
                </p14:cNvPr>
                <p14:cNvContentPartPr/>
                <p14:nvPr/>
              </p14:nvContentPartPr>
              <p14:xfrm>
                <a:off x="6373525" y="1807221"/>
                <a:ext cx="164880" cy="122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097351A-1744-488C-A085-849EA6C5DD5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64525" y="1798221"/>
                  <a:ext cx="182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78E36B0-9E00-4908-8043-ED471CEBA4B5}"/>
                    </a:ext>
                  </a:extLst>
                </p14:cNvPr>
                <p14:cNvContentPartPr/>
                <p14:nvPr/>
              </p14:nvContentPartPr>
              <p14:xfrm>
                <a:off x="6532285" y="1788501"/>
                <a:ext cx="142560" cy="150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78E36B0-9E00-4908-8043-ED471CEBA4B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23645" y="1779861"/>
                  <a:ext cx="160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BB56A6-85CC-40B4-AD4F-E48361F5F8E2}"/>
                    </a:ext>
                  </a:extLst>
                </p14:cNvPr>
                <p14:cNvContentPartPr/>
                <p14:nvPr/>
              </p14:nvContentPartPr>
              <p14:xfrm>
                <a:off x="6765205" y="1620741"/>
                <a:ext cx="144720" cy="302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BB56A6-85CC-40B4-AD4F-E48361F5F8E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56565" y="1612101"/>
                  <a:ext cx="162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D49D357-8FD9-42F5-8F96-D0918DE14C51}"/>
                    </a:ext>
                  </a:extLst>
                </p14:cNvPr>
                <p14:cNvContentPartPr/>
                <p14:nvPr/>
              </p14:nvContentPartPr>
              <p14:xfrm>
                <a:off x="6650365" y="1742781"/>
                <a:ext cx="337320" cy="59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D49D357-8FD9-42F5-8F96-D0918DE14C5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41365" y="1733781"/>
                  <a:ext cx="354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C9DED91-9F1D-45EC-8350-3B9034AB1DA9}"/>
                    </a:ext>
                  </a:extLst>
                </p14:cNvPr>
                <p14:cNvContentPartPr/>
                <p14:nvPr/>
              </p14:nvContentPartPr>
              <p14:xfrm>
                <a:off x="7084885" y="1849701"/>
                <a:ext cx="46440" cy="100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C9DED91-9F1D-45EC-8350-3B9034AB1D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76245" y="1840701"/>
                  <a:ext cx="64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465A935-D1DF-4090-BFBB-F1A61FEAE25A}"/>
                    </a:ext>
                  </a:extLst>
                </p14:cNvPr>
                <p14:cNvContentPartPr/>
                <p14:nvPr/>
              </p14:nvContentPartPr>
              <p14:xfrm>
                <a:off x="7187845" y="1714701"/>
                <a:ext cx="21960" cy="3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465A935-D1DF-4090-BFBB-F1A61FEAE25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79205" y="1706061"/>
                  <a:ext cx="39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8022CEF-DC94-43D2-BC19-D2280BBA6516}"/>
                    </a:ext>
                  </a:extLst>
                </p14:cNvPr>
                <p14:cNvContentPartPr/>
                <p14:nvPr/>
              </p14:nvContentPartPr>
              <p14:xfrm>
                <a:off x="7275325" y="1545861"/>
                <a:ext cx="265680" cy="452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8022CEF-DC94-43D2-BC19-D2280BBA651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66325" y="1536861"/>
                  <a:ext cx="283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6615C3F-1BC1-49F5-975C-5EEA497B97FC}"/>
                    </a:ext>
                  </a:extLst>
                </p14:cNvPr>
                <p14:cNvContentPartPr/>
                <p14:nvPr/>
              </p14:nvContentPartPr>
              <p14:xfrm>
                <a:off x="7241845" y="1851861"/>
                <a:ext cx="243000" cy="39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6615C3F-1BC1-49F5-975C-5EEA497B97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32845" y="1843221"/>
                  <a:ext cx="260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AAD38CC-C368-4A27-B733-D7D46ECD22FA}"/>
                    </a:ext>
                  </a:extLst>
                </p14:cNvPr>
                <p14:cNvContentPartPr/>
                <p14:nvPr/>
              </p14:nvContentPartPr>
              <p14:xfrm>
                <a:off x="7663045" y="1728381"/>
                <a:ext cx="410760" cy="240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AAD38CC-C368-4A27-B733-D7D46ECD22F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54405" y="1719741"/>
                  <a:ext cx="428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6E63CD0-EA5F-4D86-8762-D14FDBDE0F31}"/>
                    </a:ext>
                  </a:extLst>
                </p14:cNvPr>
                <p14:cNvContentPartPr/>
                <p14:nvPr/>
              </p14:nvContentPartPr>
              <p14:xfrm>
                <a:off x="8233285" y="1805421"/>
                <a:ext cx="43560" cy="114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6E63CD0-EA5F-4D86-8762-D14FDBDE0F3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24285" y="1796781"/>
                  <a:ext cx="61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3C101D2-B883-436D-BE14-CBA770C39E81}"/>
                    </a:ext>
                  </a:extLst>
                </p14:cNvPr>
                <p14:cNvContentPartPr/>
                <p14:nvPr/>
              </p14:nvContentPartPr>
              <p14:xfrm>
                <a:off x="8319325" y="1729101"/>
                <a:ext cx="4320" cy="7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3C101D2-B883-436D-BE14-CBA770C39E8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10325" y="1720101"/>
                  <a:ext cx="21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72A4C2-E6CE-4168-B8BA-A938A1511F9D}"/>
                    </a:ext>
                  </a:extLst>
                </p14:cNvPr>
                <p14:cNvContentPartPr/>
                <p14:nvPr/>
              </p14:nvContentPartPr>
              <p14:xfrm>
                <a:off x="8297725" y="1770501"/>
                <a:ext cx="183600" cy="151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72A4C2-E6CE-4168-B8BA-A938A1511F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88725" y="1761861"/>
                  <a:ext cx="20124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E3246E7-9055-46DB-AEE3-DE37F575F2CF}"/>
              </a:ext>
            </a:extLst>
          </p:cNvPr>
          <p:cNvGrpSpPr/>
          <p:nvPr/>
        </p:nvGrpSpPr>
        <p:grpSpPr>
          <a:xfrm>
            <a:off x="8699845" y="1573941"/>
            <a:ext cx="1368720" cy="486720"/>
            <a:chOff x="8699845" y="1573941"/>
            <a:chExt cx="136872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2148AE9-C226-47C2-AC7F-7A8FAAD00E9C}"/>
                    </a:ext>
                  </a:extLst>
                </p14:cNvPr>
                <p14:cNvContentPartPr/>
                <p14:nvPr/>
              </p14:nvContentPartPr>
              <p14:xfrm>
                <a:off x="8715685" y="1669701"/>
                <a:ext cx="163080" cy="289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2148AE9-C226-47C2-AC7F-7A8FAAD00E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07045" y="1660701"/>
                  <a:ext cx="180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A8B3EDF-132F-42FE-8AEB-6E673B0E226B}"/>
                    </a:ext>
                  </a:extLst>
                </p14:cNvPr>
                <p14:cNvContentPartPr/>
                <p14:nvPr/>
              </p14:nvContentPartPr>
              <p14:xfrm>
                <a:off x="8723605" y="1717581"/>
                <a:ext cx="299520" cy="138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A8B3EDF-132F-42FE-8AEB-6E673B0E22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14965" y="1708941"/>
                  <a:ext cx="317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38902D3-0BD0-4107-ADE6-9B44F349D7D6}"/>
                    </a:ext>
                  </a:extLst>
                </p14:cNvPr>
                <p14:cNvContentPartPr/>
                <p14:nvPr/>
              </p14:nvContentPartPr>
              <p14:xfrm>
                <a:off x="8699845" y="1858341"/>
                <a:ext cx="202680" cy="82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38902D3-0BD0-4107-ADE6-9B44F349D7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91205" y="1849341"/>
                  <a:ext cx="220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E344472-CEF8-42F4-81B1-46C42F475040}"/>
                    </a:ext>
                  </a:extLst>
                </p14:cNvPr>
                <p14:cNvContentPartPr/>
                <p14:nvPr/>
              </p14:nvContentPartPr>
              <p14:xfrm>
                <a:off x="8986045" y="1831701"/>
                <a:ext cx="151560" cy="101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E344472-CEF8-42F4-81B1-46C42F4750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77045" y="1822701"/>
                  <a:ext cx="169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8877A0F-BBD7-4DC4-AF7E-F9551559E799}"/>
                    </a:ext>
                  </a:extLst>
                </p14:cNvPr>
                <p14:cNvContentPartPr/>
                <p14:nvPr/>
              </p14:nvContentPartPr>
              <p14:xfrm>
                <a:off x="9222925" y="1849701"/>
                <a:ext cx="76680" cy="92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8877A0F-BBD7-4DC4-AF7E-F9551559E79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13925" y="1840701"/>
                  <a:ext cx="94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A69CA4-14FA-454A-AD86-EE830239C547}"/>
                    </a:ext>
                  </a:extLst>
                </p14:cNvPr>
                <p14:cNvContentPartPr/>
                <p14:nvPr/>
              </p14:nvContentPartPr>
              <p14:xfrm>
                <a:off x="9388885" y="1819821"/>
                <a:ext cx="239760" cy="124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A69CA4-14FA-454A-AD86-EE830239C5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79885" y="1811181"/>
                  <a:ext cx="257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8898039-2B5C-4422-87BE-5CB7D10DBA15}"/>
                    </a:ext>
                  </a:extLst>
                </p14:cNvPr>
                <p14:cNvContentPartPr/>
                <p14:nvPr/>
              </p14:nvContentPartPr>
              <p14:xfrm>
                <a:off x="9677245" y="1806861"/>
                <a:ext cx="225720" cy="140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8898039-2B5C-4422-87BE-5CB7D10DBA1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68245" y="1797861"/>
                  <a:ext cx="243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429370D-9BF6-46FD-B8EE-59305B395B49}"/>
                    </a:ext>
                  </a:extLst>
                </p14:cNvPr>
                <p14:cNvContentPartPr/>
                <p14:nvPr/>
              </p14:nvContentPartPr>
              <p14:xfrm>
                <a:off x="9933565" y="1573941"/>
                <a:ext cx="135000" cy="486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429370D-9BF6-46FD-B8EE-59305B395B4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24565" y="1564941"/>
                  <a:ext cx="152640" cy="50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E5CADF2-29A0-4CA3-889E-646E12539BAD}"/>
                  </a:ext>
                </a:extLst>
              </p14:cNvPr>
              <p14:cNvContentPartPr/>
              <p14:nvPr/>
            </p14:nvContentPartPr>
            <p14:xfrm>
              <a:off x="1503085" y="2454501"/>
              <a:ext cx="232200" cy="45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E5CADF2-29A0-4CA3-889E-646E12539BA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494445" y="2445861"/>
                <a:ext cx="24984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B118A32-3BCF-45D1-B2A7-DD087A103904}"/>
              </a:ext>
            </a:extLst>
          </p:cNvPr>
          <p:cNvGrpSpPr/>
          <p:nvPr/>
        </p:nvGrpSpPr>
        <p:grpSpPr>
          <a:xfrm>
            <a:off x="2039485" y="2218701"/>
            <a:ext cx="2911680" cy="460800"/>
            <a:chOff x="2039485" y="2218701"/>
            <a:chExt cx="291168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2821850-026D-41B5-B3B5-4C15B112F532}"/>
                    </a:ext>
                  </a:extLst>
                </p14:cNvPr>
                <p14:cNvContentPartPr/>
                <p14:nvPr/>
              </p14:nvContentPartPr>
              <p14:xfrm>
                <a:off x="2135245" y="2450901"/>
                <a:ext cx="144720" cy="228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2821850-026D-41B5-B3B5-4C15B112F53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26605" y="2441901"/>
                  <a:ext cx="162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84D4962-8BAC-47CC-B13B-42CED1A7A4AA}"/>
                    </a:ext>
                  </a:extLst>
                </p14:cNvPr>
                <p14:cNvContentPartPr/>
                <p14:nvPr/>
              </p14:nvContentPartPr>
              <p14:xfrm>
                <a:off x="2039485" y="2360181"/>
                <a:ext cx="521640" cy="85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84D4962-8BAC-47CC-B13B-42CED1A7A4A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30845" y="2351181"/>
                  <a:ext cx="539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EEC3E3E-F9B2-4946-B251-28387C5D685C}"/>
                    </a:ext>
                  </a:extLst>
                </p14:cNvPr>
                <p14:cNvContentPartPr/>
                <p14:nvPr/>
              </p14:nvContentPartPr>
              <p14:xfrm>
                <a:off x="2348725" y="2511021"/>
                <a:ext cx="204840" cy="142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EEC3E3E-F9B2-4946-B251-28387C5D68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39725" y="2502381"/>
                  <a:ext cx="222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4B9262-1F82-4E11-8747-E7A1D9B552D5}"/>
                    </a:ext>
                  </a:extLst>
                </p14:cNvPr>
                <p14:cNvContentPartPr/>
                <p14:nvPr/>
              </p14:nvContentPartPr>
              <p14:xfrm>
                <a:off x="2516845" y="2478621"/>
                <a:ext cx="176040" cy="16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4B9262-1F82-4E11-8747-E7A1D9B552D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08205" y="2469621"/>
                  <a:ext cx="193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AA07F32-A509-41CA-B4F3-2CDDA31B4159}"/>
                    </a:ext>
                  </a:extLst>
                </p14:cNvPr>
                <p14:cNvContentPartPr/>
                <p14:nvPr/>
              </p14:nvContentPartPr>
              <p14:xfrm>
                <a:off x="2828245" y="2291421"/>
                <a:ext cx="167400" cy="367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AA07F32-A509-41CA-B4F3-2CDDA31B415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19245" y="2282781"/>
                  <a:ext cx="185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7A63352-13AA-4D77-925A-84F716062399}"/>
                    </a:ext>
                  </a:extLst>
                </p14:cNvPr>
                <p14:cNvContentPartPr/>
                <p14:nvPr/>
              </p14:nvContentPartPr>
              <p14:xfrm>
                <a:off x="2711965" y="2454141"/>
                <a:ext cx="325080" cy="69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7A63352-13AA-4D77-925A-84F71606239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03325" y="2445141"/>
                  <a:ext cx="342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8FFA8AF-9F2E-45CD-9870-717ADBB6DC50}"/>
                    </a:ext>
                  </a:extLst>
                </p14:cNvPr>
                <p14:cNvContentPartPr/>
                <p14:nvPr/>
              </p14:nvContentPartPr>
              <p14:xfrm>
                <a:off x="3190045" y="2437941"/>
                <a:ext cx="204120" cy="211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8FFA8AF-9F2E-45CD-9870-717ADBB6DC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81405" y="2428941"/>
                  <a:ext cx="221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33EFC41-AF0D-4976-B1A2-7C813936E1BB}"/>
                    </a:ext>
                  </a:extLst>
                </p14:cNvPr>
                <p14:cNvContentPartPr/>
                <p14:nvPr/>
              </p14:nvContentPartPr>
              <p14:xfrm>
                <a:off x="3510805" y="2218701"/>
                <a:ext cx="252360" cy="430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33EFC41-AF0D-4976-B1A2-7C813936E1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2165" y="2210061"/>
                  <a:ext cx="2700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2CE928B-3EF2-4B96-8D7E-8A6DF25AAC50}"/>
                    </a:ext>
                  </a:extLst>
                </p14:cNvPr>
                <p14:cNvContentPartPr/>
                <p14:nvPr/>
              </p14:nvContentPartPr>
              <p14:xfrm>
                <a:off x="3407485" y="2421381"/>
                <a:ext cx="383400" cy="66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2CE928B-3EF2-4B96-8D7E-8A6DF25AAC5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98845" y="2412381"/>
                  <a:ext cx="401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EDAFADE-FDF5-4AFF-8776-FF1574F8C7EC}"/>
                    </a:ext>
                  </a:extLst>
                </p14:cNvPr>
                <p14:cNvContentPartPr/>
                <p14:nvPr/>
              </p14:nvContentPartPr>
              <p14:xfrm>
                <a:off x="3605485" y="2492301"/>
                <a:ext cx="212760" cy="121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EDAFADE-FDF5-4AFF-8776-FF1574F8C7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96485" y="2483661"/>
                  <a:ext cx="230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E092BC0-6873-4BAD-B667-D6D00DA2D278}"/>
                    </a:ext>
                  </a:extLst>
                </p14:cNvPr>
                <p14:cNvContentPartPr/>
                <p14:nvPr/>
              </p14:nvContentPartPr>
              <p14:xfrm>
                <a:off x="3827965" y="2234181"/>
                <a:ext cx="350280" cy="414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E092BC0-6873-4BAD-B667-D6D00DA2D27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19325" y="2225181"/>
                  <a:ext cx="3679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4037E51-98ED-4111-8434-0AEFC4B59823}"/>
                    </a:ext>
                  </a:extLst>
                </p14:cNvPr>
                <p14:cNvContentPartPr/>
                <p14:nvPr/>
              </p14:nvContentPartPr>
              <p14:xfrm>
                <a:off x="4119205" y="2387181"/>
                <a:ext cx="153720" cy="248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4037E51-98ED-4111-8434-0AEFC4B5982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10565" y="2378541"/>
                  <a:ext cx="171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80B8186-A007-4A5C-AE21-80A968FAFBCC}"/>
                    </a:ext>
                  </a:extLst>
                </p14:cNvPr>
                <p14:cNvContentPartPr/>
                <p14:nvPr/>
              </p14:nvContentPartPr>
              <p14:xfrm>
                <a:off x="4246645" y="2454861"/>
                <a:ext cx="127800" cy="172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80B8186-A007-4A5C-AE21-80A968FAFBC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38005" y="2445861"/>
                  <a:ext cx="145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EEC2F63-F9DB-4D3E-B26C-2891ED79AA5B}"/>
                    </a:ext>
                  </a:extLst>
                </p14:cNvPr>
                <p14:cNvContentPartPr/>
                <p14:nvPr/>
              </p14:nvContentPartPr>
              <p14:xfrm>
                <a:off x="4484605" y="2226621"/>
                <a:ext cx="301320" cy="437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EEC2F63-F9DB-4D3E-B26C-2891ED79AA5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75965" y="2217621"/>
                  <a:ext cx="3189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F8CC544-8A3B-4097-BEB5-AA9F0FC98882}"/>
                    </a:ext>
                  </a:extLst>
                </p14:cNvPr>
                <p14:cNvContentPartPr/>
                <p14:nvPr/>
              </p14:nvContentPartPr>
              <p14:xfrm>
                <a:off x="4433485" y="2463861"/>
                <a:ext cx="313920" cy="155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F8CC544-8A3B-4097-BEB5-AA9F0FC9888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24485" y="2454861"/>
                  <a:ext cx="331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88C8C55-F817-45F5-B753-14C0F77F5B02}"/>
                    </a:ext>
                  </a:extLst>
                </p14:cNvPr>
                <p14:cNvContentPartPr/>
                <p14:nvPr/>
              </p14:nvContentPartPr>
              <p14:xfrm>
                <a:off x="4825165" y="2417781"/>
                <a:ext cx="8280" cy="20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88C8C55-F817-45F5-B753-14C0F77F5B0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16165" y="2409141"/>
                  <a:ext cx="25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4293BCD-902A-45FB-A981-B370DB798549}"/>
                    </a:ext>
                  </a:extLst>
                </p14:cNvPr>
                <p14:cNvContentPartPr/>
                <p14:nvPr/>
              </p14:nvContentPartPr>
              <p14:xfrm>
                <a:off x="4806085" y="2469981"/>
                <a:ext cx="145080" cy="164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4293BCD-902A-45FB-A981-B370DB79854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97085" y="2461341"/>
                  <a:ext cx="16272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501CC45-706F-4F16-89EF-BBBE2956B8A0}"/>
              </a:ext>
            </a:extLst>
          </p:cNvPr>
          <p:cNvGrpSpPr/>
          <p:nvPr/>
        </p:nvGrpSpPr>
        <p:grpSpPr>
          <a:xfrm>
            <a:off x="5215405" y="2434341"/>
            <a:ext cx="182160" cy="95400"/>
            <a:chOff x="5215405" y="2434341"/>
            <a:chExt cx="18216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DB99231-C91F-4994-8ADC-E0FC123EF03B}"/>
                    </a:ext>
                  </a:extLst>
                </p14:cNvPr>
                <p14:cNvContentPartPr/>
                <p14:nvPr/>
              </p14:nvContentPartPr>
              <p14:xfrm>
                <a:off x="5215405" y="2434341"/>
                <a:ext cx="180000" cy="14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DB99231-C91F-4994-8ADC-E0FC123EF03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06405" y="2425341"/>
                  <a:ext cx="197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1DACFB8-DF84-475D-B724-FB327E284F99}"/>
                    </a:ext>
                  </a:extLst>
                </p14:cNvPr>
                <p14:cNvContentPartPr/>
                <p14:nvPr/>
              </p14:nvContentPartPr>
              <p14:xfrm>
                <a:off x="5217205" y="2518941"/>
                <a:ext cx="180360" cy="10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1DACFB8-DF84-475D-B724-FB327E284F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08205" y="2510301"/>
                  <a:ext cx="1980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FE6D9BB-D75F-4963-9E9C-A3328C6495F3}"/>
              </a:ext>
            </a:extLst>
          </p:cNvPr>
          <p:cNvGrpSpPr/>
          <p:nvPr/>
        </p:nvGrpSpPr>
        <p:grpSpPr>
          <a:xfrm>
            <a:off x="5651005" y="2182701"/>
            <a:ext cx="707400" cy="414720"/>
            <a:chOff x="5651005" y="2182701"/>
            <a:chExt cx="70740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2B2A12E-1713-4A25-A4E5-D39A8FB7E154}"/>
                    </a:ext>
                  </a:extLst>
                </p14:cNvPr>
                <p14:cNvContentPartPr/>
                <p14:nvPr/>
              </p14:nvContentPartPr>
              <p14:xfrm>
                <a:off x="5791045" y="2182701"/>
                <a:ext cx="224640" cy="414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2B2A12E-1713-4A25-A4E5-D39A8FB7E15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82405" y="2174061"/>
                  <a:ext cx="2422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11FA1D-579A-4F0B-869F-F80A6D907424}"/>
                    </a:ext>
                  </a:extLst>
                </p14:cNvPr>
                <p14:cNvContentPartPr/>
                <p14:nvPr/>
              </p14:nvContentPartPr>
              <p14:xfrm>
                <a:off x="5651005" y="2374941"/>
                <a:ext cx="406440" cy="63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11FA1D-579A-4F0B-869F-F80A6D90742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42365" y="2365941"/>
                  <a:ext cx="424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B874B86-19F3-42F2-B247-6B1D41019308}"/>
                    </a:ext>
                  </a:extLst>
                </p14:cNvPr>
                <p14:cNvContentPartPr/>
                <p14:nvPr/>
              </p14:nvContentPartPr>
              <p14:xfrm>
                <a:off x="6191005" y="2404101"/>
                <a:ext cx="167400" cy="19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B874B86-19F3-42F2-B247-6B1D4101930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82005" y="2395461"/>
                  <a:ext cx="185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74C8650-821E-48D0-A7D7-3E82254A5A9B}"/>
                    </a:ext>
                  </a:extLst>
                </p14:cNvPr>
                <p14:cNvContentPartPr/>
                <p14:nvPr/>
              </p14:nvContentPartPr>
              <p14:xfrm>
                <a:off x="6142045" y="2523981"/>
                <a:ext cx="174240" cy="12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74C8650-821E-48D0-A7D7-3E82254A5A9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33405" y="2514981"/>
                  <a:ext cx="1918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6C4CB40-5A00-4EFD-9B74-ED8BBBA6E7DB}"/>
              </a:ext>
            </a:extLst>
          </p:cNvPr>
          <p:cNvGrpSpPr/>
          <p:nvPr/>
        </p:nvGrpSpPr>
        <p:grpSpPr>
          <a:xfrm>
            <a:off x="6677005" y="2156061"/>
            <a:ext cx="1300320" cy="497160"/>
            <a:chOff x="6677005" y="2156061"/>
            <a:chExt cx="130032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967B7EF-1B53-440B-80D1-DA8C681ADCF8}"/>
                    </a:ext>
                  </a:extLst>
                </p14:cNvPr>
                <p14:cNvContentPartPr/>
                <p14:nvPr/>
              </p14:nvContentPartPr>
              <p14:xfrm>
                <a:off x="6764845" y="2277381"/>
                <a:ext cx="151560" cy="257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967B7EF-1B53-440B-80D1-DA8C681ADC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55845" y="2268381"/>
                  <a:ext cx="169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A206E9F-7FC9-450D-AC44-128E81309A86}"/>
                    </a:ext>
                  </a:extLst>
                </p14:cNvPr>
                <p14:cNvContentPartPr/>
                <p14:nvPr/>
              </p14:nvContentPartPr>
              <p14:xfrm>
                <a:off x="6696085" y="2260821"/>
                <a:ext cx="276120" cy="225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A206E9F-7FC9-450D-AC44-128E81309A8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87445" y="2251821"/>
                  <a:ext cx="293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CACC7EE-A29F-464C-B4FB-56C557ACE9D3}"/>
                    </a:ext>
                  </a:extLst>
                </p14:cNvPr>
                <p14:cNvContentPartPr/>
                <p14:nvPr/>
              </p14:nvContentPartPr>
              <p14:xfrm>
                <a:off x="6677005" y="2156061"/>
                <a:ext cx="424080" cy="60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CACC7EE-A29F-464C-B4FB-56C557ACE9D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68005" y="2147421"/>
                  <a:ext cx="441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19F1F0-29C4-44D5-9566-619DFB961DE5}"/>
                    </a:ext>
                  </a:extLst>
                </p14:cNvPr>
                <p14:cNvContentPartPr/>
                <p14:nvPr/>
              </p14:nvContentPartPr>
              <p14:xfrm>
                <a:off x="7083085" y="2392221"/>
                <a:ext cx="167040" cy="37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19F1F0-29C4-44D5-9566-619DFB961DE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74445" y="2383581"/>
                  <a:ext cx="184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A0D65E-0ABD-4463-BD82-6D36E88B35BD}"/>
                    </a:ext>
                  </a:extLst>
                </p14:cNvPr>
                <p14:cNvContentPartPr/>
                <p14:nvPr/>
              </p14:nvContentPartPr>
              <p14:xfrm>
                <a:off x="7357405" y="2253621"/>
                <a:ext cx="454680" cy="232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A0D65E-0ABD-4463-BD82-6D36E88B35B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48405" y="2244621"/>
                  <a:ext cx="472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FCEEBDA-3E93-4BB1-A9EA-75DB971E3CD1}"/>
                    </a:ext>
                  </a:extLst>
                </p14:cNvPr>
                <p14:cNvContentPartPr/>
                <p14:nvPr/>
              </p14:nvContentPartPr>
              <p14:xfrm>
                <a:off x="7867165" y="2429661"/>
                <a:ext cx="110160" cy="100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FCEEBDA-3E93-4BB1-A9EA-75DB971E3CD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58525" y="2420661"/>
                  <a:ext cx="127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D493BDC-A2FA-4E5A-83E0-504DD0A6A0D3}"/>
                    </a:ext>
                  </a:extLst>
                </p14:cNvPr>
                <p14:cNvContentPartPr/>
                <p14:nvPr/>
              </p14:nvContentPartPr>
              <p14:xfrm>
                <a:off x="6726325" y="2611461"/>
                <a:ext cx="1057320" cy="41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D493BDC-A2FA-4E5A-83E0-504DD0A6A0D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717325" y="2602821"/>
                  <a:ext cx="107496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110CAA1-E5FB-4C2E-8C35-7EBEEA5DEE90}"/>
                  </a:ext>
                </a:extLst>
              </p14:cNvPr>
              <p14:cNvContentPartPr/>
              <p14:nvPr/>
            </p14:nvContentPartPr>
            <p14:xfrm>
              <a:off x="1602445" y="3489861"/>
              <a:ext cx="205560" cy="406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110CAA1-E5FB-4C2E-8C35-7EBEEA5DEE9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593445" y="3480861"/>
                <a:ext cx="22320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8F0786B-7D66-4C36-B578-CCA8BD971FC6}"/>
              </a:ext>
            </a:extLst>
          </p:cNvPr>
          <p:cNvGrpSpPr/>
          <p:nvPr/>
        </p:nvGrpSpPr>
        <p:grpSpPr>
          <a:xfrm>
            <a:off x="2216605" y="3269901"/>
            <a:ext cx="563760" cy="306360"/>
            <a:chOff x="2216605" y="3269901"/>
            <a:chExt cx="56376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2F5FE49-54A9-4038-BC75-F0A515A6C4DF}"/>
                    </a:ext>
                  </a:extLst>
                </p14:cNvPr>
                <p14:cNvContentPartPr/>
                <p14:nvPr/>
              </p14:nvContentPartPr>
              <p14:xfrm>
                <a:off x="2216605" y="3269901"/>
                <a:ext cx="247320" cy="306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2F5FE49-54A9-4038-BC75-F0A515A6C4D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07605" y="3260901"/>
                  <a:ext cx="264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7412ED-55B5-4206-A8C9-09182D8A72C1}"/>
                    </a:ext>
                  </a:extLst>
                </p14:cNvPr>
                <p14:cNvContentPartPr/>
                <p14:nvPr/>
              </p14:nvContentPartPr>
              <p14:xfrm>
                <a:off x="2463925" y="3365661"/>
                <a:ext cx="145440" cy="187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7412ED-55B5-4206-A8C9-09182D8A72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55285" y="3356661"/>
                  <a:ext cx="163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79BC8B6-F951-4748-B3E4-70D2A3D4F80B}"/>
                    </a:ext>
                  </a:extLst>
                </p14:cNvPr>
                <p14:cNvContentPartPr/>
                <p14:nvPr/>
              </p14:nvContentPartPr>
              <p14:xfrm>
                <a:off x="2585605" y="3391941"/>
                <a:ext cx="194760" cy="171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79BC8B6-F951-4748-B3E4-70D2A3D4F80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76965" y="3382941"/>
                  <a:ext cx="21240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A1457F5-1A80-4D6C-9B84-7B4A68993EE4}"/>
              </a:ext>
            </a:extLst>
          </p:cNvPr>
          <p:cNvGrpSpPr/>
          <p:nvPr/>
        </p:nvGrpSpPr>
        <p:grpSpPr>
          <a:xfrm>
            <a:off x="3205885" y="3290781"/>
            <a:ext cx="730080" cy="276840"/>
            <a:chOff x="3205885" y="3290781"/>
            <a:chExt cx="73008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931312A-2E37-4135-AFF9-BC43C24165FA}"/>
                    </a:ext>
                  </a:extLst>
                </p14:cNvPr>
                <p14:cNvContentPartPr/>
                <p14:nvPr/>
              </p14:nvContentPartPr>
              <p14:xfrm>
                <a:off x="3205885" y="3329661"/>
                <a:ext cx="219240" cy="237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931312A-2E37-4135-AFF9-BC43C24165F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97245" y="3321021"/>
                  <a:ext cx="236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0AB9841-05C5-47C6-8C39-85FFE5B8B4D2}"/>
                    </a:ext>
                  </a:extLst>
                </p14:cNvPr>
                <p14:cNvContentPartPr/>
                <p14:nvPr/>
              </p14:nvContentPartPr>
              <p14:xfrm>
                <a:off x="3523405" y="3444501"/>
                <a:ext cx="158760" cy="37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0AB9841-05C5-47C6-8C39-85FFE5B8B4D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14405" y="3435861"/>
                  <a:ext cx="176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29D09B4-4C46-4FE8-929D-06B1BDDFEC6B}"/>
                    </a:ext>
                  </a:extLst>
                </p14:cNvPr>
                <p14:cNvContentPartPr/>
                <p14:nvPr/>
              </p14:nvContentPartPr>
              <p14:xfrm>
                <a:off x="3813205" y="3290781"/>
                <a:ext cx="122760" cy="268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29D09B4-4C46-4FE8-929D-06B1BDDFEC6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04565" y="3282141"/>
                  <a:ext cx="1404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E111810-DD2A-45E1-98BE-6E6238B00A94}"/>
              </a:ext>
            </a:extLst>
          </p:cNvPr>
          <p:cNvGrpSpPr/>
          <p:nvPr/>
        </p:nvGrpSpPr>
        <p:grpSpPr>
          <a:xfrm>
            <a:off x="4230085" y="3155061"/>
            <a:ext cx="1244520" cy="590040"/>
            <a:chOff x="4230085" y="3155061"/>
            <a:chExt cx="124452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326C594-472E-4745-9FFD-1A51E6D3D39D}"/>
                    </a:ext>
                  </a:extLst>
                </p14:cNvPr>
                <p14:cNvContentPartPr/>
                <p14:nvPr/>
              </p14:nvContentPartPr>
              <p14:xfrm>
                <a:off x="4230085" y="3388341"/>
                <a:ext cx="182520" cy="164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326C594-472E-4745-9FFD-1A51E6D3D39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21085" y="3379701"/>
                  <a:ext cx="200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138A135-57F0-4197-A9CE-1473DE1B268F}"/>
                    </a:ext>
                  </a:extLst>
                </p14:cNvPr>
                <p14:cNvContentPartPr/>
                <p14:nvPr/>
              </p14:nvContentPartPr>
              <p14:xfrm>
                <a:off x="4351045" y="3155061"/>
                <a:ext cx="209880" cy="317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138A135-57F0-4197-A9CE-1473DE1B268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42045" y="3146061"/>
                  <a:ext cx="227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D51CC94-BA43-4E8F-8637-588EFAF7EFD0}"/>
                    </a:ext>
                  </a:extLst>
                </p14:cNvPr>
                <p14:cNvContentPartPr/>
                <p14:nvPr/>
              </p14:nvContentPartPr>
              <p14:xfrm>
                <a:off x="4481725" y="3371781"/>
                <a:ext cx="166320" cy="106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D51CC94-BA43-4E8F-8637-588EFAF7EFD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73085" y="3362781"/>
                  <a:ext cx="183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B369D6A-1C76-416B-BB26-869BDCDD7A73}"/>
                    </a:ext>
                  </a:extLst>
                </p14:cNvPr>
                <p14:cNvContentPartPr/>
                <p14:nvPr/>
              </p14:nvContentPartPr>
              <p14:xfrm>
                <a:off x="4571365" y="3368541"/>
                <a:ext cx="227880" cy="376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B369D6A-1C76-416B-BB26-869BDCDD7A7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62725" y="3359541"/>
                  <a:ext cx="2455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C766EDB-A2A6-4353-9C56-E89B20243276}"/>
                    </a:ext>
                  </a:extLst>
                </p14:cNvPr>
                <p14:cNvContentPartPr/>
                <p14:nvPr/>
              </p14:nvContentPartPr>
              <p14:xfrm>
                <a:off x="4862965" y="3346581"/>
                <a:ext cx="143280" cy="161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C766EDB-A2A6-4353-9C56-E89B2024327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53965" y="3337941"/>
                  <a:ext cx="160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D600582-07AB-4D2E-ADEB-1408C7F976FB}"/>
                    </a:ext>
                  </a:extLst>
                </p14:cNvPr>
                <p14:cNvContentPartPr/>
                <p14:nvPr/>
              </p14:nvContentPartPr>
              <p14:xfrm>
                <a:off x="4997245" y="3358101"/>
                <a:ext cx="127080" cy="96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D600582-07AB-4D2E-ADEB-1408C7F976F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88245" y="3349101"/>
                  <a:ext cx="144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13C6C1E-ABF1-4EBE-8664-B7343C5798AE}"/>
                    </a:ext>
                  </a:extLst>
                </p14:cNvPr>
                <p14:cNvContentPartPr/>
                <p14:nvPr/>
              </p14:nvContentPartPr>
              <p14:xfrm>
                <a:off x="5138365" y="3337581"/>
                <a:ext cx="151560" cy="112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13C6C1E-ABF1-4EBE-8664-B7343C5798A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29365" y="3328941"/>
                  <a:ext cx="169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3C4CCDB-49FE-47DD-9029-765EA9DBECD3}"/>
                    </a:ext>
                  </a:extLst>
                </p14:cNvPr>
                <p14:cNvContentPartPr/>
                <p14:nvPr/>
              </p14:nvContentPartPr>
              <p14:xfrm>
                <a:off x="5347525" y="3306621"/>
                <a:ext cx="127080" cy="194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3C4CCDB-49FE-47DD-9029-765EA9DBECD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38525" y="3297981"/>
                  <a:ext cx="1447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E276C72-62F7-4AF7-8CC2-BB6CBE9A6C5C}"/>
              </a:ext>
            </a:extLst>
          </p:cNvPr>
          <p:cNvGrpSpPr/>
          <p:nvPr/>
        </p:nvGrpSpPr>
        <p:grpSpPr>
          <a:xfrm>
            <a:off x="5732725" y="3043101"/>
            <a:ext cx="484200" cy="471960"/>
            <a:chOff x="5732725" y="3043101"/>
            <a:chExt cx="48420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B1AA6C1-8C9E-4835-84CE-E704E3F11320}"/>
                    </a:ext>
                  </a:extLst>
                </p14:cNvPr>
                <p14:cNvContentPartPr/>
                <p14:nvPr/>
              </p14:nvContentPartPr>
              <p14:xfrm>
                <a:off x="5732725" y="3362061"/>
                <a:ext cx="124920" cy="153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B1AA6C1-8C9E-4835-84CE-E704E3F1132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23725" y="3353421"/>
                  <a:ext cx="142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4774395-835D-4A53-BB26-7B7F21E03E9D}"/>
                    </a:ext>
                  </a:extLst>
                </p14:cNvPr>
                <p14:cNvContentPartPr/>
                <p14:nvPr/>
              </p14:nvContentPartPr>
              <p14:xfrm>
                <a:off x="5987965" y="3043101"/>
                <a:ext cx="228960" cy="462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4774395-835D-4A53-BB26-7B7F21E03E9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79325" y="3034461"/>
                  <a:ext cx="2466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A72D784-C1E7-482B-9100-CADE6CC0A322}"/>
                    </a:ext>
                  </a:extLst>
                </p14:cNvPr>
                <p14:cNvContentPartPr/>
                <p14:nvPr/>
              </p14:nvContentPartPr>
              <p14:xfrm>
                <a:off x="5949445" y="3346941"/>
                <a:ext cx="209520" cy="38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A72D784-C1E7-482B-9100-CADE6CC0A32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940805" y="3337941"/>
                  <a:ext cx="22716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0788FD8-D29D-43B5-8AD3-1F989BA3DC33}"/>
              </a:ext>
            </a:extLst>
          </p:cNvPr>
          <p:cNvGrpSpPr/>
          <p:nvPr/>
        </p:nvGrpSpPr>
        <p:grpSpPr>
          <a:xfrm>
            <a:off x="6448765" y="2699301"/>
            <a:ext cx="1588320" cy="814320"/>
            <a:chOff x="6448765" y="2699301"/>
            <a:chExt cx="1588320" cy="81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3DE74A3-6C0D-48D2-900A-65E8D5841330}"/>
                    </a:ext>
                  </a:extLst>
                </p14:cNvPr>
                <p14:cNvContentPartPr/>
                <p14:nvPr/>
              </p14:nvContentPartPr>
              <p14:xfrm>
                <a:off x="6792565" y="2775981"/>
                <a:ext cx="232560" cy="170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3DE74A3-6C0D-48D2-900A-65E8D584133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83565" y="2766981"/>
                  <a:ext cx="250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6E02C2A-CCF8-4015-A5D3-749A9DF9E340}"/>
                    </a:ext>
                  </a:extLst>
                </p14:cNvPr>
                <p14:cNvContentPartPr/>
                <p14:nvPr/>
              </p14:nvContentPartPr>
              <p14:xfrm>
                <a:off x="7052485" y="2699301"/>
                <a:ext cx="160200" cy="362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6E02C2A-CCF8-4015-A5D3-749A9DF9E34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43845" y="2690661"/>
                  <a:ext cx="177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98EF147-0C64-48B1-8365-25ABC2E9EDFB}"/>
                    </a:ext>
                  </a:extLst>
                </p14:cNvPr>
                <p14:cNvContentPartPr/>
                <p14:nvPr/>
              </p14:nvContentPartPr>
              <p14:xfrm>
                <a:off x="7226005" y="2748261"/>
                <a:ext cx="466920" cy="284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98EF147-0C64-48B1-8365-25ABC2E9EDF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17005" y="2739261"/>
                  <a:ext cx="484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33C368B-7953-4D49-AFB4-53637DA9C6E2}"/>
                    </a:ext>
                  </a:extLst>
                </p14:cNvPr>
                <p14:cNvContentPartPr/>
                <p14:nvPr/>
              </p14:nvContentPartPr>
              <p14:xfrm>
                <a:off x="7375765" y="2890101"/>
                <a:ext cx="299520" cy="133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33C368B-7953-4D49-AFB4-53637DA9C6E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67125" y="2881101"/>
                  <a:ext cx="317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7261EA2-D156-4C23-8677-36C2AD6C8C31}"/>
                    </a:ext>
                  </a:extLst>
                </p14:cNvPr>
                <p14:cNvContentPartPr/>
                <p14:nvPr/>
              </p14:nvContentPartPr>
              <p14:xfrm>
                <a:off x="6458845" y="3066861"/>
                <a:ext cx="294840" cy="446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7261EA2-D156-4C23-8677-36C2AD6C8C3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50205" y="3057861"/>
                  <a:ext cx="3124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A3B2907-1D28-4F2F-BCBD-6653643F68C4}"/>
                    </a:ext>
                  </a:extLst>
                </p14:cNvPr>
                <p14:cNvContentPartPr/>
                <p14:nvPr/>
              </p14:nvContentPartPr>
              <p14:xfrm>
                <a:off x="6448765" y="3330741"/>
                <a:ext cx="243000" cy="63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A3B2907-1D28-4F2F-BCBD-6653643F68C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440125" y="3321741"/>
                  <a:ext cx="260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D18F320-AD64-43C1-ADBD-6ED26897CEE8}"/>
                    </a:ext>
                  </a:extLst>
                </p14:cNvPr>
                <p14:cNvContentPartPr/>
                <p14:nvPr/>
              </p14:nvContentPartPr>
              <p14:xfrm>
                <a:off x="6672325" y="3313461"/>
                <a:ext cx="132840" cy="159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D18F320-AD64-43C1-ADBD-6ED26897CEE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63685" y="3304821"/>
                  <a:ext cx="150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0042C0F-4D38-453A-A55D-91B1D537AE44}"/>
                    </a:ext>
                  </a:extLst>
                </p14:cNvPr>
                <p14:cNvContentPartPr/>
                <p14:nvPr/>
              </p14:nvContentPartPr>
              <p14:xfrm>
                <a:off x="6883645" y="3324621"/>
                <a:ext cx="147240" cy="129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0042C0F-4D38-453A-A55D-91B1D537AE4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74645" y="3315981"/>
                  <a:ext cx="164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4AFBE7B-8ADA-4E1F-8E63-B05D9AA8C575}"/>
                    </a:ext>
                  </a:extLst>
                </p14:cNvPr>
                <p14:cNvContentPartPr/>
                <p14:nvPr/>
              </p14:nvContentPartPr>
              <p14:xfrm>
                <a:off x="7044925" y="3323901"/>
                <a:ext cx="161280" cy="123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4AFBE7B-8ADA-4E1F-8E63-B05D9AA8C57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35925" y="3315261"/>
                  <a:ext cx="178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8DE6BA1-4F9D-4F79-BB54-07689DE6164A}"/>
                    </a:ext>
                  </a:extLst>
                </p14:cNvPr>
                <p14:cNvContentPartPr/>
                <p14:nvPr/>
              </p14:nvContentPartPr>
              <p14:xfrm>
                <a:off x="7267765" y="3283221"/>
                <a:ext cx="179280" cy="173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8DE6BA1-4F9D-4F79-BB54-07689DE6164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59125" y="3274221"/>
                  <a:ext cx="196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D4580EF-40EF-4ABB-A78B-514547E17A57}"/>
                    </a:ext>
                  </a:extLst>
                </p14:cNvPr>
                <p14:cNvContentPartPr/>
                <p14:nvPr/>
              </p14:nvContentPartPr>
              <p14:xfrm>
                <a:off x="7353445" y="3135261"/>
                <a:ext cx="207000" cy="265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D4580EF-40EF-4ABB-A78B-514547E17A5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44445" y="3126261"/>
                  <a:ext cx="224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9A9C764-54A0-4BDF-B102-0B62BC96BD9D}"/>
                    </a:ext>
                  </a:extLst>
                </p14:cNvPr>
                <p14:cNvContentPartPr/>
                <p14:nvPr/>
              </p14:nvContentPartPr>
              <p14:xfrm>
                <a:off x="7478725" y="3323901"/>
                <a:ext cx="142200" cy="126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9A9C764-54A0-4BDF-B102-0B62BC96BD9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469725" y="3314901"/>
                  <a:ext cx="159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168D052-6350-413E-9B43-5834F65D6E1C}"/>
                    </a:ext>
                  </a:extLst>
                </p14:cNvPr>
                <p14:cNvContentPartPr/>
                <p14:nvPr/>
              </p14:nvContentPartPr>
              <p14:xfrm>
                <a:off x="7666645" y="3329301"/>
                <a:ext cx="370440" cy="170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168D052-6350-413E-9B43-5834F65D6E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657645" y="3320661"/>
                  <a:ext cx="3880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1462E4C-83F1-4B0E-A3C6-B871C6F4FF11}"/>
              </a:ext>
            </a:extLst>
          </p:cNvPr>
          <p:cNvGrpSpPr/>
          <p:nvPr/>
        </p:nvGrpSpPr>
        <p:grpSpPr>
          <a:xfrm>
            <a:off x="1440953" y="141141"/>
            <a:ext cx="2721600" cy="547177"/>
            <a:chOff x="1440953" y="141141"/>
            <a:chExt cx="2721600" cy="54717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7DE0C0-3098-4973-8907-A3903093202C}"/>
                    </a:ext>
                  </a:extLst>
                </p14:cNvPr>
                <p14:cNvContentPartPr/>
                <p14:nvPr/>
              </p14:nvContentPartPr>
              <p14:xfrm>
                <a:off x="1440953" y="163101"/>
                <a:ext cx="380880" cy="354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7DE0C0-3098-4973-8907-A3903093202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432313" y="154461"/>
                  <a:ext cx="3985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9216F52-6279-46D7-A7D8-89BA6405FC25}"/>
                    </a:ext>
                  </a:extLst>
                </p14:cNvPr>
                <p14:cNvContentPartPr/>
                <p14:nvPr/>
              </p14:nvContentPartPr>
              <p14:xfrm>
                <a:off x="1725713" y="389901"/>
                <a:ext cx="258120" cy="12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9216F52-6279-46D7-A7D8-89BA6405FC2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717073" y="380901"/>
                  <a:ext cx="275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95693F-ED42-4729-94F0-CE85A4C1A816}"/>
                    </a:ext>
                  </a:extLst>
                </p14:cNvPr>
                <p14:cNvContentPartPr/>
                <p14:nvPr/>
              </p14:nvContentPartPr>
              <p14:xfrm>
                <a:off x="2090033" y="387741"/>
                <a:ext cx="15408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95693F-ED42-4729-94F0-CE85A4C1A81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81393" y="378741"/>
                  <a:ext cx="171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AE1376C-5E9D-42EE-8777-15C5FF9442AD}"/>
                    </a:ext>
                  </a:extLst>
                </p14:cNvPr>
                <p14:cNvContentPartPr/>
                <p14:nvPr/>
              </p14:nvContentPartPr>
              <p14:xfrm>
                <a:off x="2306753" y="294141"/>
                <a:ext cx="9108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AE1376C-5E9D-42EE-8777-15C5FF9442A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97753" y="285141"/>
                  <a:ext cx="108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01975A-07C2-4F37-B1E3-713BAF86EC0C}"/>
                    </a:ext>
                  </a:extLst>
                </p14:cNvPr>
                <p14:cNvContentPartPr/>
                <p14:nvPr/>
              </p14:nvContentPartPr>
              <p14:xfrm>
                <a:off x="2457233" y="199101"/>
                <a:ext cx="113400" cy="32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01975A-07C2-4F37-B1E3-713BAF86EC0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48233" y="190101"/>
                  <a:ext cx="1310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F827B0-307D-43C3-8B06-60BBD20CC7D1}"/>
                    </a:ext>
                  </a:extLst>
                </p14:cNvPr>
                <p14:cNvContentPartPr/>
                <p14:nvPr/>
              </p14:nvContentPartPr>
              <p14:xfrm>
                <a:off x="2822273" y="160581"/>
                <a:ext cx="398160" cy="34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F827B0-307D-43C3-8B06-60BBD20CC7D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13273" y="151581"/>
                  <a:ext cx="4158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630EEE-429D-4672-8601-6A6DFDC51E50}"/>
                    </a:ext>
                  </a:extLst>
                </p14:cNvPr>
                <p14:cNvContentPartPr/>
                <p14:nvPr/>
              </p14:nvContentPartPr>
              <p14:xfrm>
                <a:off x="3128993" y="339141"/>
                <a:ext cx="155160" cy="128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630EEE-429D-4672-8601-6A6DFDC51E5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19993" y="330141"/>
                  <a:ext cx="172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A991AE-4ED6-46B9-B688-7C5FFDF0C782}"/>
                    </a:ext>
                  </a:extLst>
                </p14:cNvPr>
                <p14:cNvContentPartPr/>
                <p14:nvPr/>
              </p14:nvContentPartPr>
              <p14:xfrm>
                <a:off x="3348953" y="381621"/>
                <a:ext cx="219960" cy="8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A991AE-4ED6-46B9-B688-7C5FFDF0C78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40313" y="372621"/>
                  <a:ext cx="237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698813-FFB5-4AD1-9928-E90E9A0B63D4}"/>
                    </a:ext>
                  </a:extLst>
                </p14:cNvPr>
                <p14:cNvContentPartPr/>
                <p14:nvPr/>
              </p14:nvContentPartPr>
              <p14:xfrm>
                <a:off x="3537593" y="387741"/>
                <a:ext cx="141480" cy="248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698813-FFB5-4AD1-9928-E90E9A0B63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28953" y="378741"/>
                  <a:ext cx="15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1E3D26-3238-4E06-9CE8-9BA4E3E244B7}"/>
                    </a:ext>
                  </a:extLst>
                </p14:cNvPr>
                <p14:cNvContentPartPr/>
                <p14:nvPr/>
              </p14:nvContentPartPr>
              <p14:xfrm>
                <a:off x="3594833" y="310341"/>
                <a:ext cx="240120" cy="169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1E3D26-3238-4E06-9CE8-9BA4E3E244B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86193" y="301701"/>
                  <a:ext cx="257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A5B791-A5CC-43AB-82F2-1564E86D3B36}"/>
                    </a:ext>
                  </a:extLst>
                </p14:cNvPr>
                <p14:cNvContentPartPr/>
                <p14:nvPr/>
              </p14:nvContentPartPr>
              <p14:xfrm>
                <a:off x="3870233" y="141141"/>
                <a:ext cx="178920" cy="322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A5B791-A5CC-43AB-82F2-1564E86D3B3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61233" y="132501"/>
                  <a:ext cx="196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63CE64-22DE-4AD1-A96E-2019BB8E48ED}"/>
                    </a:ext>
                  </a:extLst>
                </p14:cNvPr>
                <p14:cNvContentPartPr/>
                <p14:nvPr/>
              </p14:nvContentPartPr>
              <p14:xfrm>
                <a:off x="3963113" y="323661"/>
                <a:ext cx="199440" cy="179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63CE64-22DE-4AD1-A96E-2019BB8E48E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54113" y="315021"/>
                  <a:ext cx="217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9BF6DFE-AA0D-478D-ADFD-4E2CA934943E}"/>
                    </a:ext>
                  </a:extLst>
                </p14:cNvPr>
                <p14:cNvContentPartPr/>
                <p14:nvPr/>
              </p14:nvContentPartPr>
              <p14:xfrm>
                <a:off x="1575799" y="585358"/>
                <a:ext cx="2478240" cy="102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9BF6DFE-AA0D-478D-ADFD-4E2CA934943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66799" y="576718"/>
                  <a:ext cx="2495880" cy="1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227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B6EA604-6ECB-40CB-A711-5747E3337A6E}"/>
              </a:ext>
            </a:extLst>
          </p:cNvPr>
          <p:cNvGrpSpPr/>
          <p:nvPr/>
        </p:nvGrpSpPr>
        <p:grpSpPr>
          <a:xfrm>
            <a:off x="262525" y="214941"/>
            <a:ext cx="743040" cy="324360"/>
            <a:chOff x="262525" y="214941"/>
            <a:chExt cx="74304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78B0599-4AB2-4E94-BA9F-68DD9F32CB44}"/>
                    </a:ext>
                  </a:extLst>
                </p14:cNvPr>
                <p14:cNvContentPartPr/>
                <p14:nvPr/>
              </p14:nvContentPartPr>
              <p14:xfrm>
                <a:off x="262525" y="214941"/>
                <a:ext cx="395280" cy="324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78B0599-4AB2-4E94-BA9F-68DD9F32CB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3525" y="205941"/>
                  <a:ext cx="4129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CBACDC2-E4FA-4D50-8A3B-846357D18A0C}"/>
                    </a:ext>
                  </a:extLst>
                </p14:cNvPr>
                <p14:cNvContentPartPr/>
                <p14:nvPr/>
              </p14:nvContentPartPr>
              <p14:xfrm>
                <a:off x="338845" y="378021"/>
                <a:ext cx="211680" cy="55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CBACDC2-E4FA-4D50-8A3B-846357D18A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205" y="369021"/>
                  <a:ext cx="229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2BAE6F-4F17-4D53-8DF9-34ED5F149B44}"/>
                    </a:ext>
                  </a:extLst>
                </p14:cNvPr>
                <p14:cNvContentPartPr/>
                <p14:nvPr/>
              </p14:nvContentPartPr>
              <p14:xfrm>
                <a:off x="647005" y="346701"/>
                <a:ext cx="149040" cy="128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2BAE6F-4F17-4D53-8DF9-34ED5F149B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8005" y="338061"/>
                  <a:ext cx="166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4102A9-AC4F-44F7-8E13-1A67B7903F91}"/>
                    </a:ext>
                  </a:extLst>
                </p14:cNvPr>
                <p14:cNvContentPartPr/>
                <p14:nvPr/>
              </p14:nvContentPartPr>
              <p14:xfrm>
                <a:off x="634045" y="312141"/>
                <a:ext cx="179280" cy="157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4102A9-AC4F-44F7-8E13-1A67B7903F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5405" y="303501"/>
                  <a:ext cx="196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CDD351-4CFF-4636-A19C-67E36EED016D}"/>
                    </a:ext>
                  </a:extLst>
                </p14:cNvPr>
                <p14:cNvContentPartPr/>
                <p14:nvPr/>
              </p14:nvContentPartPr>
              <p14:xfrm>
                <a:off x="980365" y="318981"/>
                <a:ext cx="25200" cy="157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CDD351-4CFF-4636-A19C-67E36EED01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1365" y="310341"/>
                  <a:ext cx="4284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548289A4-3809-4CE9-AE13-F8DC30E51E5F}"/>
              </a:ext>
            </a:extLst>
          </p:cNvPr>
          <p:cNvGrpSpPr/>
          <p:nvPr/>
        </p:nvGrpSpPr>
        <p:grpSpPr>
          <a:xfrm>
            <a:off x="1354045" y="13701"/>
            <a:ext cx="8312040" cy="2812320"/>
            <a:chOff x="1354045" y="13701"/>
            <a:chExt cx="8312040" cy="28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40AE59-C93A-48B7-A98F-1DC6022A33CC}"/>
                    </a:ext>
                  </a:extLst>
                </p14:cNvPr>
                <p14:cNvContentPartPr/>
                <p14:nvPr/>
              </p14:nvContentPartPr>
              <p14:xfrm>
                <a:off x="1354045" y="172101"/>
                <a:ext cx="332640" cy="35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40AE59-C93A-48B7-A98F-1DC6022A33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5405" y="163101"/>
                  <a:ext cx="350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E9A00B-6F58-4FED-B038-B28CF1D4CA93}"/>
                    </a:ext>
                  </a:extLst>
                </p14:cNvPr>
                <p14:cNvContentPartPr/>
                <p14:nvPr/>
              </p14:nvContentPartPr>
              <p14:xfrm>
                <a:off x="1450525" y="357141"/>
                <a:ext cx="184320" cy="45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E9A00B-6F58-4FED-B038-B28CF1D4CA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1525" y="348501"/>
                  <a:ext cx="201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478E4E-CB74-441D-BE80-38D18EBC3720}"/>
                    </a:ext>
                  </a:extLst>
                </p14:cNvPr>
                <p14:cNvContentPartPr/>
                <p14:nvPr/>
              </p14:nvContentPartPr>
              <p14:xfrm>
                <a:off x="1872445" y="331941"/>
                <a:ext cx="168480" cy="11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478E4E-CB74-441D-BE80-38D18EBC37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3805" y="322941"/>
                  <a:ext cx="186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31260D-0150-42EB-A8B4-50836EC8D9C3}"/>
                    </a:ext>
                  </a:extLst>
                </p14:cNvPr>
                <p14:cNvContentPartPr/>
                <p14:nvPr/>
              </p14:nvContentPartPr>
              <p14:xfrm>
                <a:off x="2121205" y="313581"/>
                <a:ext cx="136440" cy="144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31260D-0150-42EB-A8B4-50836EC8D9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12565" y="304581"/>
                  <a:ext cx="154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0B1EFA-31AD-43F2-91B1-BA777F3953E2}"/>
                    </a:ext>
                  </a:extLst>
                </p14:cNvPr>
                <p14:cNvContentPartPr/>
                <p14:nvPr/>
              </p14:nvContentPartPr>
              <p14:xfrm>
                <a:off x="2292205" y="299181"/>
                <a:ext cx="261360" cy="14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0B1EFA-31AD-43F2-91B1-BA777F3953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83565" y="290541"/>
                  <a:ext cx="279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27F0A4-9A25-4F8A-97F1-E2BFC1712738}"/>
                    </a:ext>
                  </a:extLst>
                </p14:cNvPr>
                <p14:cNvContentPartPr/>
                <p14:nvPr/>
              </p14:nvContentPartPr>
              <p14:xfrm>
                <a:off x="2636005" y="359301"/>
                <a:ext cx="162000" cy="317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27F0A4-9A25-4F8A-97F1-E2BFC17127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27005" y="350301"/>
                  <a:ext cx="179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53CACC-712D-41F5-97DC-63CE47D1AF32}"/>
                    </a:ext>
                  </a:extLst>
                </p14:cNvPr>
                <p14:cNvContentPartPr/>
                <p14:nvPr/>
              </p14:nvContentPartPr>
              <p14:xfrm>
                <a:off x="2741125" y="285141"/>
                <a:ext cx="199440" cy="133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53CACC-712D-41F5-97DC-63CE47D1AF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2125" y="276141"/>
                  <a:ext cx="217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D27B92-A4B6-471E-BB1C-C2EA2A61334A}"/>
                    </a:ext>
                  </a:extLst>
                </p14:cNvPr>
                <p14:cNvContentPartPr/>
                <p14:nvPr/>
              </p14:nvContentPartPr>
              <p14:xfrm>
                <a:off x="3018685" y="275421"/>
                <a:ext cx="133200" cy="147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D27B92-A4B6-471E-BB1C-C2EA2A6133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0045" y="266781"/>
                  <a:ext cx="150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978D59-2930-4F56-B85B-A7DC1AA237BD}"/>
                    </a:ext>
                  </a:extLst>
                </p14:cNvPr>
                <p14:cNvContentPartPr/>
                <p14:nvPr/>
              </p14:nvContentPartPr>
              <p14:xfrm>
                <a:off x="3170605" y="287301"/>
                <a:ext cx="119520" cy="129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978D59-2930-4F56-B85B-A7DC1AA237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61605" y="278661"/>
                  <a:ext cx="137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CAB1BF-A7A8-4207-B629-3E813DCD8ABC}"/>
                    </a:ext>
                  </a:extLst>
                </p14:cNvPr>
                <p14:cNvContentPartPr/>
                <p14:nvPr/>
              </p14:nvContentPartPr>
              <p14:xfrm>
                <a:off x="3346645" y="257781"/>
                <a:ext cx="137880" cy="168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CAB1BF-A7A8-4207-B629-3E813DCD8A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37645" y="248781"/>
                  <a:ext cx="155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DC37B7-1F86-41F5-A763-ABAFA8A8222D}"/>
                    </a:ext>
                  </a:extLst>
                </p14:cNvPr>
                <p14:cNvContentPartPr/>
                <p14:nvPr/>
              </p14:nvContentPartPr>
              <p14:xfrm>
                <a:off x="3533845" y="283341"/>
                <a:ext cx="146520" cy="115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DC37B7-1F86-41F5-A763-ABAFA8A822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25205" y="274701"/>
                  <a:ext cx="164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0F2862-4041-47CA-A170-B0207CF2B102}"/>
                    </a:ext>
                  </a:extLst>
                </p14:cNvPr>
                <p14:cNvContentPartPr/>
                <p14:nvPr/>
              </p14:nvContentPartPr>
              <p14:xfrm>
                <a:off x="3746605" y="231861"/>
                <a:ext cx="95040" cy="174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0F2862-4041-47CA-A170-B0207CF2B1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37605" y="222861"/>
                  <a:ext cx="112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90EEB6-BB62-4C4A-8969-B51EF2B8C16F}"/>
                    </a:ext>
                  </a:extLst>
                </p14:cNvPr>
                <p14:cNvContentPartPr/>
                <p14:nvPr/>
              </p14:nvContentPartPr>
              <p14:xfrm>
                <a:off x="3960805" y="197301"/>
                <a:ext cx="105480" cy="262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90EEB6-BB62-4C4A-8969-B51EF2B8C1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51805" y="188301"/>
                  <a:ext cx="123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D3AD15-CE3D-4142-8DC1-DBD0A0A91492}"/>
                    </a:ext>
                  </a:extLst>
                </p14:cNvPr>
                <p14:cNvContentPartPr/>
                <p14:nvPr/>
              </p14:nvContentPartPr>
              <p14:xfrm>
                <a:off x="1399405" y="928461"/>
                <a:ext cx="246600" cy="201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D3AD15-CE3D-4142-8DC1-DBD0A0A914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90765" y="919821"/>
                  <a:ext cx="264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12F52FD-D01D-4F87-A3F8-60334C41C8FD}"/>
                    </a:ext>
                  </a:extLst>
                </p14:cNvPr>
                <p14:cNvContentPartPr/>
                <p14:nvPr/>
              </p14:nvContentPartPr>
              <p14:xfrm>
                <a:off x="1691365" y="958701"/>
                <a:ext cx="119520" cy="146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12F52FD-D01D-4F87-A3F8-60334C41C8F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82365" y="950061"/>
                  <a:ext cx="137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90B877-31C5-4228-B081-B5104BBCFD83}"/>
                    </a:ext>
                  </a:extLst>
                </p14:cNvPr>
                <p14:cNvContentPartPr/>
                <p14:nvPr/>
              </p14:nvContentPartPr>
              <p14:xfrm>
                <a:off x="1930405" y="884181"/>
                <a:ext cx="240480" cy="20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90B877-31C5-4228-B081-B5104BBCFD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21765" y="875541"/>
                  <a:ext cx="258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6D5BCB3-D4B5-461B-871F-188238A77D57}"/>
                    </a:ext>
                  </a:extLst>
                </p14:cNvPr>
                <p14:cNvContentPartPr/>
                <p14:nvPr/>
              </p14:nvContentPartPr>
              <p14:xfrm>
                <a:off x="4400365" y="13701"/>
                <a:ext cx="316800" cy="442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6D5BCB3-D4B5-461B-871F-188238A77D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91365" y="4701"/>
                  <a:ext cx="3344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A0DD8B-8800-4DF7-8719-7661E64865D1}"/>
                    </a:ext>
                  </a:extLst>
                </p14:cNvPr>
                <p14:cNvContentPartPr/>
                <p14:nvPr/>
              </p14:nvContentPartPr>
              <p14:xfrm>
                <a:off x="4360045" y="274341"/>
                <a:ext cx="282960" cy="97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A0DD8B-8800-4DF7-8719-7661E64865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51045" y="265341"/>
                  <a:ext cx="300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7BAE4F-9D49-4362-A95B-BB33B0F5AAD6}"/>
                    </a:ext>
                  </a:extLst>
                </p14:cNvPr>
                <p14:cNvContentPartPr/>
                <p14:nvPr/>
              </p14:nvContentPartPr>
              <p14:xfrm>
                <a:off x="4619965" y="302781"/>
                <a:ext cx="99000" cy="130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7BAE4F-9D49-4362-A95B-BB33B0F5AA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10965" y="293781"/>
                  <a:ext cx="116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F405558-E574-40AC-AEB9-5BBD7845167A}"/>
                    </a:ext>
                  </a:extLst>
                </p14:cNvPr>
                <p14:cNvContentPartPr/>
                <p14:nvPr/>
              </p14:nvContentPartPr>
              <p14:xfrm>
                <a:off x="4836325" y="226101"/>
                <a:ext cx="248400" cy="19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F405558-E574-40AC-AEB9-5BBD784516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27685" y="217461"/>
                  <a:ext cx="266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CDCAF0-AC43-470E-A4EC-2ECEA58DD126}"/>
                    </a:ext>
                  </a:extLst>
                </p14:cNvPr>
                <p14:cNvContentPartPr/>
                <p14:nvPr/>
              </p14:nvContentPartPr>
              <p14:xfrm>
                <a:off x="5126125" y="359301"/>
                <a:ext cx="184320" cy="313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CDCAF0-AC43-470E-A4EC-2ECEA58DD1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17125" y="350301"/>
                  <a:ext cx="201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490CDE-549C-4E02-925D-EC3C84BE5434}"/>
                    </a:ext>
                  </a:extLst>
                </p14:cNvPr>
                <p14:cNvContentPartPr/>
                <p14:nvPr/>
              </p14:nvContentPartPr>
              <p14:xfrm>
                <a:off x="5274445" y="253101"/>
                <a:ext cx="239400" cy="15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490CDE-549C-4E02-925D-EC3C84BE543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65445" y="244461"/>
                  <a:ext cx="257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DE882F-09AF-493E-B478-BEA9B143F076}"/>
                    </a:ext>
                  </a:extLst>
                </p14:cNvPr>
                <p14:cNvContentPartPr/>
                <p14:nvPr/>
              </p14:nvContentPartPr>
              <p14:xfrm>
                <a:off x="5525725" y="219981"/>
                <a:ext cx="196560" cy="197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DE882F-09AF-493E-B478-BEA9B143F0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7085" y="211341"/>
                  <a:ext cx="214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2389561-E17A-495C-8875-F6421CE7B4CF}"/>
                    </a:ext>
                  </a:extLst>
                </p14:cNvPr>
                <p14:cNvContentPartPr/>
                <p14:nvPr/>
              </p14:nvContentPartPr>
              <p14:xfrm>
                <a:off x="5700685" y="256341"/>
                <a:ext cx="114120" cy="125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2389561-E17A-495C-8875-F6421CE7B4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91685" y="247701"/>
                  <a:ext cx="131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AE113E-7CDC-48E2-BACF-5475A10BB226}"/>
                    </a:ext>
                  </a:extLst>
                </p14:cNvPr>
                <p14:cNvContentPartPr/>
                <p14:nvPr/>
              </p14:nvContentPartPr>
              <p14:xfrm>
                <a:off x="5883205" y="194421"/>
                <a:ext cx="202680" cy="163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AE113E-7CDC-48E2-BACF-5475A10BB2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74565" y="185421"/>
                  <a:ext cx="220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E33BD3-04EC-4224-8AB9-21D5C75506A7}"/>
                    </a:ext>
                  </a:extLst>
                </p14:cNvPr>
                <p14:cNvContentPartPr/>
                <p14:nvPr/>
              </p14:nvContentPartPr>
              <p14:xfrm>
                <a:off x="5992645" y="46101"/>
                <a:ext cx="158400" cy="29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E33BD3-04EC-4224-8AB9-21D5C75506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83645" y="37101"/>
                  <a:ext cx="176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675964-79E7-47C4-987C-DF34B80C1FC5}"/>
                    </a:ext>
                  </a:extLst>
                </p14:cNvPr>
                <p14:cNvContentPartPr/>
                <p14:nvPr/>
              </p14:nvContentPartPr>
              <p14:xfrm>
                <a:off x="6099925" y="200541"/>
                <a:ext cx="149040" cy="157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675964-79E7-47C4-987C-DF34B80C1F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91285" y="191901"/>
                  <a:ext cx="166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C1ED222-DF3F-4103-9757-74745278372B}"/>
                    </a:ext>
                  </a:extLst>
                </p14:cNvPr>
                <p14:cNvContentPartPr/>
                <p14:nvPr/>
              </p14:nvContentPartPr>
              <p14:xfrm>
                <a:off x="6297205" y="215301"/>
                <a:ext cx="118440" cy="13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C1ED222-DF3F-4103-9757-7474527837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88565" y="206661"/>
                  <a:ext cx="136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B40C4C-B7D9-414B-A728-F9D861758B77}"/>
                    </a:ext>
                  </a:extLst>
                </p14:cNvPr>
                <p14:cNvContentPartPr/>
                <p14:nvPr/>
              </p14:nvContentPartPr>
              <p14:xfrm>
                <a:off x="6500605" y="230781"/>
                <a:ext cx="36720" cy="11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B40C4C-B7D9-414B-A728-F9D861758B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91965" y="221781"/>
                  <a:ext cx="54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B703AF-A34D-4F15-BEAB-76E47748994F}"/>
                    </a:ext>
                  </a:extLst>
                </p14:cNvPr>
                <p14:cNvContentPartPr/>
                <p14:nvPr/>
              </p14:nvContentPartPr>
              <p14:xfrm>
                <a:off x="6594205" y="219981"/>
                <a:ext cx="156240" cy="12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B703AF-A34D-4F15-BEAB-76E4774899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85565" y="211341"/>
                  <a:ext cx="173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18673D-5FF3-414C-B5BB-AC7B7E06BDE9}"/>
                    </a:ext>
                  </a:extLst>
                </p14:cNvPr>
                <p14:cNvContentPartPr/>
                <p14:nvPr/>
              </p14:nvContentPartPr>
              <p14:xfrm>
                <a:off x="6723445" y="224661"/>
                <a:ext cx="207720" cy="68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18673D-5FF3-414C-B5BB-AC7B7E06BD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14445" y="215661"/>
                  <a:ext cx="22536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3C9308-CB91-4B46-8FDA-4E09E0D933D6}"/>
                    </a:ext>
                  </a:extLst>
                </p14:cNvPr>
                <p14:cNvContentPartPr/>
                <p14:nvPr/>
              </p14:nvContentPartPr>
              <p14:xfrm>
                <a:off x="7140685" y="241941"/>
                <a:ext cx="212400" cy="141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3C9308-CB91-4B46-8FDA-4E09E0D933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32045" y="232941"/>
                  <a:ext cx="230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029755-042F-4AA9-957B-D24EAC8CAD41}"/>
                    </a:ext>
                  </a:extLst>
                </p14:cNvPr>
                <p14:cNvContentPartPr/>
                <p14:nvPr/>
              </p14:nvContentPartPr>
              <p14:xfrm>
                <a:off x="7605805" y="30261"/>
                <a:ext cx="181800" cy="342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029755-042F-4AA9-957B-D24EAC8CAD4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97165" y="21261"/>
                  <a:ext cx="1994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B36A88D-26C6-40A3-ACA7-4852E771BFCE}"/>
                    </a:ext>
                  </a:extLst>
                </p14:cNvPr>
                <p14:cNvContentPartPr/>
                <p14:nvPr/>
              </p14:nvContentPartPr>
              <p14:xfrm>
                <a:off x="7516525" y="207021"/>
                <a:ext cx="286200" cy="42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B36A88D-26C6-40A3-ACA7-4852E771BF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07525" y="198021"/>
                  <a:ext cx="303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E31597-97AC-42E5-9FDB-3C443219E388}"/>
                    </a:ext>
                  </a:extLst>
                </p14:cNvPr>
                <p14:cNvContentPartPr/>
                <p14:nvPr/>
              </p14:nvContentPartPr>
              <p14:xfrm>
                <a:off x="7709485" y="234021"/>
                <a:ext cx="198360" cy="317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E31597-97AC-42E5-9FDB-3C443219E3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00485" y="225381"/>
                  <a:ext cx="216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BE7BC4-F9B0-4892-BE1F-FA6E1016DC7A}"/>
                    </a:ext>
                  </a:extLst>
                </p14:cNvPr>
                <p14:cNvContentPartPr/>
                <p14:nvPr/>
              </p14:nvContentPartPr>
              <p14:xfrm>
                <a:off x="7841605" y="292341"/>
                <a:ext cx="147240" cy="259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BE7BC4-F9B0-4892-BE1F-FA6E1016DC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32965" y="283701"/>
                  <a:ext cx="164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F6FB3CB-685B-4391-A410-641E797FB155}"/>
                    </a:ext>
                  </a:extLst>
                </p14:cNvPr>
                <p14:cNvContentPartPr/>
                <p14:nvPr/>
              </p14:nvContentPartPr>
              <p14:xfrm>
                <a:off x="7963645" y="209181"/>
                <a:ext cx="195120" cy="176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F6FB3CB-685B-4391-A410-641E797FB1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54645" y="200181"/>
                  <a:ext cx="212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01163D3-DEF8-4AEA-B1B6-4D1C35D67CBB}"/>
                    </a:ext>
                  </a:extLst>
                </p14:cNvPr>
                <p14:cNvContentPartPr/>
                <p14:nvPr/>
              </p14:nvContentPartPr>
              <p14:xfrm>
                <a:off x="8144725" y="236541"/>
                <a:ext cx="167040" cy="174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01163D3-DEF8-4AEA-B1B6-4D1C35D67CB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36085" y="227901"/>
                  <a:ext cx="184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EEFA717-A7AE-4ECF-B34B-1CCBD507492B}"/>
                    </a:ext>
                  </a:extLst>
                </p14:cNvPr>
                <p14:cNvContentPartPr/>
                <p14:nvPr/>
              </p14:nvContentPartPr>
              <p14:xfrm>
                <a:off x="8498605" y="249501"/>
                <a:ext cx="158760" cy="112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EEFA717-A7AE-4ECF-B34B-1CCBD507492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89605" y="240501"/>
                  <a:ext cx="176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14054D9-9852-4327-A25A-B65F4D23EB2C}"/>
                    </a:ext>
                  </a:extLst>
                </p14:cNvPr>
                <p14:cNvContentPartPr/>
                <p14:nvPr/>
              </p14:nvContentPartPr>
              <p14:xfrm>
                <a:off x="8756725" y="33501"/>
                <a:ext cx="326160" cy="413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14054D9-9852-4327-A25A-B65F4D23EB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47725" y="24861"/>
                  <a:ext cx="3438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50EEE5-D666-4A0E-B2B2-2D55CF290F8D}"/>
                    </a:ext>
                  </a:extLst>
                </p14:cNvPr>
                <p14:cNvContentPartPr/>
                <p14:nvPr/>
              </p14:nvContentPartPr>
              <p14:xfrm>
                <a:off x="8747365" y="293421"/>
                <a:ext cx="167040" cy="40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50EEE5-D666-4A0E-B2B2-2D55CF290F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38725" y="284421"/>
                  <a:ext cx="184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3E1EC38-1B12-45A8-B740-82A218190E43}"/>
                    </a:ext>
                  </a:extLst>
                </p14:cNvPr>
                <p14:cNvContentPartPr/>
                <p14:nvPr/>
              </p14:nvContentPartPr>
              <p14:xfrm>
                <a:off x="7915765" y="624621"/>
                <a:ext cx="193680" cy="400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3E1EC38-1B12-45A8-B740-82A218190E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07125" y="615981"/>
                  <a:ext cx="2113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7E25830-EA34-46EF-BF0B-C3FE50CC153A}"/>
                    </a:ext>
                  </a:extLst>
                </p14:cNvPr>
                <p14:cNvContentPartPr/>
                <p14:nvPr/>
              </p14:nvContentPartPr>
              <p14:xfrm>
                <a:off x="8162725" y="848541"/>
                <a:ext cx="133920" cy="125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7E25830-EA34-46EF-BF0B-C3FE50CC15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54085" y="839901"/>
                  <a:ext cx="151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BDF7C42-100B-4B9A-A69D-D877064BD9A9}"/>
                    </a:ext>
                  </a:extLst>
                </p14:cNvPr>
                <p14:cNvContentPartPr/>
                <p14:nvPr/>
              </p14:nvContentPartPr>
              <p14:xfrm>
                <a:off x="8372605" y="834141"/>
                <a:ext cx="177120" cy="133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BDF7C42-100B-4B9A-A69D-D877064BD9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63605" y="825141"/>
                  <a:ext cx="194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1DD8AD2-3428-476E-9449-D78CC43399D8}"/>
                    </a:ext>
                  </a:extLst>
                </p14:cNvPr>
                <p14:cNvContentPartPr/>
                <p14:nvPr/>
              </p14:nvContentPartPr>
              <p14:xfrm>
                <a:off x="8576005" y="808581"/>
                <a:ext cx="154440" cy="176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1DD8AD2-3428-476E-9449-D78CC43399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67005" y="799941"/>
                  <a:ext cx="172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27C8CF7-B1E7-4026-AFA9-A68FD109374B}"/>
                    </a:ext>
                  </a:extLst>
                </p14:cNvPr>
                <p14:cNvContentPartPr/>
                <p14:nvPr/>
              </p14:nvContentPartPr>
              <p14:xfrm>
                <a:off x="2165485" y="952941"/>
                <a:ext cx="155520" cy="160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27C8CF7-B1E7-4026-AFA9-A68FD10937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56485" y="943941"/>
                  <a:ext cx="173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C2D65E-07A3-4FC5-9ED4-B433E0107035}"/>
                    </a:ext>
                  </a:extLst>
                </p14:cNvPr>
                <p14:cNvContentPartPr/>
                <p14:nvPr/>
              </p14:nvContentPartPr>
              <p14:xfrm>
                <a:off x="2404525" y="748461"/>
                <a:ext cx="181800" cy="338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C2D65E-07A3-4FC5-9ED4-B433E01070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95525" y="739461"/>
                  <a:ext cx="1994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8BEF267-2499-4F43-8C4D-FAFE924EFCF6}"/>
                    </a:ext>
                  </a:extLst>
                </p14:cNvPr>
                <p14:cNvContentPartPr/>
                <p14:nvPr/>
              </p14:nvContentPartPr>
              <p14:xfrm>
                <a:off x="2560405" y="904701"/>
                <a:ext cx="182520" cy="176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8BEF267-2499-4F43-8C4D-FAFE924EFC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51765" y="896061"/>
                  <a:ext cx="200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2B93EB-CA54-41B6-99B5-2E8AEB0431F6}"/>
                    </a:ext>
                  </a:extLst>
                </p14:cNvPr>
                <p14:cNvContentPartPr/>
                <p14:nvPr/>
              </p14:nvContentPartPr>
              <p14:xfrm>
                <a:off x="2840485" y="887421"/>
                <a:ext cx="117000" cy="183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2B93EB-CA54-41B6-99B5-2E8AEB0431F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31485" y="878781"/>
                  <a:ext cx="134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B7D9E40-D788-4A0C-996D-5D2E96371151}"/>
                    </a:ext>
                  </a:extLst>
                </p14:cNvPr>
                <p14:cNvContentPartPr/>
                <p14:nvPr/>
              </p14:nvContentPartPr>
              <p14:xfrm>
                <a:off x="3284365" y="884901"/>
                <a:ext cx="214200" cy="190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B7D9E40-D788-4A0C-996D-5D2E9637115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75365" y="876261"/>
                  <a:ext cx="231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BA9BC2-F5F8-4188-A0BD-6B8D70DCCF88}"/>
                    </a:ext>
                  </a:extLst>
                </p14:cNvPr>
                <p14:cNvContentPartPr/>
                <p14:nvPr/>
              </p14:nvContentPartPr>
              <p14:xfrm>
                <a:off x="3459685" y="894261"/>
                <a:ext cx="194400" cy="161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BA9BC2-F5F8-4188-A0BD-6B8D70DCCF8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51045" y="885621"/>
                  <a:ext cx="21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FF3E88-3127-47BF-B8D1-54E484C9BDD7}"/>
                    </a:ext>
                  </a:extLst>
                </p14:cNvPr>
                <p14:cNvContentPartPr/>
                <p14:nvPr/>
              </p14:nvContentPartPr>
              <p14:xfrm>
                <a:off x="3676045" y="845301"/>
                <a:ext cx="165240" cy="233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FF3E88-3127-47BF-B8D1-54E484C9BD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67045" y="836661"/>
                  <a:ext cx="182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D9867C-5D33-4A01-9578-E81AF2FD3347}"/>
                    </a:ext>
                  </a:extLst>
                </p14:cNvPr>
                <p14:cNvContentPartPr/>
                <p14:nvPr/>
              </p14:nvContentPartPr>
              <p14:xfrm>
                <a:off x="3931285" y="924501"/>
                <a:ext cx="53640" cy="130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D9867C-5D33-4A01-9578-E81AF2FD33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22285" y="915861"/>
                  <a:ext cx="71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163BA1B-545B-4624-8C8A-26BFB2EF6155}"/>
                    </a:ext>
                  </a:extLst>
                </p14:cNvPr>
                <p14:cNvContentPartPr/>
                <p14:nvPr/>
              </p14:nvContentPartPr>
              <p14:xfrm>
                <a:off x="4064485" y="909381"/>
                <a:ext cx="286200" cy="152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163BA1B-545B-4624-8C8A-26BFB2EF61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55485" y="900381"/>
                  <a:ext cx="303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46D5AC7-2E49-4AFF-989A-C027C003A748}"/>
                    </a:ext>
                  </a:extLst>
                </p14:cNvPr>
                <p14:cNvContentPartPr/>
                <p14:nvPr/>
              </p14:nvContentPartPr>
              <p14:xfrm>
                <a:off x="4630765" y="929901"/>
                <a:ext cx="68400" cy="118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46D5AC7-2E49-4AFF-989A-C027C003A74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22125" y="920901"/>
                  <a:ext cx="86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3C6D622-F426-449C-B441-CB871E4DA496}"/>
                    </a:ext>
                  </a:extLst>
                </p14:cNvPr>
                <p14:cNvContentPartPr/>
                <p14:nvPr/>
              </p14:nvContentPartPr>
              <p14:xfrm>
                <a:off x="4724725" y="802101"/>
                <a:ext cx="6480" cy="6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3C6D622-F426-449C-B441-CB871E4DA49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16085" y="793461"/>
                  <a:ext cx="24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78B5B2D-502F-4A12-B6C0-0B3E36410400}"/>
                    </a:ext>
                  </a:extLst>
                </p14:cNvPr>
                <p14:cNvContentPartPr/>
                <p14:nvPr/>
              </p14:nvContentPartPr>
              <p14:xfrm>
                <a:off x="4780525" y="851421"/>
                <a:ext cx="169200" cy="195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78B5B2D-502F-4A12-B6C0-0B3E3641040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71885" y="842421"/>
                  <a:ext cx="186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953AAE6-3AA9-4CE8-B1C0-7B3E7DF7F4AC}"/>
                    </a:ext>
                  </a:extLst>
                </p14:cNvPr>
                <p14:cNvContentPartPr/>
                <p14:nvPr/>
              </p14:nvContentPartPr>
              <p14:xfrm>
                <a:off x="5219005" y="842781"/>
                <a:ext cx="213120" cy="201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953AAE6-3AA9-4CE8-B1C0-7B3E7DF7F4A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10365" y="833781"/>
                  <a:ext cx="230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0C0AC20-3AE8-4E8D-8D67-092318A0459C}"/>
                    </a:ext>
                  </a:extLst>
                </p14:cNvPr>
                <p14:cNvContentPartPr/>
                <p14:nvPr/>
              </p14:nvContentPartPr>
              <p14:xfrm>
                <a:off x="5480365" y="894621"/>
                <a:ext cx="169920" cy="139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0C0AC20-3AE8-4E8D-8D67-092318A0459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71725" y="885621"/>
                  <a:ext cx="187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41C6C86-25BB-48C5-8E41-D72EA046760C}"/>
                    </a:ext>
                  </a:extLst>
                </p14:cNvPr>
                <p14:cNvContentPartPr/>
                <p14:nvPr/>
              </p14:nvContentPartPr>
              <p14:xfrm>
                <a:off x="5573965" y="911181"/>
                <a:ext cx="139320" cy="264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41C6C86-25BB-48C5-8E41-D72EA04676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65325" y="902181"/>
                  <a:ext cx="156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B1B866-2996-44EA-A069-E50E4329C03E}"/>
                    </a:ext>
                  </a:extLst>
                </p14:cNvPr>
                <p14:cNvContentPartPr/>
                <p14:nvPr/>
              </p14:nvContentPartPr>
              <p14:xfrm>
                <a:off x="5673685" y="889581"/>
                <a:ext cx="162360" cy="138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B1B866-2996-44EA-A069-E50E4329C0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65045" y="880941"/>
                  <a:ext cx="180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7DE1E4-80BA-4CD2-A2AB-EFC109DF3610}"/>
                    </a:ext>
                  </a:extLst>
                </p14:cNvPr>
                <p14:cNvContentPartPr/>
                <p14:nvPr/>
              </p14:nvContentPartPr>
              <p14:xfrm>
                <a:off x="5785645" y="924501"/>
                <a:ext cx="171000" cy="284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7DE1E4-80BA-4CD2-A2AB-EFC109DF36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77005" y="915861"/>
                  <a:ext cx="188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2B78E8F-3E16-4A2A-A63F-5AE7EE479D5A}"/>
                    </a:ext>
                  </a:extLst>
                </p14:cNvPr>
                <p14:cNvContentPartPr/>
                <p14:nvPr/>
              </p14:nvContentPartPr>
              <p14:xfrm>
                <a:off x="5917405" y="815781"/>
                <a:ext cx="230760" cy="21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2B78E8F-3E16-4A2A-A63F-5AE7EE479D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08405" y="806781"/>
                  <a:ext cx="248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5B3E1D5-1090-4B4B-867C-D503933E5D36}"/>
                    </a:ext>
                  </a:extLst>
                </p14:cNvPr>
                <p14:cNvContentPartPr/>
                <p14:nvPr/>
              </p14:nvContentPartPr>
              <p14:xfrm>
                <a:off x="6127285" y="856101"/>
                <a:ext cx="138240" cy="17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5B3E1D5-1090-4B4B-867C-D503933E5D3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18645" y="847101"/>
                  <a:ext cx="155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E54DE79-60DA-45EF-A593-ACAE429BB7D4}"/>
                    </a:ext>
                  </a:extLst>
                </p14:cNvPr>
                <p14:cNvContentPartPr/>
                <p14:nvPr/>
              </p14:nvContentPartPr>
              <p14:xfrm>
                <a:off x="6256885" y="845301"/>
                <a:ext cx="172440" cy="193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E54DE79-60DA-45EF-A593-ACAE429BB7D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47885" y="836661"/>
                  <a:ext cx="190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3C2EBC3-5F8C-4942-BA6B-1FA9A6329E60}"/>
                    </a:ext>
                  </a:extLst>
                </p14:cNvPr>
                <p14:cNvContentPartPr/>
                <p14:nvPr/>
              </p14:nvContentPartPr>
              <p14:xfrm>
                <a:off x="6476485" y="867981"/>
                <a:ext cx="180720" cy="140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3C2EBC3-5F8C-4942-BA6B-1FA9A6329E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67845" y="859341"/>
                  <a:ext cx="198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E4ECE22-DBEC-4067-9994-4202A80082D6}"/>
                    </a:ext>
                  </a:extLst>
                </p14:cNvPr>
                <p14:cNvContentPartPr/>
                <p14:nvPr/>
              </p14:nvContentPartPr>
              <p14:xfrm>
                <a:off x="6692125" y="885981"/>
                <a:ext cx="219960" cy="141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E4ECE22-DBEC-4067-9994-4202A80082D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83485" y="876981"/>
                  <a:ext cx="237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8694393-EFBC-4E71-9987-04BC78FF3B38}"/>
                    </a:ext>
                  </a:extLst>
                </p14:cNvPr>
                <p14:cNvContentPartPr/>
                <p14:nvPr/>
              </p14:nvContentPartPr>
              <p14:xfrm>
                <a:off x="6855925" y="701301"/>
                <a:ext cx="188280" cy="311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8694393-EFBC-4E71-9987-04BC78FF3B3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47285" y="692301"/>
                  <a:ext cx="205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905A0A1-6ABF-4F7A-B60E-408FAD3E7CF9}"/>
                    </a:ext>
                  </a:extLst>
                </p14:cNvPr>
                <p14:cNvContentPartPr/>
                <p14:nvPr/>
              </p14:nvContentPartPr>
              <p14:xfrm>
                <a:off x="7280365" y="690501"/>
                <a:ext cx="210600" cy="362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905A0A1-6ABF-4F7A-B60E-408FAD3E7CF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71365" y="681861"/>
                  <a:ext cx="2282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F92F4D-23E7-4887-B442-A0F73DADB350}"/>
                    </a:ext>
                  </a:extLst>
                </p14:cNvPr>
                <p14:cNvContentPartPr/>
                <p14:nvPr/>
              </p14:nvContentPartPr>
              <p14:xfrm>
                <a:off x="7205485" y="875901"/>
                <a:ext cx="333000" cy="36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F92F4D-23E7-4887-B442-A0F73DADB35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96845" y="866901"/>
                  <a:ext cx="350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DB1908C-0E95-4B80-8418-5C239D2A044E}"/>
                    </a:ext>
                  </a:extLst>
                </p14:cNvPr>
                <p14:cNvContentPartPr/>
                <p14:nvPr/>
              </p14:nvContentPartPr>
              <p14:xfrm>
                <a:off x="7487725" y="901461"/>
                <a:ext cx="131040" cy="111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DB1908C-0E95-4B80-8418-5C239D2A044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8725" y="892461"/>
                  <a:ext cx="148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6D411B-25BE-4A36-A049-DB39C7C11CCC}"/>
                    </a:ext>
                  </a:extLst>
                </p14:cNvPr>
                <p14:cNvContentPartPr/>
                <p14:nvPr/>
              </p14:nvContentPartPr>
              <p14:xfrm>
                <a:off x="3436645" y="1400061"/>
                <a:ext cx="163800" cy="18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6D411B-25BE-4A36-A049-DB39C7C11CC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27645" y="1391421"/>
                  <a:ext cx="181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03FE0B-77A9-493E-BC28-6DC92679D094}"/>
                    </a:ext>
                  </a:extLst>
                </p14:cNvPr>
                <p14:cNvContentPartPr/>
                <p14:nvPr/>
              </p14:nvContentPartPr>
              <p14:xfrm>
                <a:off x="3653725" y="1423101"/>
                <a:ext cx="86040" cy="121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03FE0B-77A9-493E-BC28-6DC92679D09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44725" y="1414461"/>
                  <a:ext cx="103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919C1C3-5EB9-47D7-9072-01B5F6FE1236}"/>
                    </a:ext>
                  </a:extLst>
                </p14:cNvPr>
                <p14:cNvContentPartPr/>
                <p14:nvPr/>
              </p14:nvContentPartPr>
              <p14:xfrm>
                <a:off x="3607285" y="1381341"/>
                <a:ext cx="228240" cy="377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919C1C3-5EB9-47D7-9072-01B5F6FE123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98285" y="1372341"/>
                  <a:ext cx="2458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B25159-DBC6-4C1E-B871-70C23F003565}"/>
                    </a:ext>
                  </a:extLst>
                </p14:cNvPr>
                <p14:cNvContentPartPr/>
                <p14:nvPr/>
              </p14:nvContentPartPr>
              <p14:xfrm>
                <a:off x="3889885" y="1386381"/>
                <a:ext cx="138960" cy="167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B25159-DBC6-4C1E-B871-70C23F00356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80885" y="1377741"/>
                  <a:ext cx="156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6A65C3-29A9-4864-9D08-026F0A65B648}"/>
                    </a:ext>
                  </a:extLst>
                </p14:cNvPr>
                <p14:cNvContentPartPr/>
                <p14:nvPr/>
              </p14:nvContentPartPr>
              <p14:xfrm>
                <a:off x="4086805" y="1219341"/>
                <a:ext cx="178200" cy="353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6A65C3-29A9-4864-9D08-026F0A65B6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78165" y="1210341"/>
                  <a:ext cx="195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13D14F3-FBB5-4A9D-B214-778246979583}"/>
                    </a:ext>
                  </a:extLst>
                </p14:cNvPr>
                <p14:cNvContentPartPr/>
                <p14:nvPr/>
              </p14:nvContentPartPr>
              <p14:xfrm>
                <a:off x="4235485" y="1396101"/>
                <a:ext cx="202320" cy="17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3D14F3-FBB5-4A9D-B214-7782469795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26845" y="1387461"/>
                  <a:ext cx="219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A50BD4C-98E5-43E8-938F-15A0FA2C4560}"/>
                    </a:ext>
                  </a:extLst>
                </p14:cNvPr>
                <p14:cNvContentPartPr/>
                <p14:nvPr/>
              </p14:nvContentPartPr>
              <p14:xfrm>
                <a:off x="4800685" y="1133301"/>
                <a:ext cx="232200" cy="463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A50BD4C-98E5-43E8-938F-15A0FA2C45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91685" y="1124301"/>
                  <a:ext cx="2498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513A2E-B966-4053-8818-41BD510E6F61}"/>
                    </a:ext>
                  </a:extLst>
                </p14:cNvPr>
                <p14:cNvContentPartPr/>
                <p14:nvPr/>
              </p14:nvContentPartPr>
              <p14:xfrm>
                <a:off x="4737325" y="1367301"/>
                <a:ext cx="322560" cy="41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513A2E-B966-4053-8818-41BD510E6F6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28685" y="1358301"/>
                  <a:ext cx="340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58B6F5B-55D9-4BE5-946A-BD216AC06241}"/>
                    </a:ext>
                  </a:extLst>
                </p14:cNvPr>
                <p14:cNvContentPartPr/>
                <p14:nvPr/>
              </p14:nvContentPartPr>
              <p14:xfrm>
                <a:off x="5022445" y="1400061"/>
                <a:ext cx="49320" cy="116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58B6F5B-55D9-4BE5-946A-BD216AC0624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13805" y="1391061"/>
                  <a:ext cx="66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7FABD3-CE4B-4A97-AF58-07F6957D48F5}"/>
                    </a:ext>
                  </a:extLst>
                </p14:cNvPr>
                <p14:cNvContentPartPr/>
                <p14:nvPr/>
              </p14:nvContentPartPr>
              <p14:xfrm>
                <a:off x="5169685" y="1378101"/>
                <a:ext cx="250560" cy="111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7FABD3-CE4B-4A97-AF58-07F6957D48F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60685" y="1369461"/>
                  <a:ext cx="268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FE15B7E-EA0D-4FD6-8A1D-796A368289B5}"/>
                    </a:ext>
                  </a:extLst>
                </p14:cNvPr>
                <p14:cNvContentPartPr/>
                <p14:nvPr/>
              </p14:nvContentPartPr>
              <p14:xfrm>
                <a:off x="5490805" y="1334181"/>
                <a:ext cx="204120" cy="206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FE15B7E-EA0D-4FD6-8A1D-796A368289B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81805" y="1325541"/>
                  <a:ext cx="221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2B983EE-33C1-4E51-80BA-5061DB0DA2AE}"/>
                    </a:ext>
                  </a:extLst>
                </p14:cNvPr>
                <p14:cNvContentPartPr/>
                <p14:nvPr/>
              </p14:nvContentPartPr>
              <p14:xfrm>
                <a:off x="6023245" y="1384581"/>
                <a:ext cx="167760" cy="148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2B983EE-33C1-4E51-80BA-5061DB0DA2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14245" y="1375581"/>
                  <a:ext cx="185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FAF9E65-0A7E-4A43-95C7-C1111F9E71EC}"/>
                    </a:ext>
                  </a:extLst>
                </p14:cNvPr>
                <p14:cNvContentPartPr/>
                <p14:nvPr/>
              </p14:nvContentPartPr>
              <p14:xfrm>
                <a:off x="6335365" y="1093341"/>
                <a:ext cx="259920" cy="437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FAF9E65-0A7E-4A43-95C7-C1111F9E71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26365" y="1084701"/>
                  <a:ext cx="2775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CD38705-BB85-4689-AF3E-0809F024F3F9}"/>
                    </a:ext>
                  </a:extLst>
                </p14:cNvPr>
                <p14:cNvContentPartPr/>
                <p14:nvPr/>
              </p14:nvContentPartPr>
              <p14:xfrm>
                <a:off x="6268405" y="1375581"/>
                <a:ext cx="263160" cy="58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CD38705-BB85-4689-AF3E-0809F024F3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59765" y="1366941"/>
                  <a:ext cx="280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628D1D-85D5-4017-BA28-71840D0AC426}"/>
                    </a:ext>
                  </a:extLst>
                </p14:cNvPr>
                <p14:cNvContentPartPr/>
                <p14:nvPr/>
              </p14:nvContentPartPr>
              <p14:xfrm>
                <a:off x="6854845" y="1252821"/>
                <a:ext cx="221040" cy="213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628D1D-85D5-4017-BA28-71840D0AC4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45845" y="1243821"/>
                  <a:ext cx="23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D97622E-C6B0-4489-B601-54FCD301B127}"/>
                    </a:ext>
                  </a:extLst>
                </p14:cNvPr>
                <p14:cNvContentPartPr/>
                <p14:nvPr/>
              </p14:nvContentPartPr>
              <p14:xfrm>
                <a:off x="7108645" y="1425981"/>
                <a:ext cx="20880" cy="43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D97622E-C6B0-4489-B601-54FCD301B12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99645" y="1416981"/>
                  <a:ext cx="38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23B4086-DB2E-41B8-AED5-116E1B507301}"/>
                    </a:ext>
                  </a:extLst>
                </p14:cNvPr>
                <p14:cNvContentPartPr/>
                <p14:nvPr/>
              </p14:nvContentPartPr>
              <p14:xfrm>
                <a:off x="7262005" y="1227261"/>
                <a:ext cx="285480" cy="244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23B4086-DB2E-41B8-AED5-116E1B50730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53365" y="1218261"/>
                  <a:ext cx="303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F601986-9EC4-4E1F-B130-B07CBA0810C2}"/>
                    </a:ext>
                  </a:extLst>
                </p14:cNvPr>
                <p14:cNvContentPartPr/>
                <p14:nvPr/>
              </p14:nvContentPartPr>
              <p14:xfrm>
                <a:off x="7717045" y="1136181"/>
                <a:ext cx="210600" cy="331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F601986-9EC4-4E1F-B130-B07CBA0810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08045" y="1127541"/>
                  <a:ext cx="2282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56EC5BE-DA93-4A6A-AD97-37B78C7A337F}"/>
                    </a:ext>
                  </a:extLst>
                </p14:cNvPr>
                <p14:cNvContentPartPr/>
                <p14:nvPr/>
              </p14:nvContentPartPr>
              <p14:xfrm>
                <a:off x="7995685" y="1305381"/>
                <a:ext cx="95760" cy="123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56EC5BE-DA93-4A6A-AD97-37B78C7A337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86685" y="1296381"/>
                  <a:ext cx="113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E62A4FB-C100-460E-867B-BFECFD27D915}"/>
                    </a:ext>
                  </a:extLst>
                </p14:cNvPr>
                <p14:cNvContentPartPr/>
                <p14:nvPr/>
              </p14:nvContentPartPr>
              <p14:xfrm>
                <a:off x="8166685" y="1306821"/>
                <a:ext cx="118080" cy="135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E62A4FB-C100-460E-867B-BFECFD27D91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58045" y="1298181"/>
                  <a:ext cx="135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6039880-A239-419A-8882-C8C3BBB8F92F}"/>
                    </a:ext>
                  </a:extLst>
                </p14:cNvPr>
                <p14:cNvContentPartPr/>
                <p14:nvPr/>
              </p14:nvContentPartPr>
              <p14:xfrm>
                <a:off x="8349925" y="1249941"/>
                <a:ext cx="181440" cy="182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6039880-A239-419A-8882-C8C3BBB8F92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41285" y="1240941"/>
                  <a:ext cx="199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3D66BF-55E6-470F-9BCF-19C53567F395}"/>
                    </a:ext>
                  </a:extLst>
                </p14:cNvPr>
                <p14:cNvContentPartPr/>
                <p14:nvPr/>
              </p14:nvContentPartPr>
              <p14:xfrm>
                <a:off x="8533885" y="1244901"/>
                <a:ext cx="167400" cy="216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3D66BF-55E6-470F-9BCF-19C53567F39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25245" y="1236261"/>
                  <a:ext cx="185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C37A48-ADA6-46E3-A531-269F125F91E3}"/>
                    </a:ext>
                  </a:extLst>
                </p14:cNvPr>
                <p14:cNvContentPartPr/>
                <p14:nvPr/>
              </p14:nvContentPartPr>
              <p14:xfrm>
                <a:off x="8876605" y="1374861"/>
                <a:ext cx="137520" cy="268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C37A48-ADA6-46E3-A531-269F125F91E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67965" y="1366221"/>
                  <a:ext cx="155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A59DAB8-6BE8-4CE5-A4EF-E4184A6C5C57}"/>
                    </a:ext>
                  </a:extLst>
                </p14:cNvPr>
                <p14:cNvContentPartPr/>
                <p14:nvPr/>
              </p14:nvContentPartPr>
              <p14:xfrm>
                <a:off x="8957965" y="1252821"/>
                <a:ext cx="258480" cy="183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A59DAB8-6BE8-4CE5-A4EF-E4184A6C5C5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49325" y="1244181"/>
                  <a:ext cx="276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2A60F30-7B54-4DAB-9B8F-A2DCA381700A}"/>
                    </a:ext>
                  </a:extLst>
                </p14:cNvPr>
                <p14:cNvContentPartPr/>
                <p14:nvPr/>
              </p14:nvContentPartPr>
              <p14:xfrm>
                <a:off x="9195925" y="1267941"/>
                <a:ext cx="190440" cy="136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2A60F30-7B54-4DAB-9B8F-A2DCA38170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86925" y="1258941"/>
                  <a:ext cx="208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531C08F-F9A7-4BB7-8EFD-02EEE58D7AA0}"/>
                    </a:ext>
                  </a:extLst>
                </p14:cNvPr>
                <p14:cNvContentPartPr/>
                <p14:nvPr/>
              </p14:nvContentPartPr>
              <p14:xfrm>
                <a:off x="9421645" y="1259661"/>
                <a:ext cx="234360" cy="194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531C08F-F9A7-4BB7-8EFD-02EEE58D7AA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13005" y="1250661"/>
                  <a:ext cx="252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8CDC870-3E24-41CE-88BA-796CFBC8DCBE}"/>
                    </a:ext>
                  </a:extLst>
                </p14:cNvPr>
                <p14:cNvContentPartPr/>
                <p14:nvPr/>
              </p14:nvContentPartPr>
              <p14:xfrm>
                <a:off x="1549165" y="1441101"/>
                <a:ext cx="213480" cy="203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8CDC870-3E24-41CE-88BA-796CFBC8DC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40165" y="1432101"/>
                  <a:ext cx="231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37BB3D8-6B79-466F-A4EB-B00BDD1F665A}"/>
                    </a:ext>
                  </a:extLst>
                </p14:cNvPr>
                <p14:cNvContentPartPr/>
                <p14:nvPr/>
              </p14:nvContentPartPr>
              <p14:xfrm>
                <a:off x="2125885" y="1449021"/>
                <a:ext cx="337320" cy="17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37BB3D8-6B79-466F-A4EB-B00BDD1F665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17245" y="1440021"/>
                  <a:ext cx="354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F32543C-FED0-404D-8B94-FD7A49A644D1}"/>
                    </a:ext>
                  </a:extLst>
                </p14:cNvPr>
                <p14:cNvContentPartPr/>
                <p14:nvPr/>
              </p14:nvContentPartPr>
              <p14:xfrm>
                <a:off x="2501005" y="1431741"/>
                <a:ext cx="183240" cy="168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F32543C-FED0-404D-8B94-FD7A49A644D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92365" y="1423101"/>
                  <a:ext cx="200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FDC6906-21D2-4848-AC41-C80EE8BAA092}"/>
                    </a:ext>
                  </a:extLst>
                </p14:cNvPr>
                <p14:cNvContentPartPr/>
                <p14:nvPr/>
              </p14:nvContentPartPr>
              <p14:xfrm>
                <a:off x="2679205" y="1439661"/>
                <a:ext cx="195120" cy="153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FDC6906-21D2-4848-AC41-C80EE8BAA09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670565" y="1431021"/>
                  <a:ext cx="212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B2BEA3E-E80C-4843-85E4-21B0A3E95E08}"/>
                    </a:ext>
                  </a:extLst>
                </p14:cNvPr>
                <p14:cNvContentPartPr/>
                <p14:nvPr/>
              </p14:nvContentPartPr>
              <p14:xfrm>
                <a:off x="2870005" y="1460181"/>
                <a:ext cx="246240" cy="131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B2BEA3E-E80C-4843-85E4-21B0A3E95E0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61365" y="1451541"/>
                  <a:ext cx="263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F848C7C-E1E7-42D3-B03C-73F0FCB48998}"/>
                    </a:ext>
                  </a:extLst>
                </p14:cNvPr>
                <p14:cNvContentPartPr/>
                <p14:nvPr/>
              </p14:nvContentPartPr>
              <p14:xfrm>
                <a:off x="1594525" y="1832781"/>
                <a:ext cx="233640" cy="420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F848C7C-E1E7-42D3-B03C-73F0FCB4899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85525" y="1823781"/>
                  <a:ext cx="2512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C462708-1447-4A03-8F8A-D5474D026953}"/>
                    </a:ext>
                  </a:extLst>
                </p14:cNvPr>
                <p14:cNvContentPartPr/>
                <p14:nvPr/>
              </p14:nvContentPartPr>
              <p14:xfrm>
                <a:off x="1885765" y="2018901"/>
                <a:ext cx="145080" cy="165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C462708-1447-4A03-8F8A-D5474D02695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76765" y="2010261"/>
                  <a:ext cx="162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7BB8F6C-DB31-4162-927F-82CAC827D03F}"/>
                    </a:ext>
                  </a:extLst>
                </p14:cNvPr>
                <p14:cNvContentPartPr/>
                <p14:nvPr/>
              </p14:nvContentPartPr>
              <p14:xfrm>
                <a:off x="2185285" y="1753941"/>
                <a:ext cx="194760" cy="437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7BB8F6C-DB31-4162-927F-82CAC827D03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76285" y="1745301"/>
                  <a:ext cx="2124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039E916-C2F8-4C89-9400-5584508FFD69}"/>
                    </a:ext>
                  </a:extLst>
                </p14:cNvPr>
                <p14:cNvContentPartPr/>
                <p14:nvPr/>
              </p14:nvContentPartPr>
              <p14:xfrm>
                <a:off x="2096725" y="1970301"/>
                <a:ext cx="354960" cy="84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039E916-C2F8-4C89-9400-5584508FFD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088085" y="1961661"/>
                  <a:ext cx="372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86F9F01-E782-4F29-9FB2-8F8F23472471}"/>
                    </a:ext>
                  </a:extLst>
                </p14:cNvPr>
                <p14:cNvContentPartPr/>
                <p14:nvPr/>
              </p14:nvContentPartPr>
              <p14:xfrm>
                <a:off x="2346205" y="2030421"/>
                <a:ext cx="126000" cy="133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86F9F01-E782-4F29-9FB2-8F8F2347247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337565" y="2021421"/>
                  <a:ext cx="143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757E20E-64F8-4C48-9AFA-195665E59DB2}"/>
                    </a:ext>
                  </a:extLst>
                </p14:cNvPr>
                <p14:cNvContentPartPr/>
                <p14:nvPr/>
              </p14:nvContentPartPr>
              <p14:xfrm>
                <a:off x="2584885" y="1721541"/>
                <a:ext cx="199440" cy="424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757E20E-64F8-4C48-9AFA-195665E59DB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75885" y="1712901"/>
                  <a:ext cx="2170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424A510-D730-4194-B973-F9D7ECB4A149}"/>
                    </a:ext>
                  </a:extLst>
                </p14:cNvPr>
                <p14:cNvContentPartPr/>
                <p14:nvPr/>
              </p14:nvContentPartPr>
              <p14:xfrm>
                <a:off x="2872885" y="2109621"/>
                <a:ext cx="1440" cy="30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424A510-D730-4194-B973-F9D7ECB4A14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64245" y="2100981"/>
                  <a:ext cx="19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18BF910-9414-4D39-BE90-5C42A7000657}"/>
                    </a:ext>
                  </a:extLst>
                </p14:cNvPr>
                <p14:cNvContentPartPr/>
                <p14:nvPr/>
              </p14:nvContentPartPr>
              <p14:xfrm>
                <a:off x="3240085" y="1806141"/>
                <a:ext cx="374760" cy="327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18BF910-9414-4D39-BE90-5C42A700065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31085" y="1797501"/>
                  <a:ext cx="3924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D6FFABE-6B05-472E-9D8F-79F5B0C49EF1}"/>
                    </a:ext>
                  </a:extLst>
                </p14:cNvPr>
                <p14:cNvContentPartPr/>
                <p14:nvPr/>
              </p14:nvContentPartPr>
              <p14:xfrm>
                <a:off x="3611245" y="1992621"/>
                <a:ext cx="61920" cy="107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D6FFABE-6B05-472E-9D8F-79F5B0C49EF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02605" y="1983621"/>
                  <a:ext cx="79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FC4D896-0178-4010-BE80-8B91E637E11A}"/>
                    </a:ext>
                  </a:extLst>
                </p14:cNvPr>
                <p14:cNvContentPartPr/>
                <p14:nvPr/>
              </p14:nvContentPartPr>
              <p14:xfrm>
                <a:off x="3760645" y="1888221"/>
                <a:ext cx="8280" cy="12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FC4D896-0178-4010-BE80-8B91E637E1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51645" y="1879221"/>
                  <a:ext cx="25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3A5DED5-27F7-444B-BFEC-9174EFF9C983}"/>
                    </a:ext>
                  </a:extLst>
                </p14:cNvPr>
                <p14:cNvContentPartPr/>
                <p14:nvPr/>
              </p14:nvContentPartPr>
              <p14:xfrm>
                <a:off x="3809245" y="1950501"/>
                <a:ext cx="176400" cy="162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3A5DED5-27F7-444B-BFEC-9174EFF9C98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00605" y="1941861"/>
                  <a:ext cx="194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F4CA7D-144F-475D-B05D-428767BA8505}"/>
                    </a:ext>
                  </a:extLst>
                </p14:cNvPr>
                <p14:cNvContentPartPr/>
                <p14:nvPr/>
              </p14:nvContentPartPr>
              <p14:xfrm>
                <a:off x="3787645" y="1945461"/>
                <a:ext cx="189720" cy="168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F4CA7D-144F-475D-B05D-428767BA850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79005" y="1936461"/>
                  <a:ext cx="207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0A0526A-3811-4713-892D-6A81CE3CAE44}"/>
                    </a:ext>
                  </a:extLst>
                </p14:cNvPr>
                <p14:cNvContentPartPr/>
                <p14:nvPr/>
              </p14:nvContentPartPr>
              <p14:xfrm>
                <a:off x="4291645" y="1675821"/>
                <a:ext cx="233640" cy="446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0A0526A-3811-4713-892D-6A81CE3CAE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82645" y="1667181"/>
                  <a:ext cx="251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141CFD5-0443-4CED-BB8E-37B54FDF6951}"/>
                    </a:ext>
                  </a:extLst>
                </p14:cNvPr>
                <p14:cNvContentPartPr/>
                <p14:nvPr/>
              </p14:nvContentPartPr>
              <p14:xfrm>
                <a:off x="4552645" y="1967421"/>
                <a:ext cx="141120" cy="115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141CFD5-0443-4CED-BB8E-37B54FDF69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43645" y="1958781"/>
                  <a:ext cx="158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7263A97-D63D-455B-8494-DDAFDE8A770A}"/>
                    </a:ext>
                  </a:extLst>
                </p14:cNvPr>
                <p14:cNvContentPartPr/>
                <p14:nvPr/>
              </p14:nvContentPartPr>
              <p14:xfrm>
                <a:off x="4812205" y="1743861"/>
                <a:ext cx="180360" cy="362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7263A97-D63D-455B-8494-DDAFDE8A770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03565" y="1734861"/>
                  <a:ext cx="1980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0C0E11-8C41-41BF-BD39-CE89D73C3DDE}"/>
                    </a:ext>
                  </a:extLst>
                </p14:cNvPr>
                <p14:cNvContentPartPr/>
                <p14:nvPr/>
              </p14:nvContentPartPr>
              <p14:xfrm>
                <a:off x="4755325" y="1919901"/>
                <a:ext cx="263160" cy="31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0C0E11-8C41-41BF-BD39-CE89D73C3D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46685" y="1911261"/>
                  <a:ext cx="280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1E867F-C849-4917-BD09-518150D2A641}"/>
                    </a:ext>
                  </a:extLst>
                </p14:cNvPr>
                <p14:cNvContentPartPr/>
                <p14:nvPr/>
              </p14:nvContentPartPr>
              <p14:xfrm>
                <a:off x="4956205" y="1955181"/>
                <a:ext cx="147960" cy="123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1E867F-C849-4917-BD09-518150D2A64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47565" y="1946181"/>
                  <a:ext cx="165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4D06CB0-925F-439E-876C-6732BE6DC4A9}"/>
                    </a:ext>
                  </a:extLst>
                </p14:cNvPr>
                <p14:cNvContentPartPr/>
                <p14:nvPr/>
              </p14:nvContentPartPr>
              <p14:xfrm>
                <a:off x="5172925" y="1685541"/>
                <a:ext cx="196200" cy="386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4D06CB0-925F-439E-876C-6732BE6DC4A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63925" y="1676541"/>
                  <a:ext cx="2138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BD99D6-182D-429E-BC61-D993584430D7}"/>
                    </a:ext>
                  </a:extLst>
                </p14:cNvPr>
                <p14:cNvContentPartPr/>
                <p14:nvPr/>
              </p14:nvContentPartPr>
              <p14:xfrm>
                <a:off x="5405125" y="1934301"/>
                <a:ext cx="122040" cy="99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BD99D6-182D-429E-BC61-D993584430D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96485" y="1925301"/>
                  <a:ext cx="139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9FB910A-783F-4587-8131-10D21541BFDC}"/>
                    </a:ext>
                  </a:extLst>
                </p14:cNvPr>
                <p14:cNvContentPartPr/>
                <p14:nvPr/>
              </p14:nvContentPartPr>
              <p14:xfrm>
                <a:off x="5512765" y="1893981"/>
                <a:ext cx="124560" cy="196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9FB910A-783F-4587-8131-10D21541BFD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04125" y="1884981"/>
                  <a:ext cx="142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22352D1-D6D0-43B6-AAC5-DC1F346C344B}"/>
                    </a:ext>
                  </a:extLst>
                </p14:cNvPr>
                <p14:cNvContentPartPr/>
                <p14:nvPr/>
              </p14:nvContentPartPr>
              <p14:xfrm>
                <a:off x="5951605" y="1899741"/>
                <a:ext cx="195120" cy="165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22352D1-D6D0-43B6-AAC5-DC1F346C34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42605" y="1890741"/>
                  <a:ext cx="212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D267389-63C0-4C7B-B555-73577959AA59}"/>
                    </a:ext>
                  </a:extLst>
                </p14:cNvPr>
                <p14:cNvContentPartPr/>
                <p14:nvPr/>
              </p14:nvContentPartPr>
              <p14:xfrm>
                <a:off x="6193165" y="1900461"/>
                <a:ext cx="349920" cy="175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D267389-63C0-4C7B-B555-73577959AA5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84165" y="1891461"/>
                  <a:ext cx="367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7255075-F583-42E3-B564-37057DA74BF8}"/>
                    </a:ext>
                  </a:extLst>
                </p14:cNvPr>
                <p14:cNvContentPartPr/>
                <p14:nvPr/>
              </p14:nvContentPartPr>
              <p14:xfrm>
                <a:off x="6693565" y="1964541"/>
                <a:ext cx="160920" cy="277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7255075-F583-42E3-B564-37057DA74BF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84565" y="1955901"/>
                  <a:ext cx="178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4659C97-BFC8-444D-828E-9D1F9FBA3289}"/>
                    </a:ext>
                  </a:extLst>
                </p14:cNvPr>
                <p14:cNvContentPartPr/>
                <p14:nvPr/>
              </p14:nvContentPartPr>
              <p14:xfrm>
                <a:off x="6801565" y="1825581"/>
                <a:ext cx="290520" cy="210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4659C97-BFC8-444D-828E-9D1F9FBA328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92565" y="1816941"/>
                  <a:ext cx="308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9C7D078-5B90-4E3D-9DDD-93F323C3FE29}"/>
                    </a:ext>
                  </a:extLst>
                </p14:cNvPr>
                <p14:cNvContentPartPr/>
                <p14:nvPr/>
              </p14:nvContentPartPr>
              <p14:xfrm>
                <a:off x="7130245" y="1867341"/>
                <a:ext cx="190800" cy="198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9C7D078-5B90-4E3D-9DDD-93F323C3FE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21245" y="1858701"/>
                  <a:ext cx="208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B1F67EC-475F-455E-A208-FD67E4B4C55D}"/>
                    </a:ext>
                  </a:extLst>
                </p14:cNvPr>
                <p14:cNvContentPartPr/>
                <p14:nvPr/>
              </p14:nvContentPartPr>
              <p14:xfrm>
                <a:off x="7304125" y="1909461"/>
                <a:ext cx="150840" cy="132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B1F67EC-475F-455E-A208-FD67E4B4C55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95485" y="1900821"/>
                  <a:ext cx="168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C26A76E-937C-4A29-AE76-DD73B5A51A80}"/>
                    </a:ext>
                  </a:extLst>
                </p14:cNvPr>
                <p14:cNvContentPartPr/>
                <p14:nvPr/>
              </p14:nvContentPartPr>
              <p14:xfrm>
                <a:off x="7526245" y="1871301"/>
                <a:ext cx="196560" cy="155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C26A76E-937C-4A29-AE76-DD73B5A51A8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17245" y="1862661"/>
                  <a:ext cx="214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D06362C-956C-42E7-AFE7-FDCFF8461690}"/>
                    </a:ext>
                  </a:extLst>
                </p14:cNvPr>
                <p14:cNvContentPartPr/>
                <p14:nvPr/>
              </p14:nvContentPartPr>
              <p14:xfrm>
                <a:off x="7618045" y="1682661"/>
                <a:ext cx="236520" cy="330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D06362C-956C-42E7-AFE7-FDCFF846169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09045" y="1673661"/>
                  <a:ext cx="2541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D4E5325-C332-4895-B0F7-04157CF4F0A2}"/>
                    </a:ext>
                  </a:extLst>
                </p14:cNvPr>
                <p14:cNvContentPartPr/>
                <p14:nvPr/>
              </p14:nvContentPartPr>
              <p14:xfrm>
                <a:off x="7771765" y="1857621"/>
                <a:ext cx="201600" cy="178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D4E5325-C332-4895-B0F7-04157CF4F0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63125" y="1848981"/>
                  <a:ext cx="219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6FF73E6-6BBF-43B8-BFFE-4D19BE587655}"/>
                    </a:ext>
                  </a:extLst>
                </p14:cNvPr>
                <p14:cNvContentPartPr/>
                <p14:nvPr/>
              </p14:nvContentPartPr>
              <p14:xfrm>
                <a:off x="7964725" y="1854381"/>
                <a:ext cx="122760" cy="156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6FF73E6-6BBF-43B8-BFFE-4D19BE58765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56085" y="1845381"/>
                  <a:ext cx="140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8CB60BE-7732-41A9-B151-16E9DFAB0DFC}"/>
                    </a:ext>
                  </a:extLst>
                </p14:cNvPr>
                <p14:cNvContentPartPr/>
                <p14:nvPr/>
              </p14:nvContentPartPr>
              <p14:xfrm>
                <a:off x="8096485" y="1847541"/>
                <a:ext cx="208440" cy="142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8CB60BE-7732-41A9-B151-16E9DFAB0DF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87845" y="1838541"/>
                  <a:ext cx="226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8473F2A-4BBA-47B0-928A-1303E4D3F977}"/>
                    </a:ext>
                  </a:extLst>
                </p14:cNvPr>
                <p14:cNvContentPartPr/>
                <p14:nvPr/>
              </p14:nvContentPartPr>
              <p14:xfrm>
                <a:off x="8313205" y="1884621"/>
                <a:ext cx="188640" cy="131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8473F2A-4BBA-47B0-928A-1303E4D3F97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04205" y="1875621"/>
                  <a:ext cx="206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E9287E1-6644-4C4E-9A97-551A08755F4F}"/>
                    </a:ext>
                  </a:extLst>
                </p14:cNvPr>
                <p14:cNvContentPartPr/>
                <p14:nvPr/>
              </p14:nvContentPartPr>
              <p14:xfrm>
                <a:off x="8453245" y="1677621"/>
                <a:ext cx="210960" cy="316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E9287E1-6644-4C4E-9A97-551A08755F4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44245" y="1668621"/>
                  <a:ext cx="2286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D6D607D-1E9C-4CA4-BE30-8E4F6FCB3435}"/>
                    </a:ext>
                  </a:extLst>
                </p14:cNvPr>
                <p14:cNvContentPartPr/>
                <p14:nvPr/>
              </p14:nvContentPartPr>
              <p14:xfrm>
                <a:off x="8595085" y="1964181"/>
                <a:ext cx="119520" cy="153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D6D607D-1E9C-4CA4-BE30-8E4F6FCB343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86085" y="1955181"/>
                  <a:ext cx="137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5A283EB-2770-40EE-AAE5-6390EF477DEA}"/>
                    </a:ext>
                  </a:extLst>
                </p14:cNvPr>
                <p14:cNvContentPartPr/>
                <p14:nvPr/>
              </p14:nvContentPartPr>
              <p14:xfrm>
                <a:off x="8818285" y="1820181"/>
                <a:ext cx="261720" cy="193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5A283EB-2770-40EE-AAE5-6390EF477DE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09285" y="1811541"/>
                  <a:ext cx="279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5A6C473-D63D-4552-A6E5-4BC497E4478F}"/>
                    </a:ext>
                  </a:extLst>
                </p14:cNvPr>
                <p14:cNvContentPartPr/>
                <p14:nvPr/>
              </p14:nvContentPartPr>
              <p14:xfrm>
                <a:off x="9103045" y="1854021"/>
                <a:ext cx="165960" cy="124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5A6C473-D63D-4552-A6E5-4BC497E4478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94405" y="1845021"/>
                  <a:ext cx="183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E7E2C03-1AB2-4B72-90F7-58586D5FA90C}"/>
                    </a:ext>
                  </a:extLst>
                </p14:cNvPr>
                <p14:cNvContentPartPr/>
                <p14:nvPr/>
              </p14:nvContentPartPr>
              <p14:xfrm>
                <a:off x="9351445" y="1829541"/>
                <a:ext cx="170280" cy="132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E7E2C03-1AB2-4B72-90F7-58586D5FA90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42445" y="1820541"/>
                  <a:ext cx="187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1C7610F-928D-493C-A966-05A033BB747F}"/>
                    </a:ext>
                  </a:extLst>
                </p14:cNvPr>
                <p14:cNvContentPartPr/>
                <p14:nvPr/>
              </p14:nvContentPartPr>
              <p14:xfrm>
                <a:off x="9444325" y="1641261"/>
                <a:ext cx="221760" cy="289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1C7610F-928D-493C-A966-05A033BB747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35325" y="1632261"/>
                  <a:ext cx="239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782D5D8-A5E7-431E-8CAB-6018B9006645}"/>
                    </a:ext>
                  </a:extLst>
                </p14:cNvPr>
                <p14:cNvContentPartPr/>
                <p14:nvPr/>
              </p14:nvContentPartPr>
              <p14:xfrm>
                <a:off x="1675885" y="2370981"/>
                <a:ext cx="235440" cy="440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782D5D8-A5E7-431E-8CAB-6018B900664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666885" y="2361981"/>
                  <a:ext cx="2530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02AA9BB-BFF3-4C3F-87BF-514CFF6071A3}"/>
                    </a:ext>
                  </a:extLst>
                </p14:cNvPr>
                <p14:cNvContentPartPr/>
                <p14:nvPr/>
              </p14:nvContentPartPr>
              <p14:xfrm>
                <a:off x="1619005" y="2566821"/>
                <a:ext cx="395280" cy="96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02AA9BB-BFF3-4C3F-87BF-514CFF6071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610365" y="2558181"/>
                  <a:ext cx="412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0E0E482-03D1-4F2E-89C8-8166AD4A70D5}"/>
                    </a:ext>
                  </a:extLst>
                </p14:cNvPr>
                <p14:cNvContentPartPr/>
                <p14:nvPr/>
              </p14:nvContentPartPr>
              <p14:xfrm>
                <a:off x="1955245" y="2338581"/>
                <a:ext cx="231840" cy="412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0E0E482-03D1-4F2E-89C8-8166AD4A70D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46245" y="2329581"/>
                  <a:ext cx="2494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0563B7D-EA5C-47AB-BD38-13852EF3BC9F}"/>
                    </a:ext>
                  </a:extLst>
                </p14:cNvPr>
                <p14:cNvContentPartPr/>
                <p14:nvPr/>
              </p14:nvContentPartPr>
              <p14:xfrm>
                <a:off x="2189245" y="2519301"/>
                <a:ext cx="181800" cy="186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0563B7D-EA5C-47AB-BD38-13852EF3BC9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180605" y="2510661"/>
                  <a:ext cx="199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FB3294A-6F46-4446-B625-F835472E7710}"/>
                    </a:ext>
                  </a:extLst>
                </p14:cNvPr>
                <p14:cNvContentPartPr/>
                <p14:nvPr/>
              </p14:nvContentPartPr>
              <p14:xfrm>
                <a:off x="2423245" y="2572581"/>
                <a:ext cx="53280" cy="106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FB3294A-6F46-4446-B625-F835472E771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14245" y="2563581"/>
                  <a:ext cx="70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ED25BCB-0418-47AF-950F-80ADA50FCFF3}"/>
                    </a:ext>
                  </a:extLst>
                </p14:cNvPr>
                <p14:cNvContentPartPr/>
                <p14:nvPr/>
              </p14:nvContentPartPr>
              <p14:xfrm>
                <a:off x="2553565" y="2504541"/>
                <a:ext cx="208080" cy="185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ED25BCB-0418-47AF-950F-80ADA50FCF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44565" y="2495901"/>
                  <a:ext cx="225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3ED9411-6744-499D-8DB8-966E8D7EEF9E}"/>
                    </a:ext>
                  </a:extLst>
                </p14:cNvPr>
                <p14:cNvContentPartPr/>
                <p14:nvPr/>
              </p14:nvContentPartPr>
              <p14:xfrm>
                <a:off x="2934085" y="2474661"/>
                <a:ext cx="224280" cy="186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3ED9411-6744-499D-8DB8-966E8D7EEF9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25085" y="2465661"/>
                  <a:ext cx="241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B84307B-1994-4C74-88BD-AA4BED1E560C}"/>
                    </a:ext>
                  </a:extLst>
                </p14:cNvPr>
                <p14:cNvContentPartPr/>
                <p14:nvPr/>
              </p14:nvContentPartPr>
              <p14:xfrm>
                <a:off x="3190765" y="2514621"/>
                <a:ext cx="96840" cy="116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B84307B-1994-4C74-88BD-AA4BED1E560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81765" y="2505981"/>
                  <a:ext cx="114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96CF2A2-761B-47C2-AD2A-C31B732AC4F6}"/>
                    </a:ext>
                  </a:extLst>
                </p14:cNvPr>
                <p14:cNvContentPartPr/>
                <p14:nvPr/>
              </p14:nvContentPartPr>
              <p14:xfrm>
                <a:off x="3124885" y="2464221"/>
                <a:ext cx="206640" cy="361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96CF2A2-761B-47C2-AD2A-C31B732AC4F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16245" y="2455581"/>
                  <a:ext cx="2242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510A97E-917F-4C77-992C-C6CFBFF45D64}"/>
                    </a:ext>
                  </a:extLst>
                </p14:cNvPr>
                <p14:cNvContentPartPr/>
                <p14:nvPr/>
              </p14:nvContentPartPr>
              <p14:xfrm>
                <a:off x="3387685" y="2462781"/>
                <a:ext cx="178920" cy="201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510A97E-917F-4C77-992C-C6CFBFF45D6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78685" y="2453781"/>
                  <a:ext cx="196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284A5D1-ECEA-4C5E-BCBE-DD02F5750710}"/>
                    </a:ext>
                  </a:extLst>
                </p14:cNvPr>
                <p14:cNvContentPartPr/>
                <p14:nvPr/>
              </p14:nvContentPartPr>
              <p14:xfrm>
                <a:off x="3605845" y="2283501"/>
                <a:ext cx="224640" cy="368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284A5D1-ECEA-4C5E-BCBE-DD02F575071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97205" y="2274861"/>
                  <a:ext cx="242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7CC39E5-A11F-4E7E-AF9D-E5BB5065A569}"/>
                    </a:ext>
                  </a:extLst>
                </p14:cNvPr>
                <p14:cNvContentPartPr/>
                <p14:nvPr/>
              </p14:nvContentPartPr>
              <p14:xfrm>
                <a:off x="3767485" y="2483301"/>
                <a:ext cx="141840" cy="152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7CC39E5-A11F-4E7E-AF9D-E5BB5065A56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58485" y="2474661"/>
                  <a:ext cx="159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48B17C7-BC16-4CB7-A493-4C338A581E64}"/>
                    </a:ext>
                  </a:extLst>
                </p14:cNvPr>
                <p14:cNvContentPartPr/>
                <p14:nvPr/>
              </p14:nvContentPartPr>
              <p14:xfrm>
                <a:off x="4242325" y="2206461"/>
                <a:ext cx="267120" cy="439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48B17C7-BC16-4CB7-A493-4C338A581E6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33325" y="2197821"/>
                  <a:ext cx="2847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ECDED46-EBF1-4855-AD57-DF2362EB205D}"/>
                    </a:ext>
                  </a:extLst>
                </p14:cNvPr>
                <p14:cNvContentPartPr/>
                <p14:nvPr/>
              </p14:nvContentPartPr>
              <p14:xfrm>
                <a:off x="4163485" y="2392221"/>
                <a:ext cx="367920" cy="83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ECDED46-EBF1-4855-AD57-DF2362EB205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54845" y="2383581"/>
                  <a:ext cx="385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ADEEE7E-CAB1-4005-98D6-68AF6814B30B}"/>
                    </a:ext>
                  </a:extLst>
                </p14:cNvPr>
                <p14:cNvContentPartPr/>
                <p14:nvPr/>
              </p14:nvContentPartPr>
              <p14:xfrm>
                <a:off x="4436365" y="2502741"/>
                <a:ext cx="48960" cy="74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ADEEE7E-CAB1-4005-98D6-68AF6814B30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27725" y="2494101"/>
                  <a:ext cx="66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1721023-0A22-4B85-9C3A-CA32A407DB31}"/>
                    </a:ext>
                  </a:extLst>
                </p14:cNvPr>
                <p14:cNvContentPartPr/>
                <p14:nvPr/>
              </p14:nvContentPartPr>
              <p14:xfrm>
                <a:off x="4554805" y="2448381"/>
                <a:ext cx="260640" cy="115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1721023-0A22-4B85-9C3A-CA32A407DB3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545805" y="2439381"/>
                  <a:ext cx="278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6C085CA-476B-4735-81E9-9DAD83B76D71}"/>
                    </a:ext>
                  </a:extLst>
                </p14:cNvPr>
                <p14:cNvContentPartPr/>
                <p14:nvPr/>
              </p14:nvContentPartPr>
              <p14:xfrm>
                <a:off x="4893565" y="2416701"/>
                <a:ext cx="135720" cy="123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6C085CA-476B-4735-81E9-9DAD83B76D7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84925" y="2407701"/>
                  <a:ext cx="153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E644F83-2979-46BF-9957-B760713B08F4}"/>
                    </a:ext>
                  </a:extLst>
                </p14:cNvPr>
                <p14:cNvContentPartPr/>
                <p14:nvPr/>
              </p14:nvContentPartPr>
              <p14:xfrm>
                <a:off x="5036485" y="2357301"/>
                <a:ext cx="171360" cy="234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E644F83-2979-46BF-9957-B760713B08F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27485" y="2348301"/>
                  <a:ext cx="1890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48AF73E-7FCC-4285-97A1-5A4A97BAB0DB}"/>
              </a:ext>
            </a:extLst>
          </p:cNvPr>
          <p:cNvGrpSpPr/>
          <p:nvPr/>
        </p:nvGrpSpPr>
        <p:grpSpPr>
          <a:xfrm>
            <a:off x="5247445" y="2484741"/>
            <a:ext cx="486720" cy="295560"/>
            <a:chOff x="5247445" y="2484741"/>
            <a:chExt cx="48672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D1C35D-B17F-4248-96BE-F604510D1311}"/>
                    </a:ext>
                  </a:extLst>
                </p14:cNvPr>
                <p14:cNvContentPartPr/>
                <p14:nvPr/>
              </p14:nvContentPartPr>
              <p14:xfrm>
                <a:off x="5247445" y="2622621"/>
                <a:ext cx="106920" cy="157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D1C35D-B17F-4248-96BE-F604510D131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238445" y="2613621"/>
                  <a:ext cx="124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E480C96-98A7-4870-8C28-B54F2F9DFE3E}"/>
                    </a:ext>
                  </a:extLst>
                </p14:cNvPr>
                <p14:cNvContentPartPr/>
                <p14:nvPr/>
              </p14:nvContentPartPr>
              <p14:xfrm>
                <a:off x="5435365" y="2484741"/>
                <a:ext cx="71640" cy="143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E480C96-98A7-4870-8C28-B54F2F9DFE3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26365" y="2475741"/>
                  <a:ext cx="89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913B485-F3B4-4BB7-9153-0022DD56272E}"/>
                    </a:ext>
                  </a:extLst>
                </p14:cNvPr>
                <p14:cNvContentPartPr/>
                <p14:nvPr/>
              </p14:nvContentPartPr>
              <p14:xfrm>
                <a:off x="5600965" y="2501301"/>
                <a:ext cx="133200" cy="119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913B485-F3B4-4BB7-9153-0022DD56272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91965" y="2492301"/>
                  <a:ext cx="15084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C7D5E5E-E43F-4135-BEC1-C792D9490402}"/>
              </a:ext>
            </a:extLst>
          </p:cNvPr>
          <p:cNvGrpSpPr/>
          <p:nvPr/>
        </p:nvGrpSpPr>
        <p:grpSpPr>
          <a:xfrm>
            <a:off x="5984725" y="2213301"/>
            <a:ext cx="1061640" cy="481320"/>
            <a:chOff x="5984725" y="2213301"/>
            <a:chExt cx="106164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6964DA3-BB35-4175-866D-31BC61B81DFD}"/>
                    </a:ext>
                  </a:extLst>
                </p14:cNvPr>
                <p14:cNvContentPartPr/>
                <p14:nvPr/>
              </p14:nvContentPartPr>
              <p14:xfrm>
                <a:off x="5984725" y="2213301"/>
                <a:ext cx="220320" cy="389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6964DA3-BB35-4175-866D-31BC61B81DF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75725" y="2204661"/>
                  <a:ext cx="2379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728713A-F943-4113-BBA8-52D01994224B}"/>
                    </a:ext>
                  </a:extLst>
                </p14:cNvPr>
                <p14:cNvContentPartPr/>
                <p14:nvPr/>
              </p14:nvContentPartPr>
              <p14:xfrm>
                <a:off x="6246805" y="2402661"/>
                <a:ext cx="123480" cy="165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728713A-F943-4113-BBA8-52D01994224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38165" y="2394021"/>
                  <a:ext cx="141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A953640-A736-40A7-A038-E990FBDACC6E}"/>
                    </a:ext>
                  </a:extLst>
                </p14:cNvPr>
                <p14:cNvContentPartPr/>
                <p14:nvPr/>
              </p14:nvContentPartPr>
              <p14:xfrm>
                <a:off x="6426805" y="2386101"/>
                <a:ext cx="160560" cy="167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A953640-A736-40A7-A038-E990FBDACC6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18165" y="2377461"/>
                  <a:ext cx="178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289614B-78D7-49CF-BB7A-EB4CE1D05C59}"/>
                    </a:ext>
                  </a:extLst>
                </p14:cNvPr>
                <p14:cNvContentPartPr/>
                <p14:nvPr/>
              </p14:nvContentPartPr>
              <p14:xfrm>
                <a:off x="6616165" y="2385741"/>
                <a:ext cx="150480" cy="157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289614B-78D7-49CF-BB7A-EB4CE1D05C5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07525" y="2376741"/>
                  <a:ext cx="168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606E61-C96E-4B1B-B78A-1922E77D3422}"/>
                    </a:ext>
                  </a:extLst>
                </p14:cNvPr>
                <p14:cNvContentPartPr/>
                <p14:nvPr/>
              </p14:nvContentPartPr>
              <p14:xfrm>
                <a:off x="6801205" y="2361981"/>
                <a:ext cx="156600" cy="165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606E61-C96E-4B1B-B78A-1922E77D342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792565" y="2353341"/>
                  <a:ext cx="17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B60EB4D-71CE-4814-977E-8D9CA407E650}"/>
                    </a:ext>
                  </a:extLst>
                </p14:cNvPr>
                <p14:cNvContentPartPr/>
                <p14:nvPr/>
              </p14:nvContentPartPr>
              <p14:xfrm>
                <a:off x="6934045" y="2548821"/>
                <a:ext cx="112320" cy="145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B60EB4D-71CE-4814-977E-8D9CA407E65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925405" y="2539821"/>
                  <a:ext cx="12996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EF58C55-22A4-404C-A8B0-21A4E80279E4}"/>
              </a:ext>
            </a:extLst>
          </p:cNvPr>
          <p:cNvGrpSpPr/>
          <p:nvPr/>
        </p:nvGrpSpPr>
        <p:grpSpPr>
          <a:xfrm>
            <a:off x="7302325" y="2323461"/>
            <a:ext cx="884880" cy="203760"/>
            <a:chOff x="7302325" y="2323461"/>
            <a:chExt cx="88488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30F0D30-A917-44B1-8EDD-F7FCD4497F17}"/>
                    </a:ext>
                  </a:extLst>
                </p14:cNvPr>
                <p14:cNvContentPartPr/>
                <p14:nvPr/>
              </p14:nvContentPartPr>
              <p14:xfrm>
                <a:off x="7302325" y="2323461"/>
                <a:ext cx="265320" cy="181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30F0D30-A917-44B1-8EDD-F7FCD4497F1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293685" y="2314821"/>
                  <a:ext cx="282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54B28F8-36C8-4C29-BE1F-53E03C362E5E}"/>
                    </a:ext>
                  </a:extLst>
                </p14:cNvPr>
                <p14:cNvContentPartPr/>
                <p14:nvPr/>
              </p14:nvContentPartPr>
              <p14:xfrm>
                <a:off x="7557925" y="2335701"/>
                <a:ext cx="203760" cy="150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54B28F8-36C8-4C29-BE1F-53E03C362E5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548925" y="2326701"/>
                  <a:ext cx="221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DF555A5-2D9B-4008-B246-B969D66B72EF}"/>
                    </a:ext>
                  </a:extLst>
                </p14:cNvPr>
                <p14:cNvContentPartPr/>
                <p14:nvPr/>
              </p14:nvContentPartPr>
              <p14:xfrm>
                <a:off x="7818205" y="2333181"/>
                <a:ext cx="369000" cy="19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DF555A5-2D9B-4008-B246-B969D66B72E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09565" y="2324541"/>
                  <a:ext cx="38664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26D289B-5D60-421C-898C-55B4857EB857}"/>
              </a:ext>
            </a:extLst>
          </p:cNvPr>
          <p:cNvGrpSpPr/>
          <p:nvPr/>
        </p:nvGrpSpPr>
        <p:grpSpPr>
          <a:xfrm>
            <a:off x="2625205" y="3013941"/>
            <a:ext cx="936360" cy="288000"/>
            <a:chOff x="2625205" y="3013941"/>
            <a:chExt cx="9363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5B24D50-4F04-46DF-9187-6FDB82D51BDD}"/>
                    </a:ext>
                  </a:extLst>
                </p14:cNvPr>
                <p14:cNvContentPartPr/>
                <p14:nvPr/>
              </p14:nvContentPartPr>
              <p14:xfrm>
                <a:off x="2625205" y="3060741"/>
                <a:ext cx="223560" cy="241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5B24D50-4F04-46DF-9187-6FDB82D51BD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616205" y="3051741"/>
                  <a:ext cx="241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CF5E6BF-4107-48CA-BB6D-0FE835132EF9}"/>
                    </a:ext>
                  </a:extLst>
                </p14:cNvPr>
                <p14:cNvContentPartPr/>
                <p14:nvPr/>
              </p14:nvContentPartPr>
              <p14:xfrm>
                <a:off x="2902405" y="3259461"/>
                <a:ext cx="18720" cy="27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CF5E6BF-4107-48CA-BB6D-0FE835132EF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893405" y="3250821"/>
                  <a:ext cx="36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3C3B0DD-D2C0-42A3-8B65-FFF9F8D6E934}"/>
                    </a:ext>
                  </a:extLst>
                </p14:cNvPr>
                <p14:cNvContentPartPr/>
                <p14:nvPr/>
              </p14:nvContentPartPr>
              <p14:xfrm>
                <a:off x="3033085" y="3055341"/>
                <a:ext cx="132840" cy="128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3C3B0DD-D2C0-42A3-8B65-FFF9F8D6E93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24445" y="3046341"/>
                  <a:ext cx="150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6381612-25B5-4E73-B674-49761C178A92}"/>
                    </a:ext>
                  </a:extLst>
                </p14:cNvPr>
                <p14:cNvContentPartPr/>
                <p14:nvPr/>
              </p14:nvContentPartPr>
              <p14:xfrm>
                <a:off x="3159085" y="3033021"/>
                <a:ext cx="68760" cy="236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6381612-25B5-4E73-B674-49761C178A9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50445" y="3024381"/>
                  <a:ext cx="86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A8C9B8C-5017-48AE-A84C-AEC429EE75EE}"/>
                    </a:ext>
                  </a:extLst>
                </p14:cNvPr>
                <p14:cNvContentPartPr/>
                <p14:nvPr/>
              </p14:nvContentPartPr>
              <p14:xfrm>
                <a:off x="3303085" y="3013941"/>
                <a:ext cx="258480" cy="242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A8C9B8C-5017-48AE-A84C-AEC429EE75E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94445" y="3004941"/>
                  <a:ext cx="2761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999604E-41E1-45F5-B02C-95A24AADAC06}"/>
              </a:ext>
            </a:extLst>
          </p:cNvPr>
          <p:cNvGrpSpPr/>
          <p:nvPr/>
        </p:nvGrpSpPr>
        <p:grpSpPr>
          <a:xfrm>
            <a:off x="4118125" y="2991261"/>
            <a:ext cx="888120" cy="251280"/>
            <a:chOff x="4118125" y="2991261"/>
            <a:chExt cx="88812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993BEC1-7C61-4ABB-971E-D385F0CAC393}"/>
                    </a:ext>
                  </a:extLst>
                </p14:cNvPr>
                <p14:cNvContentPartPr/>
                <p14:nvPr/>
              </p14:nvContentPartPr>
              <p14:xfrm>
                <a:off x="4199845" y="3067581"/>
                <a:ext cx="360" cy="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993BEC1-7C61-4ABB-971E-D385F0CAC39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90845" y="305894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46DAD28-F4E0-4764-AE66-A05F09EFC4E5}"/>
                    </a:ext>
                  </a:extLst>
                </p14:cNvPr>
                <p14:cNvContentPartPr/>
                <p14:nvPr/>
              </p14:nvContentPartPr>
              <p14:xfrm>
                <a:off x="4118125" y="3037701"/>
                <a:ext cx="180360" cy="199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46DAD28-F4E0-4764-AE66-A05F09EFC4E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109125" y="3028701"/>
                  <a:ext cx="198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67BCCD8-041B-40ED-AD28-84390D039671}"/>
                    </a:ext>
                  </a:extLst>
                </p14:cNvPr>
                <p14:cNvContentPartPr/>
                <p14:nvPr/>
              </p14:nvContentPartPr>
              <p14:xfrm>
                <a:off x="4420165" y="3168381"/>
                <a:ext cx="21600" cy="42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67BCCD8-041B-40ED-AD28-84390D03967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411165" y="3159741"/>
                  <a:ext cx="39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FBAC0BC-AD03-4FBE-8A52-CEAB50D3D2C8}"/>
                    </a:ext>
                  </a:extLst>
                </p14:cNvPr>
                <p14:cNvContentPartPr/>
                <p14:nvPr/>
              </p14:nvContentPartPr>
              <p14:xfrm>
                <a:off x="4533925" y="2991261"/>
                <a:ext cx="191880" cy="232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FBAC0BC-AD03-4FBE-8A52-CEAB50D3D2C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524925" y="2982621"/>
                  <a:ext cx="209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27302B6-8FF6-4428-A70D-C54C3C4CBA8F}"/>
                    </a:ext>
                  </a:extLst>
                </p14:cNvPr>
                <p14:cNvContentPartPr/>
                <p14:nvPr/>
              </p14:nvContentPartPr>
              <p14:xfrm>
                <a:off x="4773685" y="2995581"/>
                <a:ext cx="232560" cy="246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27302B6-8FF6-4428-A70D-C54C3C4CBA8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764685" y="2986941"/>
                  <a:ext cx="2502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EE88CFF-4563-4492-87C9-EEF123F96CF7}"/>
              </a:ext>
            </a:extLst>
          </p:cNvPr>
          <p:cNvGrpSpPr/>
          <p:nvPr/>
        </p:nvGrpSpPr>
        <p:grpSpPr>
          <a:xfrm>
            <a:off x="5315125" y="2932941"/>
            <a:ext cx="981000" cy="279360"/>
            <a:chOff x="5315125" y="2932941"/>
            <a:chExt cx="98100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332454A-816D-4C5A-A2D8-E0DCFF5DB7C8}"/>
                    </a:ext>
                  </a:extLst>
                </p14:cNvPr>
                <p14:cNvContentPartPr/>
                <p14:nvPr/>
              </p14:nvContentPartPr>
              <p14:xfrm>
                <a:off x="5315125" y="2999541"/>
                <a:ext cx="189000" cy="186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332454A-816D-4C5A-A2D8-E0DCFF5DB7C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06125" y="2990901"/>
                  <a:ext cx="206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8E5E2FF-1699-43A9-B1AF-02B7247881E0}"/>
                    </a:ext>
                  </a:extLst>
                </p14:cNvPr>
                <p14:cNvContentPartPr/>
                <p14:nvPr/>
              </p14:nvContentPartPr>
              <p14:xfrm>
                <a:off x="5608525" y="3130941"/>
                <a:ext cx="7200" cy="39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8E5E2FF-1699-43A9-B1AF-02B7247881E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99885" y="3122301"/>
                  <a:ext cx="24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644AAED-5509-4D0F-8A03-A4148BDB2BB1}"/>
                    </a:ext>
                  </a:extLst>
                </p14:cNvPr>
                <p14:cNvContentPartPr/>
                <p14:nvPr/>
              </p14:nvContentPartPr>
              <p14:xfrm>
                <a:off x="5724805" y="2932941"/>
                <a:ext cx="279360" cy="259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644AAED-5509-4D0F-8A03-A4148BDB2BB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15805" y="2923941"/>
                  <a:ext cx="297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E5E6611-AF52-42CE-90FB-76EBADB105A7}"/>
                    </a:ext>
                  </a:extLst>
                </p14:cNvPr>
                <p14:cNvContentPartPr/>
                <p14:nvPr/>
              </p14:nvContentPartPr>
              <p14:xfrm>
                <a:off x="6011725" y="2968221"/>
                <a:ext cx="284400" cy="244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E5E6611-AF52-42CE-90FB-76EBADB105A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03085" y="2959221"/>
                  <a:ext cx="3020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6BD7511-B775-416C-8247-51D4C5741C57}"/>
              </a:ext>
            </a:extLst>
          </p:cNvPr>
          <p:cNvGrpSpPr/>
          <p:nvPr/>
        </p:nvGrpSpPr>
        <p:grpSpPr>
          <a:xfrm>
            <a:off x="6598165" y="2952021"/>
            <a:ext cx="948240" cy="240480"/>
            <a:chOff x="6598165" y="2952021"/>
            <a:chExt cx="9482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D3C35F3-E53A-4E55-B4EC-E1CACCEA5A1B}"/>
                    </a:ext>
                  </a:extLst>
                </p14:cNvPr>
                <p14:cNvContentPartPr/>
                <p14:nvPr/>
              </p14:nvContentPartPr>
              <p14:xfrm>
                <a:off x="6598165" y="2978301"/>
                <a:ext cx="210960" cy="211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D3C35F3-E53A-4E55-B4EC-E1CACCEA5A1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589525" y="2969661"/>
                  <a:ext cx="228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10C8324-B98F-4CDD-AB72-58A8DC875166}"/>
                    </a:ext>
                  </a:extLst>
                </p14:cNvPr>
                <p14:cNvContentPartPr/>
                <p14:nvPr/>
              </p14:nvContentPartPr>
              <p14:xfrm>
                <a:off x="6899485" y="3129861"/>
                <a:ext cx="15480" cy="46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10C8324-B98F-4CDD-AB72-58A8DC87516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890845" y="3121221"/>
                  <a:ext cx="33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D0E3F92-2B65-4F60-80DE-9C5E8CCF32D8}"/>
                    </a:ext>
                  </a:extLst>
                </p14:cNvPr>
                <p14:cNvContentPartPr/>
                <p14:nvPr/>
              </p14:nvContentPartPr>
              <p14:xfrm>
                <a:off x="7023685" y="2952021"/>
                <a:ext cx="257760" cy="240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D0E3F92-2B65-4F60-80DE-9C5E8CCF32D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014685" y="2943021"/>
                  <a:ext cx="2754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6B341F7-A929-4C88-9859-1F2D0BC2A72F}"/>
                    </a:ext>
                  </a:extLst>
                </p14:cNvPr>
                <p14:cNvContentPartPr/>
                <p14:nvPr/>
              </p14:nvContentPartPr>
              <p14:xfrm>
                <a:off x="7327165" y="2974341"/>
                <a:ext cx="219240" cy="204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6B341F7-A929-4C88-9859-1F2D0BC2A72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18165" y="2965341"/>
                  <a:ext cx="2368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D5F42B7-6A57-41FC-83DB-3F29E7754799}"/>
              </a:ext>
            </a:extLst>
          </p:cNvPr>
          <p:cNvGrpSpPr/>
          <p:nvPr/>
        </p:nvGrpSpPr>
        <p:grpSpPr>
          <a:xfrm>
            <a:off x="7792645" y="2870661"/>
            <a:ext cx="795600" cy="302400"/>
            <a:chOff x="7792645" y="2870661"/>
            <a:chExt cx="7956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EB6D2A6-6803-4F1E-90E2-FE3769F710AE}"/>
                    </a:ext>
                  </a:extLst>
                </p14:cNvPr>
                <p14:cNvContentPartPr/>
                <p14:nvPr/>
              </p14:nvContentPartPr>
              <p14:xfrm>
                <a:off x="7792645" y="2975781"/>
                <a:ext cx="217800" cy="197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EB6D2A6-6803-4F1E-90E2-FE3769F710A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783645" y="2967141"/>
                  <a:ext cx="235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4B1C2C8-E64B-4FBA-A052-21EBE69EF9DE}"/>
                    </a:ext>
                  </a:extLst>
                </p14:cNvPr>
                <p14:cNvContentPartPr/>
                <p14:nvPr/>
              </p14:nvContentPartPr>
              <p14:xfrm>
                <a:off x="8060845" y="3131661"/>
                <a:ext cx="12240" cy="360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4B1C2C8-E64B-4FBA-A052-21EBE69EF9D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052205" y="3122661"/>
                  <a:ext cx="29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9FE1A9F-26BF-4803-8813-A83C9AC21AB5}"/>
                    </a:ext>
                  </a:extLst>
                </p14:cNvPr>
                <p14:cNvContentPartPr/>
                <p14:nvPr/>
              </p14:nvContentPartPr>
              <p14:xfrm>
                <a:off x="8164885" y="2956341"/>
                <a:ext cx="168120" cy="101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9FE1A9F-26BF-4803-8813-A83C9AC21AB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156245" y="2947701"/>
                  <a:ext cx="185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4C34CE8-9653-4CEE-B696-19BC1625431A}"/>
                    </a:ext>
                  </a:extLst>
                </p14:cNvPr>
                <p14:cNvContentPartPr/>
                <p14:nvPr/>
              </p14:nvContentPartPr>
              <p14:xfrm>
                <a:off x="8269285" y="2870661"/>
                <a:ext cx="178200" cy="285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4C34CE8-9653-4CEE-B696-19BC1625431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260645" y="2861661"/>
                  <a:ext cx="195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2CAC5AF-FF6A-4773-B3BE-79E48AED7DD0}"/>
                    </a:ext>
                  </a:extLst>
                </p14:cNvPr>
                <p14:cNvContentPartPr/>
                <p14:nvPr/>
              </p14:nvContentPartPr>
              <p14:xfrm>
                <a:off x="8422285" y="2978301"/>
                <a:ext cx="165960" cy="161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2CAC5AF-FF6A-4773-B3BE-79E48AED7DD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413285" y="2969661"/>
                  <a:ext cx="1836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2030E7F-F3A6-4EF4-A1C1-48FE5B2D50E3}"/>
              </a:ext>
            </a:extLst>
          </p:cNvPr>
          <p:cNvGrpSpPr/>
          <p:nvPr/>
        </p:nvGrpSpPr>
        <p:grpSpPr>
          <a:xfrm>
            <a:off x="8855725" y="2884701"/>
            <a:ext cx="969480" cy="257040"/>
            <a:chOff x="8855725" y="2884701"/>
            <a:chExt cx="96948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0FD3B41-EC8F-4EED-A2AA-28E40FB10770}"/>
                    </a:ext>
                  </a:extLst>
                </p14:cNvPr>
                <p14:cNvContentPartPr/>
                <p14:nvPr/>
              </p14:nvContentPartPr>
              <p14:xfrm>
                <a:off x="8855725" y="2924301"/>
                <a:ext cx="228600" cy="201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0FD3B41-EC8F-4EED-A2AA-28E40FB1077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846725" y="2915301"/>
                  <a:ext cx="246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0C63CFD-C1B4-4421-A9D4-19675075D939}"/>
                    </a:ext>
                  </a:extLst>
                </p14:cNvPr>
                <p14:cNvContentPartPr/>
                <p14:nvPr/>
              </p14:nvContentPartPr>
              <p14:xfrm>
                <a:off x="9116365" y="3082341"/>
                <a:ext cx="10080" cy="26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0C63CFD-C1B4-4421-A9D4-19675075D93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107365" y="3073701"/>
                  <a:ext cx="27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5510A7F-E545-4F03-8726-64A69C6A47C0}"/>
                    </a:ext>
                  </a:extLst>
                </p14:cNvPr>
                <p14:cNvContentPartPr/>
                <p14:nvPr/>
              </p14:nvContentPartPr>
              <p14:xfrm>
                <a:off x="9199165" y="2934021"/>
                <a:ext cx="300960" cy="185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5510A7F-E545-4F03-8726-64A69C6A47C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190165" y="2925021"/>
                  <a:ext cx="318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DD77B50-0EEC-4F28-8F88-B80FDB04CEC3}"/>
                    </a:ext>
                  </a:extLst>
                </p14:cNvPr>
                <p14:cNvContentPartPr/>
                <p14:nvPr/>
              </p14:nvContentPartPr>
              <p14:xfrm>
                <a:off x="9599125" y="2884701"/>
                <a:ext cx="226080" cy="257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DD77B50-0EEC-4F28-8F88-B80FDB04CEC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590125" y="2875701"/>
                  <a:ext cx="24372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E141A28-F98C-4BD4-88FC-6CAECAA1A9B0}"/>
              </a:ext>
            </a:extLst>
          </p:cNvPr>
          <p:cNvGrpSpPr/>
          <p:nvPr/>
        </p:nvGrpSpPr>
        <p:grpSpPr>
          <a:xfrm>
            <a:off x="7866445" y="3423261"/>
            <a:ext cx="2143080" cy="595800"/>
            <a:chOff x="7866445" y="3423261"/>
            <a:chExt cx="214308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A38DC8-A6A2-4533-8FEA-5C9EB41B1310}"/>
                    </a:ext>
                  </a:extLst>
                </p14:cNvPr>
                <p14:cNvContentPartPr/>
                <p14:nvPr/>
              </p14:nvContentPartPr>
              <p14:xfrm>
                <a:off x="7866445" y="3674181"/>
                <a:ext cx="170280" cy="151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A38DC8-A6A2-4533-8FEA-5C9EB41B131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857805" y="3665541"/>
                  <a:ext cx="187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18AC54B-0299-43B9-8B0C-57EBEA689FE8}"/>
                    </a:ext>
                  </a:extLst>
                </p14:cNvPr>
                <p14:cNvContentPartPr/>
                <p14:nvPr/>
              </p14:nvContentPartPr>
              <p14:xfrm>
                <a:off x="8119885" y="3706581"/>
                <a:ext cx="72360" cy="114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18AC54B-0299-43B9-8B0C-57EBEA689FE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110885" y="3697941"/>
                  <a:ext cx="90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D2E5DD5-BC18-4EE7-BE4A-87EFCD721DD3}"/>
                    </a:ext>
                  </a:extLst>
                </p14:cNvPr>
                <p14:cNvContentPartPr/>
                <p14:nvPr/>
              </p14:nvContentPartPr>
              <p14:xfrm>
                <a:off x="8081725" y="3668061"/>
                <a:ext cx="213480" cy="351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D2E5DD5-BC18-4EE7-BE4A-87EFCD721DD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073085" y="3659421"/>
                  <a:ext cx="2311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A8F497E-0E7B-4D0C-A3BD-03AD97EA6833}"/>
                    </a:ext>
                  </a:extLst>
                </p14:cNvPr>
                <p14:cNvContentPartPr/>
                <p14:nvPr/>
              </p14:nvContentPartPr>
              <p14:xfrm>
                <a:off x="8317165" y="3695781"/>
                <a:ext cx="135360" cy="131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A8F497E-0E7B-4D0C-A3BD-03AD97EA683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308525" y="3687141"/>
                  <a:ext cx="153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0B11E31-36DF-49E0-A0D5-1723E8933FB3}"/>
                    </a:ext>
                  </a:extLst>
                </p14:cNvPr>
                <p14:cNvContentPartPr/>
                <p14:nvPr/>
              </p14:nvContentPartPr>
              <p14:xfrm>
                <a:off x="8552605" y="3481221"/>
                <a:ext cx="218520" cy="353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0B11E31-36DF-49E0-A0D5-1723E8933FB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543965" y="3472221"/>
                  <a:ext cx="236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3DB114B-1E96-49EB-9601-FE88C8F8CC58}"/>
                    </a:ext>
                  </a:extLst>
                </p14:cNvPr>
                <p14:cNvContentPartPr/>
                <p14:nvPr/>
              </p14:nvContentPartPr>
              <p14:xfrm>
                <a:off x="8692285" y="3687141"/>
                <a:ext cx="171360" cy="146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3DB114B-1E96-49EB-9601-FE88C8F8CC5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683285" y="3678501"/>
                  <a:ext cx="189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39153A0-B639-4F1E-AD1E-C50864A312CA}"/>
                    </a:ext>
                  </a:extLst>
                </p14:cNvPr>
                <p14:cNvContentPartPr/>
                <p14:nvPr/>
              </p14:nvContentPartPr>
              <p14:xfrm>
                <a:off x="9171445" y="3423261"/>
                <a:ext cx="230040" cy="445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39153A0-B639-4F1E-AD1E-C50864A312C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162445" y="3414621"/>
                  <a:ext cx="2476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34E7843-363A-40B8-A770-EE2CBA66E372}"/>
                    </a:ext>
                  </a:extLst>
                </p14:cNvPr>
                <p14:cNvContentPartPr/>
                <p14:nvPr/>
              </p14:nvContentPartPr>
              <p14:xfrm>
                <a:off x="9043285" y="3603981"/>
                <a:ext cx="426240" cy="200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34E7843-363A-40B8-A770-EE2CBA66E37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034285" y="3595341"/>
                  <a:ext cx="443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EFA29CD-B276-41E4-B65E-3B7C0DF3143F}"/>
                    </a:ext>
                  </a:extLst>
                </p14:cNvPr>
                <p14:cNvContentPartPr/>
                <p14:nvPr/>
              </p14:nvContentPartPr>
              <p14:xfrm>
                <a:off x="9461965" y="3675261"/>
                <a:ext cx="272160" cy="109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EFA29CD-B276-41E4-B65E-3B7C0DF3143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453325" y="3666621"/>
                  <a:ext cx="289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64A3A87-ECD0-4DF5-8237-07147E45BBD6}"/>
                    </a:ext>
                  </a:extLst>
                </p14:cNvPr>
                <p14:cNvContentPartPr/>
                <p14:nvPr/>
              </p14:nvContentPartPr>
              <p14:xfrm>
                <a:off x="9725125" y="3635301"/>
                <a:ext cx="284400" cy="195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64A3A87-ECD0-4DF5-8237-07147E45BBD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716485" y="3626301"/>
                  <a:ext cx="3020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86EDF311-06A9-4580-8B23-429F0F77F857}"/>
              </a:ext>
            </a:extLst>
          </p:cNvPr>
          <p:cNvGrpSpPr/>
          <p:nvPr/>
        </p:nvGrpSpPr>
        <p:grpSpPr>
          <a:xfrm>
            <a:off x="1826725" y="3528741"/>
            <a:ext cx="5830200" cy="1341720"/>
            <a:chOff x="1826725" y="3528741"/>
            <a:chExt cx="5830200" cy="13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E7EA619-98A3-4125-BE03-AD6BDE9AEBDF}"/>
                    </a:ext>
                  </a:extLst>
                </p14:cNvPr>
                <p14:cNvContentPartPr/>
                <p14:nvPr/>
              </p14:nvContentPartPr>
              <p14:xfrm>
                <a:off x="1826725" y="3727101"/>
                <a:ext cx="374040" cy="301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E7EA619-98A3-4125-BE03-AD6BDE9AEBD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17725" y="3718461"/>
                  <a:ext cx="3916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FB1D0CA-4280-4106-9F35-A83B35BE863E}"/>
                    </a:ext>
                  </a:extLst>
                </p14:cNvPr>
                <p14:cNvContentPartPr/>
                <p14:nvPr/>
              </p14:nvContentPartPr>
              <p14:xfrm>
                <a:off x="2105725" y="3872901"/>
                <a:ext cx="212400" cy="136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FB1D0CA-4280-4106-9F35-A83B35BE863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096725" y="3863901"/>
                  <a:ext cx="230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B69DBBD-84BA-4B2E-AC9B-DBE6253FEAC3}"/>
                    </a:ext>
                  </a:extLst>
                </p14:cNvPr>
                <p14:cNvContentPartPr/>
                <p14:nvPr/>
              </p14:nvContentPartPr>
              <p14:xfrm>
                <a:off x="2326045" y="3898101"/>
                <a:ext cx="187920" cy="1357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B69DBBD-84BA-4B2E-AC9B-DBE6253FEAC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17045" y="3889461"/>
                  <a:ext cx="205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98A2CFE-2A8C-459D-9293-2B453928DE36}"/>
                    </a:ext>
                  </a:extLst>
                </p14:cNvPr>
                <p14:cNvContentPartPr/>
                <p14:nvPr/>
              </p14:nvContentPartPr>
              <p14:xfrm>
                <a:off x="2840485" y="3834741"/>
                <a:ext cx="65520" cy="148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98A2CFE-2A8C-459D-9293-2B453928DE3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831845" y="3825741"/>
                  <a:ext cx="83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09DDB19-E01C-4322-B8E3-F3B9434BB315}"/>
                    </a:ext>
                  </a:extLst>
                </p14:cNvPr>
                <p14:cNvContentPartPr/>
                <p14:nvPr/>
              </p14:nvContentPartPr>
              <p14:xfrm>
                <a:off x="2763445" y="3781461"/>
                <a:ext cx="280080" cy="453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09DDB19-E01C-4322-B8E3-F3B9434BB31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754805" y="3772461"/>
                  <a:ext cx="2977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9695DC6-D069-4C2A-9ABF-D7DEADAFEB66}"/>
                    </a:ext>
                  </a:extLst>
                </p14:cNvPr>
                <p14:cNvContentPartPr/>
                <p14:nvPr/>
              </p14:nvContentPartPr>
              <p14:xfrm>
                <a:off x="3055405" y="3855981"/>
                <a:ext cx="106920" cy="137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9695DC6-D069-4C2A-9ABF-D7DEADAFEB6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046765" y="3846981"/>
                  <a:ext cx="124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BB0B9D4-60B7-4FC7-8368-78586DCD27BE}"/>
                    </a:ext>
                  </a:extLst>
                </p14:cNvPr>
                <p14:cNvContentPartPr/>
                <p14:nvPr/>
              </p14:nvContentPartPr>
              <p14:xfrm>
                <a:off x="3231445" y="3840861"/>
                <a:ext cx="206280" cy="127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BB0B9D4-60B7-4FC7-8368-78586DCD27B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22445" y="3832221"/>
                  <a:ext cx="223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D595801-5B71-44B4-87B5-EC91EA4D3D39}"/>
                    </a:ext>
                  </a:extLst>
                </p14:cNvPr>
                <p14:cNvContentPartPr/>
                <p14:nvPr/>
              </p14:nvContentPartPr>
              <p14:xfrm>
                <a:off x="3715645" y="3781821"/>
                <a:ext cx="173160" cy="1782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D595801-5B71-44B4-87B5-EC91EA4D3D3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707005" y="3773181"/>
                  <a:ext cx="190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9C3E6DF-AED0-4811-9491-55A5BD3A37FC}"/>
                    </a:ext>
                  </a:extLst>
                </p14:cNvPr>
                <p14:cNvContentPartPr/>
                <p14:nvPr/>
              </p14:nvContentPartPr>
              <p14:xfrm>
                <a:off x="3929845" y="3799461"/>
                <a:ext cx="108720" cy="146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9C3E6DF-AED0-4811-9491-55A5BD3A37F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921205" y="3790821"/>
                  <a:ext cx="126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4B393F0-49B4-4AD5-BD59-C74927A86371}"/>
                    </a:ext>
                  </a:extLst>
                </p14:cNvPr>
                <p14:cNvContentPartPr/>
                <p14:nvPr/>
              </p14:nvContentPartPr>
              <p14:xfrm>
                <a:off x="4080325" y="3804861"/>
                <a:ext cx="184320" cy="141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4B393F0-49B4-4AD5-BD59-C74927A8637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071685" y="3795861"/>
                  <a:ext cx="201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36EAE86-D957-4412-9660-A3C1DCB0EF2E}"/>
                    </a:ext>
                  </a:extLst>
                </p14:cNvPr>
                <p14:cNvContentPartPr/>
                <p14:nvPr/>
              </p14:nvContentPartPr>
              <p14:xfrm>
                <a:off x="4315405" y="3783621"/>
                <a:ext cx="164160" cy="171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36EAE86-D957-4412-9660-A3C1DCB0EF2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306405" y="3774981"/>
                  <a:ext cx="181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CE12546-5AA6-4411-A0B8-B73D98FCACCB}"/>
                    </a:ext>
                  </a:extLst>
                </p14:cNvPr>
                <p14:cNvContentPartPr/>
                <p14:nvPr/>
              </p14:nvContentPartPr>
              <p14:xfrm>
                <a:off x="4549405" y="3580941"/>
                <a:ext cx="211320" cy="347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CE12546-5AA6-4411-A0B8-B73D98FCACC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540405" y="3571941"/>
                  <a:ext cx="2289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FAC45BE-0A8E-470F-8360-AB24D483869F}"/>
                    </a:ext>
                  </a:extLst>
                </p14:cNvPr>
                <p14:cNvContentPartPr/>
                <p14:nvPr/>
              </p14:nvContentPartPr>
              <p14:xfrm>
                <a:off x="4667845" y="3781461"/>
                <a:ext cx="142200" cy="159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FAC45BE-0A8E-470F-8360-AB24D483869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659205" y="3772461"/>
                  <a:ext cx="159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541BA65-4EBC-4DAB-B460-159FC992638F}"/>
                    </a:ext>
                  </a:extLst>
                </p14:cNvPr>
                <p14:cNvContentPartPr/>
                <p14:nvPr/>
              </p14:nvContentPartPr>
              <p14:xfrm>
                <a:off x="4907245" y="3781461"/>
                <a:ext cx="153720" cy="149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541BA65-4EBC-4DAB-B460-159FC992638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898245" y="3772461"/>
                  <a:ext cx="171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A729AB4-A8E2-48E2-8A8E-0407D41E4C21}"/>
                    </a:ext>
                  </a:extLst>
                </p14:cNvPr>
                <p14:cNvContentPartPr/>
                <p14:nvPr/>
              </p14:nvContentPartPr>
              <p14:xfrm>
                <a:off x="5019565" y="3546741"/>
                <a:ext cx="222840" cy="339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A729AB4-A8E2-48E2-8A8E-0407D41E4C2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010565" y="3538101"/>
                  <a:ext cx="2404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F6A3411-A3D9-4198-8F87-73BFDDD7BCC6}"/>
                    </a:ext>
                  </a:extLst>
                </p14:cNvPr>
                <p14:cNvContentPartPr/>
                <p14:nvPr/>
              </p14:nvContentPartPr>
              <p14:xfrm>
                <a:off x="5128285" y="3772821"/>
                <a:ext cx="210960" cy="173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F6A3411-A3D9-4198-8F87-73BFDDD7BCC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119285" y="3763821"/>
                  <a:ext cx="228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A0F0947-5BD2-483C-89DE-989001E4B835}"/>
                    </a:ext>
                  </a:extLst>
                </p14:cNvPr>
                <p14:cNvContentPartPr/>
                <p14:nvPr/>
              </p14:nvContentPartPr>
              <p14:xfrm>
                <a:off x="5683405" y="3546381"/>
                <a:ext cx="268200" cy="415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A0F0947-5BD2-483C-89DE-989001E4B83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674405" y="3537381"/>
                  <a:ext cx="2858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A3B313A-BD65-4316-AEC3-A2FC64583FDD}"/>
                    </a:ext>
                  </a:extLst>
                </p14:cNvPr>
                <p14:cNvContentPartPr/>
                <p14:nvPr/>
              </p14:nvContentPartPr>
              <p14:xfrm>
                <a:off x="5689885" y="3735021"/>
                <a:ext cx="364320" cy="72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A3B313A-BD65-4316-AEC3-A2FC64583FD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681245" y="3726021"/>
                  <a:ext cx="381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6B8B885-8AD4-4AC7-A636-B6C8FC496CCC}"/>
                    </a:ext>
                  </a:extLst>
                </p14:cNvPr>
                <p14:cNvContentPartPr/>
                <p14:nvPr/>
              </p14:nvContentPartPr>
              <p14:xfrm>
                <a:off x="6025765" y="3528741"/>
                <a:ext cx="248040" cy="386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6B8B885-8AD4-4AC7-A636-B6C8FC496CC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016765" y="3520101"/>
                  <a:ext cx="2656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EFB58A0-3CD6-43F9-990C-BD6834C992E9}"/>
                    </a:ext>
                  </a:extLst>
                </p14:cNvPr>
                <p14:cNvContentPartPr/>
                <p14:nvPr/>
              </p14:nvContentPartPr>
              <p14:xfrm>
                <a:off x="6299725" y="3738981"/>
                <a:ext cx="178200" cy="173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EFB58A0-3CD6-43F9-990C-BD6834C992E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291085" y="3730341"/>
                  <a:ext cx="195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1D26F0E-C958-4ED6-826F-D6BF6F1373FD}"/>
                    </a:ext>
                  </a:extLst>
                </p14:cNvPr>
                <p14:cNvContentPartPr/>
                <p14:nvPr/>
              </p14:nvContentPartPr>
              <p14:xfrm>
                <a:off x="6671965" y="3700461"/>
                <a:ext cx="367200" cy="158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1D26F0E-C958-4ED6-826F-D6BF6F1373F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662965" y="3691461"/>
                  <a:ext cx="384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5337503-8CC6-4C21-9724-93E53C9DBCAC}"/>
                    </a:ext>
                  </a:extLst>
                </p14:cNvPr>
                <p14:cNvContentPartPr/>
                <p14:nvPr/>
              </p14:nvContentPartPr>
              <p14:xfrm>
                <a:off x="7099285" y="3689301"/>
                <a:ext cx="200520" cy="164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5337503-8CC6-4C21-9724-93E53C9DBCA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90285" y="3680301"/>
                  <a:ext cx="21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A458BA5-866F-4541-B8D4-BBAC8CEF0C8E}"/>
                    </a:ext>
                  </a:extLst>
                </p14:cNvPr>
                <p14:cNvContentPartPr/>
                <p14:nvPr/>
              </p14:nvContentPartPr>
              <p14:xfrm>
                <a:off x="7269565" y="3717381"/>
                <a:ext cx="180360" cy="1339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A458BA5-866F-4541-B8D4-BBAC8CEF0C8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260565" y="3708741"/>
                  <a:ext cx="198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AC62AB9-B434-4609-8985-E884A71ECFF7}"/>
                    </a:ext>
                  </a:extLst>
                </p14:cNvPr>
                <p14:cNvContentPartPr/>
                <p14:nvPr/>
              </p14:nvContentPartPr>
              <p14:xfrm>
                <a:off x="7421485" y="3704781"/>
                <a:ext cx="235440" cy="153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AC62AB9-B434-4609-8985-E884A71ECFF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12485" y="3696141"/>
                  <a:ext cx="253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FACA148-62D2-400E-922F-C08AD28BBE6F}"/>
                    </a:ext>
                  </a:extLst>
                </p14:cNvPr>
                <p14:cNvContentPartPr/>
                <p14:nvPr/>
              </p14:nvContentPartPr>
              <p14:xfrm>
                <a:off x="1919965" y="4417941"/>
                <a:ext cx="81360" cy="137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FACA148-62D2-400E-922F-C08AD28BBE6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911325" y="4408941"/>
                  <a:ext cx="99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230C019-07D7-4FCF-A7ED-4FC46FCD5789}"/>
                    </a:ext>
                  </a:extLst>
                </p14:cNvPr>
                <p14:cNvContentPartPr/>
                <p14:nvPr/>
              </p14:nvContentPartPr>
              <p14:xfrm>
                <a:off x="2007445" y="4339461"/>
                <a:ext cx="31680" cy="17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230C019-07D7-4FCF-A7ED-4FC46FCD578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998445" y="4330461"/>
                  <a:ext cx="49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9BB2D27-829F-4656-BEDF-2D53B592DC7D}"/>
                    </a:ext>
                  </a:extLst>
                </p14:cNvPr>
                <p14:cNvContentPartPr/>
                <p14:nvPr/>
              </p14:nvContentPartPr>
              <p14:xfrm>
                <a:off x="2076925" y="4334781"/>
                <a:ext cx="130680" cy="199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9BB2D27-829F-4656-BEDF-2D53B592DC7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068285" y="4326141"/>
                  <a:ext cx="148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AF28A05-44F8-4C80-92C8-16F3B3D3FBDA}"/>
                    </a:ext>
                  </a:extLst>
                </p14:cNvPr>
                <p14:cNvContentPartPr/>
                <p14:nvPr/>
              </p14:nvContentPartPr>
              <p14:xfrm>
                <a:off x="2528365" y="4327581"/>
                <a:ext cx="255240" cy="542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AF28A05-44F8-4C80-92C8-16F3B3D3FBD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519725" y="4318941"/>
                  <a:ext cx="27288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15EB611-49F0-42E9-80A2-58B63A947042}"/>
                    </a:ext>
                  </a:extLst>
                </p14:cNvPr>
                <p14:cNvContentPartPr/>
                <p14:nvPr/>
              </p14:nvContentPartPr>
              <p14:xfrm>
                <a:off x="2835085" y="4303821"/>
                <a:ext cx="199080" cy="180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15EB611-49F0-42E9-80A2-58B63A94704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826445" y="4294821"/>
                  <a:ext cx="216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A367AB6-C93A-4E90-BF88-B8DDF390BE3E}"/>
                    </a:ext>
                  </a:extLst>
                </p14:cNvPr>
                <p14:cNvContentPartPr/>
                <p14:nvPr/>
              </p14:nvContentPartPr>
              <p14:xfrm>
                <a:off x="2974405" y="4302741"/>
                <a:ext cx="184320" cy="149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A367AB6-C93A-4E90-BF88-B8DDF390BE3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965765" y="4293741"/>
                  <a:ext cx="201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0C2002F-2D8B-455C-8377-6E51DB333EF9}"/>
                    </a:ext>
                  </a:extLst>
                </p14:cNvPr>
                <p14:cNvContentPartPr/>
                <p14:nvPr/>
              </p14:nvContentPartPr>
              <p14:xfrm>
                <a:off x="3155845" y="4305981"/>
                <a:ext cx="165960" cy="126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0C2002F-2D8B-455C-8377-6E51DB333EF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147205" y="4296981"/>
                  <a:ext cx="183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249528A-1E66-4AE5-AE22-F39323E30B7F}"/>
                    </a:ext>
                  </a:extLst>
                </p14:cNvPr>
                <p14:cNvContentPartPr/>
                <p14:nvPr/>
              </p14:nvContentPartPr>
              <p14:xfrm>
                <a:off x="3409285" y="4074861"/>
                <a:ext cx="200520" cy="3862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249528A-1E66-4AE5-AE22-F39323E30B7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00645" y="4065861"/>
                  <a:ext cx="2181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FB52F1F-D3E8-44E9-B79B-E75CC2AC4FCF}"/>
                    </a:ext>
                  </a:extLst>
                </p14:cNvPr>
                <p14:cNvContentPartPr/>
                <p14:nvPr/>
              </p14:nvContentPartPr>
              <p14:xfrm>
                <a:off x="3388045" y="4250901"/>
                <a:ext cx="242280" cy="38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FB52F1F-D3E8-44E9-B79B-E75CC2AC4FC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379045" y="4242261"/>
                  <a:ext cx="2599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BA95832-4DBD-4100-8375-3CAA71BDFC39}"/>
                    </a:ext>
                  </a:extLst>
                </p14:cNvPr>
                <p14:cNvContentPartPr/>
                <p14:nvPr/>
              </p14:nvContentPartPr>
              <p14:xfrm>
                <a:off x="3561205" y="4249461"/>
                <a:ext cx="442080" cy="194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BA95832-4DBD-4100-8375-3CAA71BDFC3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552565" y="4240461"/>
                  <a:ext cx="459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89ECEED-6C68-49C9-BFD3-575B931D6C9C}"/>
                    </a:ext>
                  </a:extLst>
                </p14:cNvPr>
                <p14:cNvContentPartPr/>
                <p14:nvPr/>
              </p14:nvContentPartPr>
              <p14:xfrm>
                <a:off x="4303165" y="4004661"/>
                <a:ext cx="257040" cy="441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89ECEED-6C68-49C9-BFD3-575B931D6C9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294525" y="3995661"/>
                  <a:ext cx="2746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DC8C3D9-9E9B-4020-AFE7-566C47B49DD6}"/>
                    </a:ext>
                  </a:extLst>
                </p14:cNvPr>
                <p14:cNvContentPartPr/>
                <p14:nvPr/>
              </p14:nvContentPartPr>
              <p14:xfrm>
                <a:off x="4257805" y="4200141"/>
                <a:ext cx="338040" cy="835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DC8C3D9-9E9B-4020-AFE7-566C47B49DD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248805" y="4191141"/>
                  <a:ext cx="355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35A4081-F758-4027-AEB2-1955F0429AC3}"/>
                    </a:ext>
                  </a:extLst>
                </p14:cNvPr>
                <p14:cNvContentPartPr/>
                <p14:nvPr/>
              </p14:nvContentPartPr>
              <p14:xfrm>
                <a:off x="4556965" y="3983781"/>
                <a:ext cx="242280" cy="414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35A4081-F758-4027-AEB2-1955F0429AC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548325" y="3974781"/>
                  <a:ext cx="2599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E07C27F-1FC7-4FE3-AA4E-F685B8CD8316}"/>
                    </a:ext>
                  </a:extLst>
                </p14:cNvPr>
                <p14:cNvContentPartPr/>
                <p14:nvPr/>
              </p14:nvContentPartPr>
              <p14:xfrm>
                <a:off x="4789885" y="4225701"/>
                <a:ext cx="188280" cy="1436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E07C27F-1FC7-4FE3-AA4E-F685B8CD831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781245" y="4217061"/>
                  <a:ext cx="205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2A2D03F-C360-4731-A2C3-848F112FAA50}"/>
                    </a:ext>
                  </a:extLst>
                </p14:cNvPr>
                <p14:cNvContentPartPr/>
                <p14:nvPr/>
              </p14:nvContentPartPr>
              <p14:xfrm>
                <a:off x="4938925" y="4261341"/>
                <a:ext cx="192240" cy="135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2A2D03F-C360-4731-A2C3-848F112FAA5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930285" y="4252701"/>
                  <a:ext cx="209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AE47F00-260F-48ED-94BC-02E8DAEDA2DF}"/>
                    </a:ext>
                  </a:extLst>
                </p14:cNvPr>
                <p14:cNvContentPartPr/>
                <p14:nvPr/>
              </p14:nvContentPartPr>
              <p14:xfrm>
                <a:off x="5395045" y="4122021"/>
                <a:ext cx="230040" cy="228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AE47F00-260F-48ED-94BC-02E8DAEDA2D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386045" y="4113021"/>
                  <a:ext cx="247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5463AC6-7218-4182-A8EA-60851D7B34C3}"/>
                    </a:ext>
                  </a:extLst>
                </p14:cNvPr>
                <p14:cNvContentPartPr/>
                <p14:nvPr/>
              </p14:nvContentPartPr>
              <p14:xfrm>
                <a:off x="5686645" y="4278261"/>
                <a:ext cx="4680" cy="42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5463AC6-7218-4182-A8EA-60851D7B34C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678005" y="4269261"/>
                  <a:ext cx="22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3B589F5-D34E-4183-9F84-AD797F5ED20B}"/>
                    </a:ext>
                  </a:extLst>
                </p14:cNvPr>
                <p14:cNvContentPartPr/>
                <p14:nvPr/>
              </p14:nvContentPartPr>
              <p14:xfrm>
                <a:off x="5868445" y="4088901"/>
                <a:ext cx="293400" cy="267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3B589F5-D34E-4183-9F84-AD797F5ED20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859805" y="4080261"/>
                  <a:ext cx="311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5079FFC-EF69-4B52-AAD0-84C17C9012DD}"/>
                    </a:ext>
                  </a:extLst>
                </p14:cNvPr>
                <p14:cNvContentPartPr/>
                <p14:nvPr/>
              </p14:nvContentPartPr>
              <p14:xfrm>
                <a:off x="6315565" y="3988101"/>
                <a:ext cx="243000" cy="380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5079FFC-EF69-4B52-AAD0-84C17C9012D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306565" y="3979461"/>
                  <a:ext cx="2606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E933608-23CA-4BDD-BB90-8826466C3B83}"/>
                    </a:ext>
                  </a:extLst>
                </p14:cNvPr>
                <p14:cNvContentPartPr/>
                <p14:nvPr/>
              </p14:nvContentPartPr>
              <p14:xfrm>
                <a:off x="6616525" y="4193301"/>
                <a:ext cx="156600" cy="1602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E933608-23CA-4BDD-BB90-8826466C3B8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607525" y="4184301"/>
                  <a:ext cx="174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70C7A3D-696D-475B-88F7-5F63BB61686C}"/>
                    </a:ext>
                  </a:extLst>
                </p14:cNvPr>
                <p14:cNvContentPartPr/>
                <p14:nvPr/>
              </p14:nvContentPartPr>
              <p14:xfrm>
                <a:off x="6815965" y="4199061"/>
                <a:ext cx="187920" cy="164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70C7A3D-696D-475B-88F7-5F63BB61686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806965" y="4190061"/>
                  <a:ext cx="205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17D90ED-75F3-4E9A-A89E-59F48793F031}"/>
                    </a:ext>
                  </a:extLst>
                </p14:cNvPr>
                <p14:cNvContentPartPr/>
                <p14:nvPr/>
              </p14:nvContentPartPr>
              <p14:xfrm>
                <a:off x="7046365" y="4203021"/>
                <a:ext cx="228240" cy="154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17D90ED-75F3-4E9A-A89E-59F48793F03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037365" y="4194021"/>
                  <a:ext cx="245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4529B18-4DEB-4F33-B9BB-B82342134C0E}"/>
                    </a:ext>
                  </a:extLst>
                </p14:cNvPr>
                <p14:cNvContentPartPr/>
                <p14:nvPr/>
              </p14:nvContentPartPr>
              <p14:xfrm>
                <a:off x="7298365" y="4175301"/>
                <a:ext cx="159120" cy="154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4529B18-4DEB-4F33-B9BB-B82342134C0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289725" y="4166661"/>
                  <a:ext cx="176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972BCA0-038F-4C1E-8867-AE8D04BE0FB4}"/>
                    </a:ext>
                  </a:extLst>
                </p14:cNvPr>
                <p14:cNvContentPartPr/>
                <p14:nvPr/>
              </p14:nvContentPartPr>
              <p14:xfrm>
                <a:off x="7526605" y="4333701"/>
                <a:ext cx="23040" cy="19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972BCA0-038F-4C1E-8867-AE8D04BE0FB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517965" y="4325061"/>
                  <a:ext cx="4068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807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46FE4-C2F5-446F-84CF-4DC8326B09A6}"/>
              </a:ext>
            </a:extLst>
          </p:cNvPr>
          <p:cNvGrpSpPr/>
          <p:nvPr/>
        </p:nvGrpSpPr>
        <p:grpSpPr>
          <a:xfrm>
            <a:off x="690205" y="271461"/>
            <a:ext cx="1832760" cy="583920"/>
            <a:chOff x="690205" y="271461"/>
            <a:chExt cx="1832760" cy="5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CF0E650-B996-4457-AC8D-9231369F0FA5}"/>
                    </a:ext>
                  </a:extLst>
                </p14:cNvPr>
                <p14:cNvContentPartPr/>
                <p14:nvPr/>
              </p14:nvContentPartPr>
              <p14:xfrm>
                <a:off x="690205" y="326901"/>
                <a:ext cx="411480" cy="428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CF0E650-B996-4457-AC8D-9231369F0FA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565" y="318261"/>
                  <a:ext cx="4291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22A372-04F6-4C70-8E06-30AE16F2C24A}"/>
                    </a:ext>
                  </a:extLst>
                </p14:cNvPr>
                <p14:cNvContentPartPr/>
                <p14:nvPr/>
              </p14:nvContentPartPr>
              <p14:xfrm>
                <a:off x="1010965" y="588981"/>
                <a:ext cx="123840" cy="131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22A372-04F6-4C70-8E06-30AE16F2C2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1965" y="580341"/>
                  <a:ext cx="141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09856D-18CB-46C1-9EF9-E01206F30AB4}"/>
                    </a:ext>
                  </a:extLst>
                </p14:cNvPr>
                <p14:cNvContentPartPr/>
                <p14:nvPr/>
              </p14:nvContentPartPr>
              <p14:xfrm>
                <a:off x="1192045" y="532101"/>
                <a:ext cx="141120" cy="186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09856D-18CB-46C1-9EF9-E01206F30A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3045" y="523101"/>
                  <a:ext cx="158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3FA3511-0782-43ED-952B-0301F6CBB98C}"/>
                    </a:ext>
                  </a:extLst>
                </p14:cNvPr>
                <p14:cNvContentPartPr/>
                <p14:nvPr/>
              </p14:nvContentPartPr>
              <p14:xfrm>
                <a:off x="1352965" y="572061"/>
                <a:ext cx="270720" cy="14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3FA3511-0782-43ED-952B-0301F6CBB9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4325" y="563421"/>
                  <a:ext cx="288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FF89A1-4214-4B85-95FF-577CA4694AF8}"/>
                    </a:ext>
                  </a:extLst>
                </p14:cNvPr>
                <p14:cNvContentPartPr/>
                <p14:nvPr/>
              </p14:nvContentPartPr>
              <p14:xfrm>
                <a:off x="1662925" y="591141"/>
                <a:ext cx="111960" cy="11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FF89A1-4214-4B85-95FF-577CA4694A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4285" y="582141"/>
                  <a:ext cx="129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95CDF9-129C-47E8-B807-C3CEC4723FD8}"/>
                    </a:ext>
                  </a:extLst>
                </p14:cNvPr>
                <p14:cNvContentPartPr/>
                <p14:nvPr/>
              </p14:nvContentPartPr>
              <p14:xfrm>
                <a:off x="1922485" y="350661"/>
                <a:ext cx="124920" cy="36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95CDF9-129C-47E8-B807-C3CEC4723F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3845" y="342021"/>
                  <a:ext cx="1425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203FF2-EE82-46B1-AD7B-7156F9DE0E73}"/>
                    </a:ext>
                  </a:extLst>
                </p14:cNvPr>
                <p14:cNvContentPartPr/>
                <p14:nvPr/>
              </p14:nvContentPartPr>
              <p14:xfrm>
                <a:off x="2025805" y="604461"/>
                <a:ext cx="42120" cy="124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A203FF2-EE82-46B1-AD7B-7156F9DE0E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6805" y="595821"/>
                  <a:ext cx="59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CF0D02-0301-4983-B0CD-76EC1EA9A380}"/>
                    </a:ext>
                  </a:extLst>
                </p14:cNvPr>
                <p14:cNvContentPartPr/>
                <p14:nvPr/>
              </p14:nvContentPartPr>
              <p14:xfrm>
                <a:off x="2150005" y="271461"/>
                <a:ext cx="274680" cy="45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CF0D02-0301-4983-B0CD-76EC1EA9A3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41365" y="262461"/>
                  <a:ext cx="2923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69363-7699-44F6-94D5-35038B2073DC}"/>
                    </a:ext>
                  </a:extLst>
                </p14:cNvPr>
                <p14:cNvContentPartPr/>
                <p14:nvPr/>
              </p14:nvContentPartPr>
              <p14:xfrm>
                <a:off x="2350525" y="536781"/>
                <a:ext cx="172440" cy="31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69363-7699-44F6-94D5-35038B2073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41885" y="528141"/>
                  <a:ext cx="19008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46058C-274F-4C5F-A956-182B6DC1BF41}"/>
              </a:ext>
            </a:extLst>
          </p:cNvPr>
          <p:cNvGrpSpPr/>
          <p:nvPr/>
        </p:nvGrpSpPr>
        <p:grpSpPr>
          <a:xfrm>
            <a:off x="2794765" y="184341"/>
            <a:ext cx="3225960" cy="492840"/>
            <a:chOff x="2794765" y="184341"/>
            <a:chExt cx="322596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5A869D-15D6-4354-B1AC-922C4CC55EDA}"/>
                    </a:ext>
                  </a:extLst>
                </p14:cNvPr>
                <p14:cNvContentPartPr/>
                <p14:nvPr/>
              </p14:nvContentPartPr>
              <p14:xfrm>
                <a:off x="2794765" y="502581"/>
                <a:ext cx="236520" cy="174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5A869D-15D6-4354-B1AC-922C4CC55E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5765" y="493581"/>
                  <a:ext cx="254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F9341D-0EF5-4F13-95A1-5E88A4065E02}"/>
                    </a:ext>
                  </a:extLst>
                </p14:cNvPr>
                <p14:cNvContentPartPr/>
                <p14:nvPr/>
              </p14:nvContentPartPr>
              <p14:xfrm>
                <a:off x="3089965" y="511221"/>
                <a:ext cx="123840" cy="146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F9341D-0EF5-4F13-95A1-5E88A4065E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80965" y="502221"/>
                  <a:ext cx="141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61D33C-988D-4DCC-B366-27BBC699D98A}"/>
                    </a:ext>
                  </a:extLst>
                </p14:cNvPr>
                <p14:cNvContentPartPr/>
                <p14:nvPr/>
              </p14:nvContentPartPr>
              <p14:xfrm>
                <a:off x="3350605" y="203061"/>
                <a:ext cx="233280" cy="45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61D33C-988D-4DCC-B366-27BBC699D9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41605" y="194061"/>
                  <a:ext cx="2509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439B96-5953-4829-A6BC-505DD18ECF95}"/>
                    </a:ext>
                  </a:extLst>
                </p14:cNvPr>
                <p14:cNvContentPartPr/>
                <p14:nvPr/>
              </p14:nvContentPartPr>
              <p14:xfrm>
                <a:off x="3268525" y="481701"/>
                <a:ext cx="286920" cy="33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439B96-5953-4829-A6BC-505DD18ECF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9885" y="472701"/>
                  <a:ext cx="304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599AC4-E123-4CD1-9E68-3DC2DE3036D6}"/>
                    </a:ext>
                  </a:extLst>
                </p14:cNvPr>
                <p14:cNvContentPartPr/>
                <p14:nvPr/>
              </p14:nvContentPartPr>
              <p14:xfrm>
                <a:off x="3780445" y="483501"/>
                <a:ext cx="351720" cy="138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599AC4-E123-4CD1-9E68-3DC2DE3036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1805" y="474861"/>
                  <a:ext cx="369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7C4C024-ABCA-4C7C-B392-D841254816C1}"/>
                    </a:ext>
                  </a:extLst>
                </p14:cNvPr>
                <p14:cNvContentPartPr/>
                <p14:nvPr/>
              </p14:nvContentPartPr>
              <p14:xfrm>
                <a:off x="4157365" y="468381"/>
                <a:ext cx="166680" cy="14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7C4C024-ABCA-4C7C-B392-D841254816C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48725" y="459741"/>
                  <a:ext cx="184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BC6AF07-9ADB-4877-B793-6799FE490348}"/>
                    </a:ext>
                  </a:extLst>
                </p14:cNvPr>
                <p14:cNvContentPartPr/>
                <p14:nvPr/>
              </p14:nvContentPartPr>
              <p14:xfrm>
                <a:off x="4331605" y="485661"/>
                <a:ext cx="176760" cy="10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BC6AF07-9ADB-4877-B793-6799FE4903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22965" y="477021"/>
                  <a:ext cx="194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EE5856-2B58-4EBA-BCCF-816168B7DCFE}"/>
                    </a:ext>
                  </a:extLst>
                </p14:cNvPr>
                <p14:cNvContentPartPr/>
                <p14:nvPr/>
              </p14:nvContentPartPr>
              <p14:xfrm>
                <a:off x="4667125" y="184341"/>
                <a:ext cx="252000" cy="437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EE5856-2B58-4EBA-BCCF-816168B7DC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58125" y="175341"/>
                  <a:ext cx="2696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B35D7F-347A-410C-915C-E3EAC5D979FF}"/>
                    </a:ext>
                  </a:extLst>
                </p14:cNvPr>
                <p14:cNvContentPartPr/>
                <p14:nvPr/>
              </p14:nvContentPartPr>
              <p14:xfrm>
                <a:off x="4545085" y="422301"/>
                <a:ext cx="395280" cy="19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B35D7F-347A-410C-915C-E3EAC5D979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36445" y="413661"/>
                  <a:ext cx="412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A82471-C66B-4460-8AAB-6123CCA0A976}"/>
                    </a:ext>
                  </a:extLst>
                </p14:cNvPr>
                <p14:cNvContentPartPr/>
                <p14:nvPr/>
              </p14:nvContentPartPr>
              <p14:xfrm>
                <a:off x="5020645" y="402861"/>
                <a:ext cx="11160" cy="1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A82471-C66B-4460-8AAB-6123CCA0A9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11645" y="394221"/>
                  <a:ext cx="28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2DC1F5-D123-4D5B-83B5-EB5067A4D537}"/>
                    </a:ext>
                  </a:extLst>
                </p14:cNvPr>
                <p14:cNvContentPartPr/>
                <p14:nvPr/>
              </p14:nvContentPartPr>
              <p14:xfrm>
                <a:off x="4962685" y="487821"/>
                <a:ext cx="151200" cy="13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2DC1F5-D123-4D5B-83B5-EB5067A4D5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54045" y="479181"/>
                  <a:ext cx="168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04F07C-F833-4841-B1AE-C35D4A0732A8}"/>
                    </a:ext>
                  </a:extLst>
                </p14:cNvPr>
                <p14:cNvContentPartPr/>
                <p14:nvPr/>
              </p14:nvContentPartPr>
              <p14:xfrm>
                <a:off x="5169325" y="456861"/>
                <a:ext cx="199080" cy="15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04F07C-F833-4841-B1AE-C35D4A0732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60685" y="447861"/>
                  <a:ext cx="216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94D8E5-3B05-451D-9D66-00A11D832875}"/>
                    </a:ext>
                  </a:extLst>
                </p14:cNvPr>
                <p14:cNvContentPartPr/>
                <p14:nvPr/>
              </p14:nvContentPartPr>
              <p14:xfrm>
                <a:off x="5403685" y="454341"/>
                <a:ext cx="202680" cy="137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94D8E5-3B05-451D-9D66-00A11D8328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95045" y="445341"/>
                  <a:ext cx="22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BB4812-4FCD-4FC0-B7A2-D3AE042645FA}"/>
                    </a:ext>
                  </a:extLst>
                </p14:cNvPr>
                <p14:cNvContentPartPr/>
                <p14:nvPr/>
              </p14:nvContentPartPr>
              <p14:xfrm>
                <a:off x="5568205" y="479541"/>
                <a:ext cx="249120" cy="13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BB4812-4FCD-4FC0-B7A2-D3AE042645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9565" y="470541"/>
                  <a:ext cx="266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E7B001-2FD6-4844-8EEA-81DA9323B70E}"/>
                    </a:ext>
                  </a:extLst>
                </p14:cNvPr>
                <p14:cNvContentPartPr/>
                <p14:nvPr/>
              </p14:nvContentPartPr>
              <p14:xfrm>
                <a:off x="5762245" y="266421"/>
                <a:ext cx="258480" cy="336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E7B001-2FD6-4844-8EEA-81DA9323B7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53605" y="257421"/>
                  <a:ext cx="276120" cy="35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BE37793-4680-430D-91DC-087F7C63EA34}"/>
                  </a:ext>
                </a:extLst>
              </p14:cNvPr>
              <p14:cNvContentPartPr/>
              <p14:nvPr/>
            </p14:nvContentPartPr>
            <p14:xfrm>
              <a:off x="325165" y="2271261"/>
              <a:ext cx="115560" cy="907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BE37793-4680-430D-91DC-087F7C63EA3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6525" y="2262261"/>
                <a:ext cx="13320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2597B3E-C77F-4741-AA61-E140BDE54753}"/>
              </a:ext>
            </a:extLst>
          </p:cNvPr>
          <p:cNvGrpSpPr/>
          <p:nvPr/>
        </p:nvGrpSpPr>
        <p:grpSpPr>
          <a:xfrm>
            <a:off x="164605" y="2050941"/>
            <a:ext cx="10240200" cy="770400"/>
            <a:chOff x="164605" y="2050941"/>
            <a:chExt cx="10240200" cy="77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F1DF718-5052-4CAE-BDF5-FFD35211554A}"/>
                    </a:ext>
                  </a:extLst>
                </p14:cNvPr>
                <p14:cNvContentPartPr/>
                <p14:nvPr/>
              </p14:nvContentPartPr>
              <p14:xfrm>
                <a:off x="8892445" y="2061021"/>
                <a:ext cx="5400" cy="6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F1DF718-5052-4CAE-BDF5-FFD3521155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83805" y="2052021"/>
                  <a:ext cx="23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D99E17C-62A0-42DB-A85A-A9275FB35256}"/>
                    </a:ext>
                  </a:extLst>
                </p14:cNvPr>
                <p14:cNvContentPartPr/>
                <p14:nvPr/>
              </p14:nvContentPartPr>
              <p14:xfrm>
                <a:off x="8991085" y="2050941"/>
                <a:ext cx="7200" cy="1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D99E17C-62A0-42DB-A85A-A9275FB3525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82445" y="2041941"/>
                  <a:ext cx="248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63CD06D-715F-41B9-9F07-42B351C28AAA}"/>
                    </a:ext>
                  </a:extLst>
                </p14:cNvPr>
                <p14:cNvContentPartPr/>
                <p14:nvPr/>
              </p14:nvContentPartPr>
              <p14:xfrm>
                <a:off x="1406965" y="2132301"/>
                <a:ext cx="46080" cy="311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63CD06D-715F-41B9-9F07-42B351C28A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97965" y="2123661"/>
                  <a:ext cx="637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FB57943-E450-46D2-86E6-08022AFE9E0A}"/>
                    </a:ext>
                  </a:extLst>
                </p14:cNvPr>
                <p14:cNvContentPartPr/>
                <p14:nvPr/>
              </p14:nvContentPartPr>
              <p14:xfrm>
                <a:off x="1870285" y="2150661"/>
                <a:ext cx="64440" cy="31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FB57943-E450-46D2-86E6-08022AFE9E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61285" y="2141661"/>
                  <a:ext cx="820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4B98939-07A7-4CFB-A657-C77659792150}"/>
                    </a:ext>
                  </a:extLst>
                </p14:cNvPr>
                <p14:cNvContentPartPr/>
                <p14:nvPr/>
              </p14:nvContentPartPr>
              <p14:xfrm>
                <a:off x="2274565" y="2173701"/>
                <a:ext cx="78120" cy="289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4B98939-07A7-4CFB-A657-C7765979215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65925" y="2165061"/>
                  <a:ext cx="95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9ED2DA3-8795-4647-A999-4A61E4534B29}"/>
                    </a:ext>
                  </a:extLst>
                </p14:cNvPr>
                <p14:cNvContentPartPr/>
                <p14:nvPr/>
              </p14:nvContentPartPr>
              <p14:xfrm>
                <a:off x="3170965" y="2205381"/>
                <a:ext cx="63360" cy="254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9ED2DA3-8795-4647-A999-4A61E4534B2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61965" y="2196741"/>
                  <a:ext cx="81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856B1E2-3478-4063-A1B8-93A17A52990F}"/>
                    </a:ext>
                  </a:extLst>
                </p14:cNvPr>
                <p14:cNvContentPartPr/>
                <p14:nvPr/>
              </p14:nvContentPartPr>
              <p14:xfrm>
                <a:off x="4056925" y="2202141"/>
                <a:ext cx="32400" cy="277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856B1E2-3478-4063-A1B8-93A17A5299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48285" y="2193141"/>
                  <a:ext cx="50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2D9CB8-2CBA-4D60-89AD-2688C212BFD5}"/>
                    </a:ext>
                  </a:extLst>
                </p14:cNvPr>
                <p14:cNvContentPartPr/>
                <p14:nvPr/>
              </p14:nvContentPartPr>
              <p14:xfrm>
                <a:off x="4473445" y="2200341"/>
                <a:ext cx="60480" cy="291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2D9CB8-2CBA-4D60-89AD-2688C212BF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64445" y="2191701"/>
                  <a:ext cx="781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DB3ACF9-9F70-4D7B-86D4-4167B246976F}"/>
                    </a:ext>
                  </a:extLst>
                </p14:cNvPr>
                <p14:cNvContentPartPr/>
                <p14:nvPr/>
              </p14:nvContentPartPr>
              <p14:xfrm>
                <a:off x="4932805" y="2198541"/>
                <a:ext cx="75600" cy="268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DB3ACF9-9F70-4D7B-86D4-4167B24697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23805" y="2189541"/>
                  <a:ext cx="93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77ED76-4F04-4014-8DC1-9182A554473F}"/>
                    </a:ext>
                  </a:extLst>
                </p14:cNvPr>
                <p14:cNvContentPartPr/>
                <p14:nvPr/>
              </p14:nvContentPartPr>
              <p14:xfrm>
                <a:off x="5370565" y="2230221"/>
                <a:ext cx="74160" cy="298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77ED76-4F04-4014-8DC1-9182A55447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61925" y="2221581"/>
                  <a:ext cx="91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5704EBB-4831-46F0-B8E4-82EF26856F4D}"/>
                    </a:ext>
                  </a:extLst>
                </p14:cNvPr>
                <p14:cNvContentPartPr/>
                <p14:nvPr/>
              </p14:nvContentPartPr>
              <p14:xfrm>
                <a:off x="5840005" y="2227341"/>
                <a:ext cx="40680" cy="27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5704EBB-4831-46F0-B8E4-82EF26856F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31005" y="2218701"/>
                  <a:ext cx="583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9553345-1AD9-48E7-A95E-A9C54E968914}"/>
                    </a:ext>
                  </a:extLst>
                </p14:cNvPr>
                <p14:cNvContentPartPr/>
                <p14:nvPr/>
              </p14:nvContentPartPr>
              <p14:xfrm>
                <a:off x="6211885" y="2212221"/>
                <a:ext cx="81360" cy="289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9553345-1AD9-48E7-A95E-A9C54E96891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2885" y="2203581"/>
                  <a:ext cx="99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B3EF385-83C9-41E9-8749-97C046A1A5FC}"/>
                    </a:ext>
                  </a:extLst>
                </p14:cNvPr>
                <p14:cNvContentPartPr/>
                <p14:nvPr/>
              </p14:nvContentPartPr>
              <p14:xfrm>
                <a:off x="6633805" y="2239941"/>
                <a:ext cx="101880" cy="252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B3EF385-83C9-41E9-8749-97C046A1A5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25165" y="2231301"/>
                  <a:ext cx="119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647A6B6-D7E6-4A73-860E-49C6706071F0}"/>
                    </a:ext>
                  </a:extLst>
                </p14:cNvPr>
                <p14:cNvContentPartPr/>
                <p14:nvPr/>
              </p14:nvContentPartPr>
              <p14:xfrm>
                <a:off x="7101805" y="2252181"/>
                <a:ext cx="38880" cy="251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647A6B6-D7E6-4A73-860E-49C6706071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93165" y="2243181"/>
                  <a:ext cx="56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1BA1FDD-7754-4830-B0CC-329039347552}"/>
                    </a:ext>
                  </a:extLst>
                </p14:cNvPr>
                <p14:cNvContentPartPr/>
                <p14:nvPr/>
              </p14:nvContentPartPr>
              <p14:xfrm>
                <a:off x="7543525" y="2248941"/>
                <a:ext cx="54000" cy="283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1BA1FDD-7754-4830-B0CC-32903934755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34885" y="2240301"/>
                  <a:ext cx="71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2673D6B-ED40-4CD9-BAE6-C691564B2657}"/>
                    </a:ext>
                  </a:extLst>
                </p14:cNvPr>
                <p14:cNvContentPartPr/>
                <p14:nvPr/>
              </p14:nvContentPartPr>
              <p14:xfrm>
                <a:off x="8334085" y="2267301"/>
                <a:ext cx="71640" cy="275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2673D6B-ED40-4CD9-BAE6-C691564B26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25085" y="2258301"/>
                  <a:ext cx="89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DCC51F8-5F53-4E8B-8A64-395D52C1523E}"/>
                    </a:ext>
                  </a:extLst>
                </p14:cNvPr>
                <p14:cNvContentPartPr/>
                <p14:nvPr/>
              </p14:nvContentPartPr>
              <p14:xfrm>
                <a:off x="8715685" y="2327781"/>
                <a:ext cx="2520" cy="2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DCC51F8-5F53-4E8B-8A64-395D52C152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07045" y="2319141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CE1D724-8A12-4839-AAB7-9451C0626740}"/>
                    </a:ext>
                  </a:extLst>
                </p14:cNvPr>
                <p14:cNvContentPartPr/>
                <p14:nvPr/>
              </p14:nvContentPartPr>
              <p14:xfrm>
                <a:off x="8720365" y="2271981"/>
                <a:ext cx="63720" cy="272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CE1D724-8A12-4839-AAB7-9451C062674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711365" y="2263341"/>
                  <a:ext cx="813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D16F565-5541-4B08-81EF-60D4C5A72675}"/>
                    </a:ext>
                  </a:extLst>
                </p14:cNvPr>
                <p14:cNvContentPartPr/>
                <p14:nvPr/>
              </p14:nvContentPartPr>
              <p14:xfrm>
                <a:off x="9067765" y="2248941"/>
                <a:ext cx="52200" cy="329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D16F565-5541-4B08-81EF-60D4C5A7267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59125" y="2240301"/>
                  <a:ext cx="698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F776BF7-CF1E-4955-B82F-3C10EB7CAF53}"/>
                    </a:ext>
                  </a:extLst>
                </p14:cNvPr>
                <p14:cNvContentPartPr/>
                <p14:nvPr/>
              </p14:nvContentPartPr>
              <p14:xfrm>
                <a:off x="9409045" y="2214021"/>
                <a:ext cx="32400" cy="32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F776BF7-CF1E-4955-B82F-3C10EB7CAF5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400405" y="2205021"/>
                  <a:ext cx="50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388BA00-FFB4-4C73-ADE7-1B557AE40B67}"/>
                    </a:ext>
                  </a:extLst>
                </p14:cNvPr>
                <p14:cNvContentPartPr/>
                <p14:nvPr/>
              </p14:nvContentPartPr>
              <p14:xfrm>
                <a:off x="9689125" y="2238861"/>
                <a:ext cx="45720" cy="239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388BA00-FFB4-4C73-ADE7-1B557AE40B6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80125" y="2230221"/>
                  <a:ext cx="63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78AE800-80B7-4951-9D9E-C429D429B215}"/>
                    </a:ext>
                  </a:extLst>
                </p14:cNvPr>
                <p14:cNvContentPartPr/>
                <p14:nvPr/>
              </p14:nvContentPartPr>
              <p14:xfrm>
                <a:off x="9963445" y="2192421"/>
                <a:ext cx="41040" cy="362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78AE800-80B7-4951-9D9E-C429D429B21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954445" y="2183421"/>
                  <a:ext cx="586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FE5BEBB-72E7-470D-B6C6-9B2976576C5A}"/>
                    </a:ext>
                  </a:extLst>
                </p14:cNvPr>
                <p14:cNvContentPartPr/>
                <p14:nvPr/>
              </p14:nvContentPartPr>
              <p14:xfrm>
                <a:off x="9816565" y="2633061"/>
                <a:ext cx="105120" cy="158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FE5BEBB-72E7-470D-B6C6-9B2976576C5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807565" y="2624421"/>
                  <a:ext cx="122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0932C9D-44AE-4BF0-88D7-E1611980A961}"/>
                    </a:ext>
                  </a:extLst>
                </p14:cNvPr>
                <p14:cNvContentPartPr/>
                <p14:nvPr/>
              </p14:nvContentPartPr>
              <p14:xfrm>
                <a:off x="9998725" y="2717661"/>
                <a:ext cx="10800" cy="38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0932C9D-44AE-4BF0-88D7-E1611980A9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990085" y="2708661"/>
                  <a:ext cx="28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7715276-FEB4-420A-B775-43CFBB1A3E44}"/>
                    </a:ext>
                  </a:extLst>
                </p14:cNvPr>
                <p14:cNvContentPartPr/>
                <p14:nvPr/>
              </p14:nvContentPartPr>
              <p14:xfrm>
                <a:off x="10052725" y="2614341"/>
                <a:ext cx="185040" cy="161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7715276-FEB4-420A-B775-43CFBB1A3E4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43725" y="2605701"/>
                  <a:ext cx="202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62AF425-7594-4162-9BB2-016F85036C2B}"/>
                    </a:ext>
                  </a:extLst>
                </p14:cNvPr>
                <p14:cNvContentPartPr/>
                <p14:nvPr/>
              </p14:nvContentPartPr>
              <p14:xfrm>
                <a:off x="10297885" y="2611101"/>
                <a:ext cx="106920" cy="176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62AF425-7594-4162-9BB2-016F85036C2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89245" y="2602101"/>
                  <a:ext cx="124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1B0A582-11E4-453E-9E61-D751C73C8338}"/>
                    </a:ext>
                  </a:extLst>
                </p14:cNvPr>
                <p14:cNvContentPartPr/>
                <p14:nvPr/>
              </p14:nvContentPartPr>
              <p14:xfrm>
                <a:off x="874885" y="2326701"/>
                <a:ext cx="9074520" cy="101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1B0A582-11E4-453E-9E61-D751C73C833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5885" y="2318061"/>
                  <a:ext cx="9092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3E5948-1197-49B6-A69B-18234D4BA121}"/>
                    </a:ext>
                  </a:extLst>
                </p14:cNvPr>
                <p14:cNvContentPartPr/>
                <p14:nvPr/>
              </p14:nvContentPartPr>
              <p14:xfrm>
                <a:off x="2710885" y="2204301"/>
                <a:ext cx="44640" cy="299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3E5948-1197-49B6-A69B-18234D4BA12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702245" y="2195661"/>
                  <a:ext cx="622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5FF4C2-0960-4A9B-863B-EE00494370DD}"/>
                    </a:ext>
                  </a:extLst>
                </p14:cNvPr>
                <p14:cNvContentPartPr/>
                <p14:nvPr/>
              </p14:nvContentPartPr>
              <p14:xfrm>
                <a:off x="3588205" y="2234181"/>
                <a:ext cx="38160" cy="263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5FF4C2-0960-4A9B-863B-EE00494370D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79565" y="2225541"/>
                  <a:ext cx="558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3175AA2-50F7-491B-B4E1-6032795F9134}"/>
                    </a:ext>
                  </a:extLst>
                </p14:cNvPr>
                <p14:cNvContentPartPr/>
                <p14:nvPr/>
              </p14:nvContentPartPr>
              <p14:xfrm>
                <a:off x="867685" y="2071101"/>
                <a:ext cx="73800" cy="361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3175AA2-50F7-491B-B4E1-6032795F913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9045" y="2062461"/>
                  <a:ext cx="914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3F5C3DC-3998-4C31-812F-79DC1A53B885}"/>
                    </a:ext>
                  </a:extLst>
                </p14:cNvPr>
                <p14:cNvContentPartPr/>
                <p14:nvPr/>
              </p14:nvContentPartPr>
              <p14:xfrm>
                <a:off x="944005" y="2581581"/>
                <a:ext cx="63360" cy="60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3F5C3DC-3998-4C31-812F-79DC1A53B88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5365" y="2572941"/>
                  <a:ext cx="8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A73907-1467-4B66-91C2-EDB9E20CEC5C}"/>
                    </a:ext>
                  </a:extLst>
                </p14:cNvPr>
                <p14:cNvContentPartPr/>
                <p14:nvPr/>
              </p14:nvContentPartPr>
              <p14:xfrm>
                <a:off x="984325" y="2323821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A73907-1467-4B66-91C2-EDB9E20CEC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5325" y="23151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F62315-6E2D-4220-8852-7B88DA94F075}"/>
                    </a:ext>
                  </a:extLst>
                </p14:cNvPr>
                <p14:cNvContentPartPr/>
                <p14:nvPr/>
              </p14:nvContentPartPr>
              <p14:xfrm>
                <a:off x="327685" y="2298261"/>
                <a:ext cx="628200" cy="33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FF62315-6E2D-4220-8852-7B88DA94F0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9045" y="2289621"/>
                  <a:ext cx="645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AEFE41F-C1EB-4615-A502-C0B98118A2E5}"/>
                    </a:ext>
                  </a:extLst>
                </p14:cNvPr>
                <p14:cNvContentPartPr/>
                <p14:nvPr/>
              </p14:nvContentPartPr>
              <p14:xfrm>
                <a:off x="386725" y="2144901"/>
                <a:ext cx="34920" cy="344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AEFE41F-C1EB-4615-A502-C0B98118A2E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7725" y="2135901"/>
                  <a:ext cx="525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84D0F6B-C219-4DB4-91D0-BE8CFD2057AF}"/>
                    </a:ext>
                  </a:extLst>
                </p14:cNvPr>
                <p14:cNvContentPartPr/>
                <p14:nvPr/>
              </p14:nvContentPartPr>
              <p14:xfrm>
                <a:off x="164605" y="2592021"/>
                <a:ext cx="120240" cy="224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84D0F6B-C219-4DB4-91D0-BE8CFD2057A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5965" y="2583021"/>
                  <a:ext cx="137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CB55488-3E23-42F8-BE58-04D31C9BF94F}"/>
                    </a:ext>
                  </a:extLst>
                </p14:cNvPr>
                <p14:cNvContentPartPr/>
                <p14:nvPr/>
              </p14:nvContentPartPr>
              <p14:xfrm>
                <a:off x="316885" y="2749341"/>
                <a:ext cx="9360" cy="43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CB55488-3E23-42F8-BE58-04D31C9BF9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7885" y="2740341"/>
                  <a:ext cx="27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7703A6D-BF96-40AA-AF21-3AF14683C537}"/>
                    </a:ext>
                  </a:extLst>
                </p14:cNvPr>
                <p14:cNvContentPartPr/>
                <p14:nvPr/>
              </p14:nvContentPartPr>
              <p14:xfrm>
                <a:off x="407605" y="2613981"/>
                <a:ext cx="68400" cy="106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7703A6D-BF96-40AA-AF21-3AF14683C53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8965" y="2604981"/>
                  <a:ext cx="86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E9BF49B-B20E-4417-B28F-00B0F368CF17}"/>
                    </a:ext>
                  </a:extLst>
                </p14:cNvPr>
                <p14:cNvContentPartPr/>
                <p14:nvPr/>
              </p14:nvContentPartPr>
              <p14:xfrm>
                <a:off x="474925" y="2582301"/>
                <a:ext cx="21600" cy="239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E9BF49B-B20E-4417-B28F-00B0F368CF1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5925" y="2573301"/>
                  <a:ext cx="39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CCE05FE-A508-43A4-B032-13BF384E7FC4}"/>
                    </a:ext>
                  </a:extLst>
                </p14:cNvPr>
                <p14:cNvContentPartPr/>
                <p14:nvPr/>
              </p14:nvContentPartPr>
              <p14:xfrm>
                <a:off x="544405" y="2663301"/>
                <a:ext cx="78120" cy="149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CCE05FE-A508-43A4-B032-13BF384E7FC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5765" y="2654301"/>
                  <a:ext cx="95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32B76D7-339C-41CF-B5EB-DA9FBC205E59}"/>
                    </a:ext>
                  </a:extLst>
                </p14:cNvPr>
                <p14:cNvContentPartPr/>
                <p14:nvPr/>
              </p14:nvContentPartPr>
              <p14:xfrm>
                <a:off x="2711605" y="2379981"/>
                <a:ext cx="36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32B76D7-339C-41CF-B5EB-DA9FBC205E5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02605" y="23709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304914B-3FE1-4AAF-8D49-D5B76AE2A6C6}"/>
                    </a:ext>
                  </a:extLst>
                </p14:cNvPr>
                <p14:cNvContentPartPr/>
                <p14:nvPr/>
              </p14:nvContentPartPr>
              <p14:xfrm>
                <a:off x="2627725" y="2317341"/>
                <a:ext cx="121680" cy="107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304914B-3FE1-4AAF-8D49-D5B76AE2A6C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19085" y="2308341"/>
                  <a:ext cx="13932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93BDADF-9F9D-49E6-9428-EE74B2CCA4D8}"/>
                  </a:ext>
                </a:extLst>
              </p14:cNvPr>
              <p14:cNvContentPartPr/>
              <p14:nvPr/>
            </p14:nvContentPartPr>
            <p14:xfrm>
              <a:off x="3531325" y="2337861"/>
              <a:ext cx="119160" cy="95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93BDADF-9F9D-49E6-9428-EE74B2CCA4D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522325" y="2328861"/>
                <a:ext cx="1368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E07605A-78F0-4321-9436-41DF8A831A1F}"/>
                  </a:ext>
                </a:extLst>
              </p14:cNvPr>
              <p14:cNvContentPartPr/>
              <p14:nvPr/>
            </p14:nvContentPartPr>
            <p14:xfrm>
              <a:off x="5730205" y="2348301"/>
              <a:ext cx="122400" cy="849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E07605A-78F0-4321-9436-41DF8A831A1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721205" y="2339301"/>
                <a:ext cx="14004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8C9C36C-01C6-4EE3-ABF5-A38A720A51D8}"/>
              </a:ext>
            </a:extLst>
          </p:cNvPr>
          <p:cNvGrpSpPr/>
          <p:nvPr/>
        </p:nvGrpSpPr>
        <p:grpSpPr>
          <a:xfrm>
            <a:off x="7855285" y="2269461"/>
            <a:ext cx="147600" cy="248400"/>
            <a:chOff x="7855285" y="2269461"/>
            <a:chExt cx="14760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2A4C48B-684E-4799-87C0-2EAEC77584D6}"/>
                    </a:ext>
                  </a:extLst>
                </p14:cNvPr>
                <p14:cNvContentPartPr/>
                <p14:nvPr/>
              </p14:nvContentPartPr>
              <p14:xfrm>
                <a:off x="7928365" y="2269461"/>
                <a:ext cx="74520" cy="248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2A4C48B-684E-4799-87C0-2EAEC77584D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19365" y="2260461"/>
                  <a:ext cx="92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E180D36-2329-4B5F-AE93-2F14B87A45F7}"/>
                    </a:ext>
                  </a:extLst>
                </p14:cNvPr>
                <p14:cNvContentPartPr/>
                <p14:nvPr/>
              </p14:nvContentPartPr>
              <p14:xfrm>
                <a:off x="7855285" y="2376741"/>
                <a:ext cx="122760" cy="73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E180D36-2329-4B5F-AE93-2F14B87A45F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46645" y="2368101"/>
                  <a:ext cx="14040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4EE113B-E7B7-46CA-A8B2-B2A89F8B3E73}"/>
                  </a:ext>
                </a:extLst>
              </p14:cNvPr>
              <p14:cNvContentPartPr/>
              <p14:nvPr/>
            </p14:nvContentPartPr>
            <p14:xfrm>
              <a:off x="9873445" y="2374221"/>
              <a:ext cx="130320" cy="853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4EE113B-E7B7-46CA-A8B2-B2A89F8B3E7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864445" y="2365581"/>
                <a:ext cx="14796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D62B78D-4D87-44BD-B7DA-232B1F4A2F99}"/>
              </a:ext>
            </a:extLst>
          </p:cNvPr>
          <p:cNvGrpSpPr/>
          <p:nvPr/>
        </p:nvGrpSpPr>
        <p:grpSpPr>
          <a:xfrm>
            <a:off x="263605" y="3333261"/>
            <a:ext cx="679320" cy="370800"/>
            <a:chOff x="263605" y="3333261"/>
            <a:chExt cx="67932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6293940-35EA-445F-B0B9-C7C575058BD9}"/>
                    </a:ext>
                  </a:extLst>
                </p14:cNvPr>
                <p14:cNvContentPartPr/>
                <p14:nvPr/>
              </p14:nvContentPartPr>
              <p14:xfrm>
                <a:off x="392125" y="3445581"/>
                <a:ext cx="169920" cy="258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6293940-35EA-445F-B0B9-C7C575058BD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83485" y="3436581"/>
                  <a:ext cx="187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171D9CC-9FE1-4B86-9D11-A07EB9E850AE}"/>
                    </a:ext>
                  </a:extLst>
                </p14:cNvPr>
                <p14:cNvContentPartPr/>
                <p14:nvPr/>
              </p14:nvContentPartPr>
              <p14:xfrm>
                <a:off x="360085" y="3422901"/>
                <a:ext cx="177120" cy="276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171D9CC-9FE1-4B86-9D11-A07EB9E850A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51085" y="3413901"/>
                  <a:ext cx="1947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5F67DD-815D-490D-97C5-AA734DC0347F}"/>
                    </a:ext>
                  </a:extLst>
                </p14:cNvPr>
                <p14:cNvContentPartPr/>
                <p14:nvPr/>
              </p14:nvContentPartPr>
              <p14:xfrm>
                <a:off x="263605" y="3333261"/>
                <a:ext cx="406080" cy="60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5F67DD-815D-490D-97C5-AA734DC0347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4965" y="3324621"/>
                  <a:ext cx="423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AB67DC4-F536-4961-A64B-87B4B28126AF}"/>
                    </a:ext>
                  </a:extLst>
                </p14:cNvPr>
                <p14:cNvContentPartPr/>
                <p14:nvPr/>
              </p14:nvContentPartPr>
              <p14:xfrm>
                <a:off x="717925" y="3510741"/>
                <a:ext cx="163440" cy="16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AB67DC4-F536-4961-A64B-87B4B28126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9285" y="3501741"/>
                  <a:ext cx="181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6D284A5-042C-4357-B35D-7DA9F577C2EA}"/>
                    </a:ext>
                  </a:extLst>
                </p14:cNvPr>
                <p14:cNvContentPartPr/>
                <p14:nvPr/>
              </p14:nvContentPartPr>
              <p14:xfrm>
                <a:off x="726565" y="3611901"/>
                <a:ext cx="216360" cy="36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6D284A5-042C-4357-B35D-7DA9F577C2E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7565" y="3603261"/>
                  <a:ext cx="23400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3FA1501-224D-43F2-B50F-27241AE8BE9A}"/>
              </a:ext>
            </a:extLst>
          </p:cNvPr>
          <p:cNvGrpSpPr/>
          <p:nvPr/>
        </p:nvGrpSpPr>
        <p:grpSpPr>
          <a:xfrm>
            <a:off x="387085" y="3923661"/>
            <a:ext cx="620640" cy="233640"/>
            <a:chOff x="387085" y="3923661"/>
            <a:chExt cx="62064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8ED5C9D-A391-4106-88C6-33865516B253}"/>
                    </a:ext>
                  </a:extLst>
                </p14:cNvPr>
                <p14:cNvContentPartPr/>
                <p14:nvPr/>
              </p14:nvContentPartPr>
              <p14:xfrm>
                <a:off x="387085" y="3923661"/>
                <a:ext cx="230400" cy="233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8ED5C9D-A391-4106-88C6-33865516B25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78445" y="3914661"/>
                  <a:ext cx="248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6E3C060-C696-440B-A6BA-1BCE37A6D420}"/>
                    </a:ext>
                  </a:extLst>
                </p14:cNvPr>
                <p14:cNvContentPartPr/>
                <p14:nvPr/>
              </p14:nvContentPartPr>
              <p14:xfrm>
                <a:off x="699205" y="3988101"/>
                <a:ext cx="229680" cy="20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6E3C060-C696-440B-A6BA-1BCE37A6D42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90565" y="3979461"/>
                  <a:ext cx="247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8B49A93-5C0C-4B30-ACD8-AA12ECC89FF4}"/>
                    </a:ext>
                  </a:extLst>
                </p14:cNvPr>
                <p14:cNvContentPartPr/>
                <p14:nvPr/>
              </p14:nvContentPartPr>
              <p14:xfrm>
                <a:off x="766885" y="4041381"/>
                <a:ext cx="240840" cy="42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8B49A93-5C0C-4B30-ACD8-AA12ECC89FF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8245" y="4032741"/>
                  <a:ext cx="2584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1419248-2425-4BFF-8BD7-CD35DCEB9834}"/>
              </a:ext>
            </a:extLst>
          </p:cNvPr>
          <p:cNvGrpSpPr/>
          <p:nvPr/>
        </p:nvGrpSpPr>
        <p:grpSpPr>
          <a:xfrm>
            <a:off x="1215805" y="3346941"/>
            <a:ext cx="813240" cy="268920"/>
            <a:chOff x="1215805" y="3346941"/>
            <a:chExt cx="81324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31D1A3C-7B95-4697-8F81-716469D537F6}"/>
                    </a:ext>
                  </a:extLst>
                </p14:cNvPr>
                <p14:cNvContentPartPr/>
                <p14:nvPr/>
              </p14:nvContentPartPr>
              <p14:xfrm>
                <a:off x="1215805" y="3396981"/>
                <a:ext cx="153360" cy="218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31D1A3C-7B95-4697-8F81-716469D537F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206805" y="3388341"/>
                  <a:ext cx="171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D842F99-9321-4813-8B2D-02F27A859FDF}"/>
                    </a:ext>
                  </a:extLst>
                </p14:cNvPr>
                <p14:cNvContentPartPr/>
                <p14:nvPr/>
              </p14:nvContentPartPr>
              <p14:xfrm>
                <a:off x="1480405" y="3572301"/>
                <a:ext cx="29880" cy="2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D842F99-9321-4813-8B2D-02F27A859FD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471765" y="3563661"/>
                  <a:ext cx="47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D84F545-42DD-4B23-9382-8A66DC0EB439}"/>
                    </a:ext>
                  </a:extLst>
                </p14:cNvPr>
                <p14:cNvContentPartPr/>
                <p14:nvPr/>
              </p14:nvContentPartPr>
              <p14:xfrm>
                <a:off x="1603885" y="3348741"/>
                <a:ext cx="229680" cy="240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D84F545-42DD-4B23-9382-8A66DC0EB43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95245" y="3339741"/>
                  <a:ext cx="247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23315FE-4EFF-4C9E-B2F0-6F280070A7C4}"/>
                    </a:ext>
                  </a:extLst>
                </p14:cNvPr>
                <p14:cNvContentPartPr/>
                <p14:nvPr/>
              </p14:nvContentPartPr>
              <p14:xfrm>
                <a:off x="1958485" y="3346941"/>
                <a:ext cx="70560" cy="254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23315FE-4EFF-4C9E-B2F0-6F280070A7C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49845" y="3337941"/>
                  <a:ext cx="8820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8530DE2-25A7-4638-B321-2A97BDDB84F8}"/>
              </a:ext>
            </a:extLst>
          </p:cNvPr>
          <p:cNvGrpSpPr/>
          <p:nvPr/>
        </p:nvGrpSpPr>
        <p:grpSpPr>
          <a:xfrm>
            <a:off x="1181965" y="3881541"/>
            <a:ext cx="841320" cy="277200"/>
            <a:chOff x="1181965" y="3881541"/>
            <a:chExt cx="84132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70AD322-691B-4B92-B7A6-C1D9DA646D24}"/>
                    </a:ext>
                  </a:extLst>
                </p14:cNvPr>
                <p14:cNvContentPartPr/>
                <p14:nvPr/>
              </p14:nvContentPartPr>
              <p14:xfrm>
                <a:off x="1181965" y="4078101"/>
                <a:ext cx="30240" cy="80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70AD322-691B-4B92-B7A6-C1D9DA646D2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73325" y="4069461"/>
                  <a:ext cx="47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A88E614-6C96-469E-A181-270B8F21EF88}"/>
                    </a:ext>
                  </a:extLst>
                </p14:cNvPr>
                <p14:cNvContentPartPr/>
                <p14:nvPr/>
              </p14:nvContentPartPr>
              <p14:xfrm>
                <a:off x="1320565" y="3969741"/>
                <a:ext cx="144720" cy="16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A88E614-6C96-469E-A181-270B8F21EF8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311565" y="3960741"/>
                  <a:ext cx="162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5A2BF7D-1E6A-403E-9B71-7C39EE43B664}"/>
                    </a:ext>
                  </a:extLst>
                </p14:cNvPr>
                <p14:cNvContentPartPr/>
                <p14:nvPr/>
              </p14:nvContentPartPr>
              <p14:xfrm>
                <a:off x="1575805" y="3905661"/>
                <a:ext cx="181080" cy="217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5A2BF7D-1E6A-403E-9B71-7C39EE43B66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566805" y="3896661"/>
                  <a:ext cx="198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86566B6-611E-420E-BE35-731DB4DF3094}"/>
                    </a:ext>
                  </a:extLst>
                </p14:cNvPr>
                <p14:cNvContentPartPr/>
                <p14:nvPr/>
              </p14:nvContentPartPr>
              <p14:xfrm>
                <a:off x="1835005" y="3901341"/>
                <a:ext cx="124920" cy="102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86566B6-611E-420E-BE35-731DB4DF309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826365" y="3892701"/>
                  <a:ext cx="142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B21FDAB-BD19-46AB-9F5C-5FF2653E6609}"/>
                    </a:ext>
                  </a:extLst>
                </p14:cNvPr>
                <p14:cNvContentPartPr/>
                <p14:nvPr/>
              </p14:nvContentPartPr>
              <p14:xfrm>
                <a:off x="1966405" y="3881541"/>
                <a:ext cx="56880" cy="267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B21FDAB-BD19-46AB-9F5C-5FF2653E660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957765" y="3872901"/>
                  <a:ext cx="7452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36DEFE2-299D-4F1F-9470-6A42365B2AE3}"/>
                  </a:ext>
                </a:extLst>
              </p14:cNvPr>
              <p14:cNvContentPartPr/>
              <p14:nvPr/>
            </p14:nvContentPartPr>
            <p14:xfrm>
              <a:off x="5329525" y="2328861"/>
              <a:ext cx="78120" cy="860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36DEFE2-299D-4F1F-9470-6A42365B2AE3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320525" y="2319861"/>
                <a:ext cx="9576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AA86D08-250C-4627-A0E0-3669DFC0B9A5}"/>
              </a:ext>
            </a:extLst>
          </p:cNvPr>
          <p:cNvGrpSpPr/>
          <p:nvPr/>
        </p:nvGrpSpPr>
        <p:grpSpPr>
          <a:xfrm>
            <a:off x="5213605" y="2647101"/>
            <a:ext cx="455040" cy="675720"/>
            <a:chOff x="5213605" y="2647101"/>
            <a:chExt cx="45504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FC63348-7C0B-4864-B96D-0C5F25DB39F6}"/>
                    </a:ext>
                  </a:extLst>
                </p14:cNvPr>
                <p14:cNvContentPartPr/>
                <p14:nvPr/>
              </p14:nvContentPartPr>
              <p14:xfrm>
                <a:off x="5390005" y="2649621"/>
                <a:ext cx="38520" cy="309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FC63348-7C0B-4864-B96D-0C5F25DB39F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81365" y="2640621"/>
                  <a:ext cx="56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7415F1B-8DC7-40B8-8126-49AF37395ACD}"/>
                    </a:ext>
                  </a:extLst>
                </p14:cNvPr>
                <p14:cNvContentPartPr/>
                <p14:nvPr/>
              </p14:nvContentPartPr>
              <p14:xfrm>
                <a:off x="5255005" y="2647101"/>
                <a:ext cx="249120" cy="120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7415F1B-8DC7-40B8-8126-49AF37395AC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46005" y="2638461"/>
                  <a:ext cx="266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0F02DF7-541D-443A-AF7C-A4922A58923B}"/>
                    </a:ext>
                  </a:extLst>
                </p14:cNvPr>
                <p14:cNvContentPartPr/>
                <p14:nvPr/>
              </p14:nvContentPartPr>
              <p14:xfrm>
                <a:off x="5311885" y="3146061"/>
                <a:ext cx="238680" cy="176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0F02DF7-541D-443A-AF7C-A4922A58923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302885" y="3137061"/>
                  <a:ext cx="256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7D1F39-0868-4BDD-90BE-0693CA17AA66}"/>
                    </a:ext>
                  </a:extLst>
                </p14:cNvPr>
                <p14:cNvContentPartPr/>
                <p14:nvPr/>
              </p14:nvContentPartPr>
              <p14:xfrm>
                <a:off x="5291365" y="3099261"/>
                <a:ext cx="198720" cy="216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7D1F39-0868-4BDD-90BE-0693CA17AA6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282365" y="3090621"/>
                  <a:ext cx="216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901C080-B494-4D60-89DF-165F83BCE7A2}"/>
                    </a:ext>
                  </a:extLst>
                </p14:cNvPr>
                <p14:cNvContentPartPr/>
                <p14:nvPr/>
              </p14:nvContentPartPr>
              <p14:xfrm>
                <a:off x="5213605" y="3020781"/>
                <a:ext cx="455040" cy="70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901C080-B494-4D60-89DF-165F83BCE7A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204605" y="3012141"/>
                  <a:ext cx="47268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9A6B019-87E2-4678-8406-9A8DE628717B}"/>
                  </a:ext>
                </a:extLst>
              </p14:cNvPr>
              <p14:cNvContentPartPr/>
              <p14:nvPr/>
            </p14:nvContentPartPr>
            <p14:xfrm>
              <a:off x="5183725" y="2269461"/>
              <a:ext cx="313920" cy="230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9A6B019-87E2-4678-8406-9A8DE628717B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175085" y="2260461"/>
                <a:ext cx="331560" cy="2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4449A16-8289-4A41-AE08-777CC1F0C229}"/>
              </a:ext>
            </a:extLst>
          </p:cNvPr>
          <p:cNvGrpSpPr/>
          <p:nvPr/>
        </p:nvGrpSpPr>
        <p:grpSpPr>
          <a:xfrm>
            <a:off x="2866405" y="4199421"/>
            <a:ext cx="1575000" cy="529920"/>
            <a:chOff x="2866405" y="4199421"/>
            <a:chExt cx="157500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B56970D-2F62-45F3-B64D-38CADDEC1785}"/>
                    </a:ext>
                  </a:extLst>
                </p14:cNvPr>
                <p14:cNvContentPartPr/>
                <p14:nvPr/>
              </p14:nvContentPartPr>
              <p14:xfrm>
                <a:off x="2866405" y="4566621"/>
                <a:ext cx="180000" cy="162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B56970D-2F62-45F3-B64D-38CADDEC178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857405" y="4557981"/>
                  <a:ext cx="197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109819F-04E3-4288-B476-B0FCDCAB40B7}"/>
                    </a:ext>
                  </a:extLst>
                </p14:cNvPr>
                <p14:cNvContentPartPr/>
                <p14:nvPr/>
              </p14:nvContentPartPr>
              <p14:xfrm>
                <a:off x="3123085" y="4574901"/>
                <a:ext cx="130680" cy="131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109819F-04E3-4288-B476-B0FCDCAB40B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14445" y="4566261"/>
                  <a:ext cx="148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CEF35C7-FC7F-47C1-A4EF-8B5FE3B8339C}"/>
                    </a:ext>
                  </a:extLst>
                </p14:cNvPr>
                <p14:cNvContentPartPr/>
                <p14:nvPr/>
              </p14:nvContentPartPr>
              <p14:xfrm>
                <a:off x="3405325" y="4212381"/>
                <a:ext cx="178200" cy="496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CEF35C7-FC7F-47C1-A4EF-8B5FE3B8339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96685" y="4203381"/>
                  <a:ext cx="1958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BBFA41C-186E-44B3-9D9A-DF9C6186400D}"/>
                    </a:ext>
                  </a:extLst>
                </p14:cNvPr>
                <p14:cNvContentPartPr/>
                <p14:nvPr/>
              </p14:nvContentPartPr>
              <p14:xfrm>
                <a:off x="3321805" y="4498581"/>
                <a:ext cx="268560" cy="48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BBFA41C-186E-44B3-9D9A-DF9C6186400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313165" y="4489581"/>
                  <a:ext cx="286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87095EA-9846-4090-B2A8-EBA9E58C1412}"/>
                    </a:ext>
                  </a:extLst>
                </p14:cNvPr>
                <p14:cNvContentPartPr/>
                <p14:nvPr/>
              </p14:nvContentPartPr>
              <p14:xfrm>
                <a:off x="3637525" y="4199421"/>
                <a:ext cx="203040" cy="504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87095EA-9846-4090-B2A8-EBA9E58C141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628885" y="4190781"/>
                  <a:ext cx="2206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4348CDE-FB8E-4345-A901-6A02D00F78CE}"/>
                    </a:ext>
                  </a:extLst>
                </p14:cNvPr>
                <p14:cNvContentPartPr/>
                <p14:nvPr/>
              </p14:nvContentPartPr>
              <p14:xfrm>
                <a:off x="3914365" y="4489941"/>
                <a:ext cx="143640" cy="188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4348CDE-FB8E-4345-A901-6A02D00F78C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905725" y="4481301"/>
                  <a:ext cx="161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918CC7E-1395-4568-B9BC-EBA927AB8F32}"/>
                    </a:ext>
                  </a:extLst>
                </p14:cNvPr>
                <p14:cNvContentPartPr/>
                <p14:nvPr/>
              </p14:nvContentPartPr>
              <p14:xfrm>
                <a:off x="4113085" y="4466181"/>
                <a:ext cx="177840" cy="206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918CC7E-1395-4568-B9BC-EBA927AB8F3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104085" y="4457181"/>
                  <a:ext cx="195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0D40CD9-2801-4767-B7A9-8E5E8B6B6AE5}"/>
                    </a:ext>
                  </a:extLst>
                </p14:cNvPr>
                <p14:cNvContentPartPr/>
                <p14:nvPr/>
              </p14:nvContentPartPr>
              <p14:xfrm>
                <a:off x="4277245" y="4457901"/>
                <a:ext cx="164160" cy="236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0D40CD9-2801-4767-B7A9-8E5E8B6B6AE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268605" y="4449261"/>
                  <a:ext cx="18180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91484DD-2CAC-4F18-881C-8B95223F587D}"/>
              </a:ext>
            </a:extLst>
          </p:cNvPr>
          <p:cNvGrpSpPr/>
          <p:nvPr/>
        </p:nvGrpSpPr>
        <p:grpSpPr>
          <a:xfrm>
            <a:off x="4725805" y="4424061"/>
            <a:ext cx="491040" cy="267480"/>
            <a:chOff x="4725805" y="4424061"/>
            <a:chExt cx="49104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87F44D7-E2C6-4E75-93BA-F2BD266D5439}"/>
                    </a:ext>
                  </a:extLst>
                </p14:cNvPr>
                <p14:cNvContentPartPr/>
                <p14:nvPr/>
              </p14:nvContentPartPr>
              <p14:xfrm>
                <a:off x="4725805" y="4493901"/>
                <a:ext cx="145440" cy="158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87F44D7-E2C6-4E75-93BA-F2BD266D543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717165" y="4485261"/>
                  <a:ext cx="163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FC370AA-6214-4965-BA70-6ADBD904C577}"/>
                    </a:ext>
                  </a:extLst>
                </p14:cNvPr>
                <p14:cNvContentPartPr/>
                <p14:nvPr/>
              </p14:nvContentPartPr>
              <p14:xfrm>
                <a:off x="4991845" y="4424061"/>
                <a:ext cx="225000" cy="267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FC370AA-6214-4965-BA70-6ADBD904C57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983205" y="4415061"/>
                  <a:ext cx="24264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7568BA7-0B0F-4DC0-9B23-DAA7B108CD99}"/>
              </a:ext>
            </a:extLst>
          </p:cNvPr>
          <p:cNvGrpSpPr/>
          <p:nvPr/>
        </p:nvGrpSpPr>
        <p:grpSpPr>
          <a:xfrm>
            <a:off x="5455885" y="4172781"/>
            <a:ext cx="1415520" cy="861840"/>
            <a:chOff x="5455885" y="4172781"/>
            <a:chExt cx="1415520" cy="8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A45F151-3C2E-4BD0-B615-61D6E64E8BBC}"/>
                    </a:ext>
                  </a:extLst>
                </p14:cNvPr>
                <p14:cNvContentPartPr/>
                <p14:nvPr/>
              </p14:nvContentPartPr>
              <p14:xfrm>
                <a:off x="5455885" y="4415061"/>
                <a:ext cx="234720" cy="208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A45F151-3C2E-4BD0-B615-61D6E64E8BB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447245" y="4406061"/>
                  <a:ext cx="252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FE02D02-188B-494C-B4B5-CB8BF3934000}"/>
                    </a:ext>
                  </a:extLst>
                </p14:cNvPr>
                <p14:cNvContentPartPr/>
                <p14:nvPr/>
              </p14:nvContentPartPr>
              <p14:xfrm>
                <a:off x="5849725" y="4172781"/>
                <a:ext cx="230400" cy="468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FE02D02-188B-494C-B4B5-CB8BF393400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841085" y="4164141"/>
                  <a:ext cx="2480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19774CF-A7BF-4B42-80D9-D9E7C4EC91F7}"/>
                    </a:ext>
                  </a:extLst>
                </p14:cNvPr>
                <p14:cNvContentPartPr/>
                <p14:nvPr/>
              </p14:nvContentPartPr>
              <p14:xfrm>
                <a:off x="5767285" y="4398141"/>
                <a:ext cx="309600" cy="59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19774CF-A7BF-4B42-80D9-D9E7C4EC91F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758285" y="4389501"/>
                  <a:ext cx="327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8DDFA5C-729C-4593-96AD-F6E141CBD511}"/>
                    </a:ext>
                  </a:extLst>
                </p14:cNvPr>
                <p14:cNvContentPartPr/>
                <p14:nvPr/>
              </p14:nvContentPartPr>
              <p14:xfrm>
                <a:off x="6086245" y="4389141"/>
                <a:ext cx="298800" cy="217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8DDFA5C-729C-4593-96AD-F6E141CBD51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077245" y="4380501"/>
                  <a:ext cx="316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DE27417-4872-479C-92EA-9F5331D129BA}"/>
                    </a:ext>
                  </a:extLst>
                </p14:cNvPr>
                <p14:cNvContentPartPr/>
                <p14:nvPr/>
              </p14:nvContentPartPr>
              <p14:xfrm>
                <a:off x="6441565" y="4444221"/>
                <a:ext cx="192240" cy="157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DE27417-4872-479C-92EA-9F5331D129B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432565" y="4435581"/>
                  <a:ext cx="209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B4C2994-57CC-4660-A4A6-0CD970C97FC3}"/>
                    </a:ext>
                  </a:extLst>
                </p14:cNvPr>
                <p14:cNvContentPartPr/>
                <p14:nvPr/>
              </p14:nvContentPartPr>
              <p14:xfrm>
                <a:off x="6752965" y="4422621"/>
                <a:ext cx="118440" cy="612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B4C2994-57CC-4660-A4A6-0CD970C97FC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744325" y="4413981"/>
                  <a:ext cx="136080" cy="62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3AFCDA2-0F8F-44B8-B552-154F4FF4C459}"/>
                  </a:ext>
                </a:extLst>
              </p14:cNvPr>
              <p14:cNvContentPartPr/>
              <p14:nvPr/>
            </p14:nvContentPartPr>
            <p14:xfrm>
              <a:off x="9280525" y="4485621"/>
              <a:ext cx="58320" cy="144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3AFCDA2-0F8F-44B8-B552-154F4FF4C45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271885" y="4476981"/>
                <a:ext cx="7596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66925EA-FB30-44E9-8336-0975E59DD5D0}"/>
              </a:ext>
            </a:extLst>
          </p:cNvPr>
          <p:cNvGrpSpPr/>
          <p:nvPr/>
        </p:nvGrpSpPr>
        <p:grpSpPr>
          <a:xfrm>
            <a:off x="7149325" y="4144701"/>
            <a:ext cx="2167200" cy="389880"/>
            <a:chOff x="7149325" y="4144701"/>
            <a:chExt cx="216720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DB3DE1E-CDA3-4C72-AACF-EA4B8DD30EF4}"/>
                    </a:ext>
                  </a:extLst>
                </p14:cNvPr>
                <p14:cNvContentPartPr/>
                <p14:nvPr/>
              </p14:nvContentPartPr>
              <p14:xfrm>
                <a:off x="7149325" y="4324701"/>
                <a:ext cx="208800" cy="209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DB3DE1E-CDA3-4C72-AACF-EA4B8DD30EF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140685" y="4315701"/>
                  <a:ext cx="226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5DE82B9-CB84-43F1-BA68-23D0A3275CA9}"/>
                    </a:ext>
                  </a:extLst>
                </p14:cNvPr>
                <p14:cNvContentPartPr/>
                <p14:nvPr/>
              </p14:nvContentPartPr>
              <p14:xfrm>
                <a:off x="7481965" y="4144701"/>
                <a:ext cx="161280" cy="346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5DE82B9-CB84-43F1-BA68-23D0A3275CA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472965" y="4136061"/>
                  <a:ext cx="178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1B8B325-62A9-47C0-892C-1F54C3B9FD36}"/>
                    </a:ext>
                  </a:extLst>
                </p14:cNvPr>
                <p14:cNvContentPartPr/>
                <p14:nvPr/>
              </p14:nvContentPartPr>
              <p14:xfrm>
                <a:off x="7474045" y="4263501"/>
                <a:ext cx="266760" cy="165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1B8B325-62A9-47C0-892C-1F54C3B9FD3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465045" y="4254861"/>
                  <a:ext cx="284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43C9DFA-0480-472A-8D99-8F3947FB03B1}"/>
                    </a:ext>
                  </a:extLst>
                </p14:cNvPr>
                <p14:cNvContentPartPr/>
                <p14:nvPr/>
              </p14:nvContentPartPr>
              <p14:xfrm>
                <a:off x="7478005" y="4439181"/>
                <a:ext cx="152640" cy="53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43C9DFA-0480-472A-8D99-8F3947FB03B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469005" y="4430181"/>
                  <a:ext cx="170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015EB83-A713-4E95-BE00-DADCB330465D}"/>
                    </a:ext>
                  </a:extLst>
                </p14:cNvPr>
                <p14:cNvContentPartPr/>
                <p14:nvPr/>
              </p14:nvContentPartPr>
              <p14:xfrm>
                <a:off x="7721365" y="4339461"/>
                <a:ext cx="137880" cy="155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015EB83-A713-4E95-BE00-DADCB330465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12365" y="4330461"/>
                  <a:ext cx="155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6CE0E76-1CF0-4ED2-9937-5F057376531E}"/>
                    </a:ext>
                  </a:extLst>
                </p14:cNvPr>
                <p14:cNvContentPartPr/>
                <p14:nvPr/>
              </p14:nvContentPartPr>
              <p14:xfrm>
                <a:off x="7889845" y="4276101"/>
                <a:ext cx="332280" cy="207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6CE0E76-1CF0-4ED2-9937-5F057376531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881205" y="4267101"/>
                  <a:ext cx="349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383554D-840D-44B8-B1CE-BE0B5F49EF62}"/>
                    </a:ext>
                  </a:extLst>
                </p14:cNvPr>
                <p14:cNvContentPartPr/>
                <p14:nvPr/>
              </p14:nvContentPartPr>
              <p14:xfrm>
                <a:off x="8248405" y="4338381"/>
                <a:ext cx="190080" cy="159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383554D-840D-44B8-B1CE-BE0B5F49EF6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239765" y="4329741"/>
                  <a:ext cx="207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0AD379-F00F-4B5D-8CED-B43BC2703219}"/>
                    </a:ext>
                  </a:extLst>
                </p14:cNvPr>
                <p14:cNvContentPartPr/>
                <p14:nvPr/>
              </p14:nvContentPartPr>
              <p14:xfrm>
                <a:off x="8533885" y="4325061"/>
                <a:ext cx="154080" cy="159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0AD379-F00F-4B5D-8CED-B43BC270321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525245" y="4316061"/>
                  <a:ext cx="171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AC67E6A-40DE-418D-BD93-49E7934299E5}"/>
                    </a:ext>
                  </a:extLst>
                </p14:cNvPr>
                <p14:cNvContentPartPr/>
                <p14:nvPr/>
              </p14:nvContentPartPr>
              <p14:xfrm>
                <a:off x="8765005" y="4296261"/>
                <a:ext cx="114120" cy="192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AC67E6A-40DE-418D-BD93-49E7934299E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756365" y="4287621"/>
                  <a:ext cx="131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762E4A5-AAC6-4DCD-929E-3B06226EC75C}"/>
                    </a:ext>
                  </a:extLst>
                </p14:cNvPr>
                <p14:cNvContentPartPr/>
                <p14:nvPr/>
              </p14:nvContentPartPr>
              <p14:xfrm>
                <a:off x="8964445" y="4262781"/>
                <a:ext cx="196920" cy="221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762E4A5-AAC6-4DCD-929E-3B06226EC75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955805" y="4254141"/>
                  <a:ext cx="214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71B9F0F-E8F2-4384-B6B0-3EF9A569DAEE}"/>
                    </a:ext>
                  </a:extLst>
                </p14:cNvPr>
                <p14:cNvContentPartPr/>
                <p14:nvPr/>
              </p14:nvContentPartPr>
              <p14:xfrm>
                <a:off x="9299965" y="4473021"/>
                <a:ext cx="16560" cy="10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71B9F0F-E8F2-4384-B6B0-3EF9A569DA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90965" y="4464381"/>
                  <a:ext cx="34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ABE4299-34ED-4378-BDD7-C0F5EFCAE407}"/>
                    </a:ext>
                  </a:extLst>
                </p14:cNvPr>
                <p14:cNvContentPartPr/>
                <p14:nvPr/>
              </p14:nvContentPartPr>
              <p14:xfrm>
                <a:off x="9264685" y="4480941"/>
                <a:ext cx="45000" cy="30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ABE4299-34ED-4378-BDD7-C0F5EFCAE40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256045" y="4472301"/>
                  <a:ext cx="626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98277013-F104-4365-B33E-032520D80C4C}"/>
              </a:ext>
            </a:extLst>
          </p:cNvPr>
          <p:cNvGrpSpPr/>
          <p:nvPr/>
        </p:nvGrpSpPr>
        <p:grpSpPr>
          <a:xfrm>
            <a:off x="9405085" y="4093941"/>
            <a:ext cx="1400400" cy="642600"/>
            <a:chOff x="9405085" y="4093941"/>
            <a:chExt cx="1400400" cy="64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8BAEE28-9326-4CE8-8076-38287148554F}"/>
                    </a:ext>
                  </a:extLst>
                </p14:cNvPr>
                <p14:cNvContentPartPr/>
                <p14:nvPr/>
              </p14:nvContentPartPr>
              <p14:xfrm>
                <a:off x="9405085" y="4093941"/>
                <a:ext cx="441000" cy="424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8BAEE28-9326-4CE8-8076-38287148554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96445" y="4085301"/>
                  <a:ext cx="4586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9C86F92-57AA-45CC-A01E-DECF447CB43F}"/>
                    </a:ext>
                  </a:extLst>
                </p14:cNvPr>
                <p14:cNvContentPartPr/>
                <p14:nvPr/>
              </p14:nvContentPartPr>
              <p14:xfrm>
                <a:off x="9681925" y="4375101"/>
                <a:ext cx="83160" cy="142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9C86F92-57AA-45CC-A01E-DECF447CB43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72925" y="4366461"/>
                  <a:ext cx="100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CA46E3C-D355-4761-ABD0-DA8500A505BA}"/>
                    </a:ext>
                  </a:extLst>
                </p14:cNvPr>
                <p14:cNvContentPartPr/>
                <p14:nvPr/>
              </p14:nvContentPartPr>
              <p14:xfrm>
                <a:off x="9822325" y="4349541"/>
                <a:ext cx="141840" cy="156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CA46E3C-D355-4761-ABD0-DA8500A505B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13685" y="4340541"/>
                  <a:ext cx="159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9383954-0589-4C27-BC9C-E139EDF077B2}"/>
                    </a:ext>
                  </a:extLst>
                </p14:cNvPr>
                <p14:cNvContentPartPr/>
                <p14:nvPr/>
              </p14:nvContentPartPr>
              <p14:xfrm>
                <a:off x="9989725" y="4325781"/>
                <a:ext cx="183240" cy="152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9383954-0589-4C27-BC9C-E139EDF077B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81085" y="4316781"/>
                  <a:ext cx="200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A5ACCA7-E455-4CB5-95B2-B126AB7A9DA0}"/>
                    </a:ext>
                  </a:extLst>
                </p14:cNvPr>
                <p14:cNvContentPartPr/>
                <p14:nvPr/>
              </p14:nvContentPartPr>
              <p14:xfrm>
                <a:off x="10186285" y="4390581"/>
                <a:ext cx="114840" cy="77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A5ACCA7-E455-4CB5-95B2-B126AB7A9DA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177645" y="4381941"/>
                  <a:ext cx="132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975DB72-75CA-4735-BC36-F4520E1ACF35}"/>
                    </a:ext>
                  </a:extLst>
                </p14:cNvPr>
                <p14:cNvContentPartPr/>
                <p14:nvPr/>
              </p14:nvContentPartPr>
              <p14:xfrm>
                <a:off x="10389325" y="4109421"/>
                <a:ext cx="138960" cy="352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975DB72-75CA-4735-BC36-F4520E1ACF3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380685" y="4100421"/>
                  <a:ext cx="1566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2A4A21B-9811-411B-9246-FDE7029059B5}"/>
                    </a:ext>
                  </a:extLst>
                </p14:cNvPr>
                <p14:cNvContentPartPr/>
                <p14:nvPr/>
              </p14:nvContentPartPr>
              <p14:xfrm>
                <a:off x="10487605" y="4370061"/>
                <a:ext cx="32040" cy="90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2A4A21B-9811-411B-9246-FDE7029059B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78965" y="4361061"/>
                  <a:ext cx="49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315B578-97C7-4D60-AEF4-DC4C4B567067}"/>
                    </a:ext>
                  </a:extLst>
                </p14:cNvPr>
                <p14:cNvContentPartPr/>
                <p14:nvPr/>
              </p14:nvContentPartPr>
              <p14:xfrm>
                <a:off x="10559245" y="4285101"/>
                <a:ext cx="2520" cy="2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315B578-97C7-4D60-AEF4-DC4C4B5670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50245" y="4276101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8C8871A-D34C-47F5-BEC5-8D098E78F5E5}"/>
                    </a:ext>
                  </a:extLst>
                </p14:cNvPr>
                <p14:cNvContentPartPr/>
                <p14:nvPr/>
              </p14:nvContentPartPr>
              <p14:xfrm>
                <a:off x="10525765" y="4135341"/>
                <a:ext cx="206640" cy="305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8C8871A-D34C-47F5-BEC5-8D098E78F5E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516765" y="4126701"/>
                  <a:ext cx="2242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A4A33EF-C81D-47BA-8178-FF0ACFF38E5A}"/>
                    </a:ext>
                  </a:extLst>
                </p14:cNvPr>
                <p14:cNvContentPartPr/>
                <p14:nvPr/>
              </p14:nvContentPartPr>
              <p14:xfrm>
                <a:off x="10711165" y="4368261"/>
                <a:ext cx="50040" cy="111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A4A33EF-C81D-47BA-8178-FF0ACFF38E5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702525" y="4359621"/>
                  <a:ext cx="67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DE16BDE-B168-4DF1-8959-A64983D6F0AE}"/>
                    </a:ext>
                  </a:extLst>
                </p14:cNvPr>
                <p14:cNvContentPartPr/>
                <p14:nvPr/>
              </p14:nvContentPartPr>
              <p14:xfrm>
                <a:off x="10678405" y="4326501"/>
                <a:ext cx="127080" cy="410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DE16BDE-B168-4DF1-8959-A64983D6F0A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669765" y="4317501"/>
                  <a:ext cx="14472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D72FF01-D936-47AC-9D48-2C72CCAB5344}"/>
              </a:ext>
            </a:extLst>
          </p:cNvPr>
          <p:cNvGrpSpPr/>
          <p:nvPr/>
        </p:nvGrpSpPr>
        <p:grpSpPr>
          <a:xfrm>
            <a:off x="436405" y="4374381"/>
            <a:ext cx="2180160" cy="913680"/>
            <a:chOff x="436405" y="4374381"/>
            <a:chExt cx="2180160" cy="91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4EB92E0-3DB6-4E9B-AD94-E2C3151243AA}"/>
                    </a:ext>
                  </a:extLst>
                </p14:cNvPr>
                <p14:cNvContentPartPr/>
                <p14:nvPr/>
              </p14:nvContentPartPr>
              <p14:xfrm>
                <a:off x="436405" y="4418301"/>
                <a:ext cx="339120" cy="388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4EB92E0-3DB6-4E9B-AD94-E2C3151243A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27765" y="4409301"/>
                  <a:ext cx="356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7CF37F4-79F6-484E-8DD3-3314CD50FC1E}"/>
                    </a:ext>
                  </a:extLst>
                </p14:cNvPr>
                <p14:cNvContentPartPr/>
                <p14:nvPr/>
              </p14:nvContentPartPr>
              <p14:xfrm>
                <a:off x="824485" y="4627101"/>
                <a:ext cx="146880" cy="146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7CF37F4-79F6-484E-8DD3-3314CD50FC1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15485" y="4618101"/>
                  <a:ext cx="164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3EA356E-96BC-456B-913A-40CCF425B8B8}"/>
                    </a:ext>
                  </a:extLst>
                </p14:cNvPr>
                <p14:cNvContentPartPr/>
                <p14:nvPr/>
              </p14:nvContentPartPr>
              <p14:xfrm>
                <a:off x="1253965" y="4631061"/>
                <a:ext cx="140040" cy="149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3EA356E-96BC-456B-913A-40CCF425B8B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245325" y="4622421"/>
                  <a:ext cx="157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CDFE602-4FD6-43D3-9E1C-2745DD54F7D2}"/>
                    </a:ext>
                  </a:extLst>
                </p14:cNvPr>
                <p14:cNvContentPartPr/>
                <p14:nvPr/>
              </p14:nvContentPartPr>
              <p14:xfrm>
                <a:off x="1475365" y="4374381"/>
                <a:ext cx="204480" cy="402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CDFE602-4FD6-43D3-9E1C-2745DD54F7D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466725" y="4365741"/>
                  <a:ext cx="2221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FC22980-92E2-460E-BB7F-99BB7524F69C}"/>
                    </a:ext>
                  </a:extLst>
                </p14:cNvPr>
                <p14:cNvContentPartPr/>
                <p14:nvPr/>
              </p14:nvContentPartPr>
              <p14:xfrm>
                <a:off x="1744645" y="4555821"/>
                <a:ext cx="188280" cy="204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FC22980-92E2-460E-BB7F-99BB7524F69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735645" y="4547181"/>
                  <a:ext cx="205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56D139D-69BB-403A-BD2B-7D2635DA3359}"/>
                    </a:ext>
                  </a:extLst>
                </p14:cNvPr>
                <p14:cNvContentPartPr/>
                <p14:nvPr/>
              </p14:nvContentPartPr>
              <p14:xfrm>
                <a:off x="1952725" y="4458261"/>
                <a:ext cx="126360" cy="285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56D139D-69BB-403A-BD2B-7D2635DA335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944085" y="4449621"/>
                  <a:ext cx="1440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F5B32C1-77F4-4040-8C61-979F43A03B64}"/>
                    </a:ext>
                  </a:extLst>
                </p14:cNvPr>
                <p14:cNvContentPartPr/>
                <p14:nvPr/>
              </p14:nvContentPartPr>
              <p14:xfrm>
                <a:off x="2110405" y="4569501"/>
                <a:ext cx="81720" cy="154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F5B32C1-77F4-4040-8C61-979F43A03B6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101765" y="4560501"/>
                  <a:ext cx="99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3E00B60-6801-4412-8E55-3F79EC015D92}"/>
                    </a:ext>
                  </a:extLst>
                </p14:cNvPr>
                <p14:cNvContentPartPr/>
                <p14:nvPr/>
              </p14:nvContentPartPr>
              <p14:xfrm>
                <a:off x="2288245" y="4577421"/>
                <a:ext cx="100800" cy="123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3E00B60-6801-4412-8E55-3F79EC015D9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279245" y="4568421"/>
                  <a:ext cx="118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D2DFE45-79CE-4D70-BB87-D25843E63283}"/>
                    </a:ext>
                  </a:extLst>
                </p14:cNvPr>
                <p14:cNvContentPartPr/>
                <p14:nvPr/>
              </p14:nvContentPartPr>
              <p14:xfrm>
                <a:off x="2480485" y="4523061"/>
                <a:ext cx="136080" cy="177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D2DFE45-79CE-4D70-BB87-D25843E6328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471485" y="4514061"/>
                  <a:ext cx="153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EC87308-6D60-4BA1-BE77-4F5ED08F2E01}"/>
                    </a:ext>
                  </a:extLst>
                </p14:cNvPr>
                <p14:cNvContentPartPr/>
                <p14:nvPr/>
              </p14:nvContentPartPr>
              <p14:xfrm>
                <a:off x="458725" y="5069541"/>
                <a:ext cx="159480" cy="178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EC87308-6D60-4BA1-BE77-4F5ED08F2E0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49725" y="5060901"/>
                  <a:ext cx="177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E3239EA-2FA2-4DAC-87BE-72D6156635F0}"/>
                    </a:ext>
                  </a:extLst>
                </p14:cNvPr>
                <p14:cNvContentPartPr/>
                <p14:nvPr/>
              </p14:nvContentPartPr>
              <p14:xfrm>
                <a:off x="649885" y="5107701"/>
                <a:ext cx="105480" cy="1544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E3239EA-2FA2-4DAC-87BE-72D6156635F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40885" y="5098701"/>
                  <a:ext cx="123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5FAD942-0691-4BD0-B8E3-D9E5CC118D15}"/>
                    </a:ext>
                  </a:extLst>
                </p14:cNvPr>
                <p14:cNvContentPartPr/>
                <p14:nvPr/>
              </p14:nvContentPartPr>
              <p14:xfrm>
                <a:off x="797125" y="5139741"/>
                <a:ext cx="143640" cy="141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5FAD942-0691-4BD0-B8E3-D9E5CC118D1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88125" y="5131101"/>
                  <a:ext cx="161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AE6677D-2587-4408-A0DE-415722B085B3}"/>
                    </a:ext>
                  </a:extLst>
                </p14:cNvPr>
                <p14:cNvContentPartPr/>
                <p14:nvPr/>
              </p14:nvContentPartPr>
              <p14:xfrm>
                <a:off x="1030045" y="5126421"/>
                <a:ext cx="193680" cy="149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AE6677D-2587-4408-A0DE-415722B085B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21405" y="5117421"/>
                  <a:ext cx="211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B4436FE-D66C-449E-B1FB-D2976B6175B8}"/>
                    </a:ext>
                  </a:extLst>
                </p14:cNvPr>
                <p14:cNvContentPartPr/>
                <p14:nvPr/>
              </p14:nvContentPartPr>
              <p14:xfrm>
                <a:off x="1184845" y="4899621"/>
                <a:ext cx="183960" cy="360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B4436FE-D66C-449E-B1FB-D2976B6175B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75845" y="4890981"/>
                  <a:ext cx="2016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E1FB298-0AF6-4E47-B984-C0CA91C019A7}"/>
                    </a:ext>
                  </a:extLst>
                </p14:cNvPr>
                <p14:cNvContentPartPr/>
                <p14:nvPr/>
              </p14:nvContentPartPr>
              <p14:xfrm>
                <a:off x="1315525" y="5148021"/>
                <a:ext cx="52560" cy="96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E1FB298-0AF6-4E47-B984-C0CA91C019A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306885" y="5139381"/>
                  <a:ext cx="70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18E2D03-A35E-4644-94D2-CAC1D0FB264C}"/>
                    </a:ext>
                  </a:extLst>
                </p14:cNvPr>
                <p14:cNvContentPartPr/>
                <p14:nvPr/>
              </p14:nvContentPartPr>
              <p14:xfrm>
                <a:off x="1533325" y="4887021"/>
                <a:ext cx="191160" cy="401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18E2D03-A35E-4644-94D2-CAC1D0FB264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524325" y="4878381"/>
                  <a:ext cx="2088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A7479F6-DE6B-4888-8E9E-0F90582FB09A}"/>
                    </a:ext>
                  </a:extLst>
                </p14:cNvPr>
                <p14:cNvContentPartPr/>
                <p14:nvPr/>
              </p14:nvContentPartPr>
              <p14:xfrm>
                <a:off x="1484005" y="5091141"/>
                <a:ext cx="295200" cy="140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A7479F6-DE6B-4888-8E9E-0F90582FB09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75005" y="5082141"/>
                  <a:ext cx="312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701E80C-BDA7-44DA-B5E0-176DBF63B8B6}"/>
                    </a:ext>
                  </a:extLst>
                </p14:cNvPr>
                <p14:cNvContentPartPr/>
                <p14:nvPr/>
              </p14:nvContentPartPr>
              <p14:xfrm>
                <a:off x="1894765" y="4973781"/>
                <a:ext cx="12960" cy="19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701E80C-BDA7-44DA-B5E0-176DBF63B8B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885765" y="4965141"/>
                  <a:ext cx="30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4542C14-FC8E-4C68-AE7F-C3A6D01B5B03}"/>
                    </a:ext>
                  </a:extLst>
                </p14:cNvPr>
                <p14:cNvContentPartPr/>
                <p14:nvPr/>
              </p14:nvContentPartPr>
              <p14:xfrm>
                <a:off x="1909885" y="5073141"/>
                <a:ext cx="118080" cy="148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4542C14-FC8E-4C68-AE7F-C3A6D01B5B0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901245" y="5064501"/>
                  <a:ext cx="135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DEF70E8-5B1F-49E3-9801-4561DAF5A08D}"/>
                    </a:ext>
                  </a:extLst>
                </p14:cNvPr>
                <p14:cNvContentPartPr/>
                <p14:nvPr/>
              </p14:nvContentPartPr>
              <p14:xfrm>
                <a:off x="2092405" y="5054781"/>
                <a:ext cx="233640" cy="148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DEF70E8-5B1F-49E3-9801-4561DAF5A08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083405" y="5046141"/>
                  <a:ext cx="25128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786A91D-F132-42D4-8D8E-ADF970EFF777}"/>
              </a:ext>
            </a:extLst>
          </p:cNvPr>
          <p:cNvGrpSpPr/>
          <p:nvPr/>
        </p:nvGrpSpPr>
        <p:grpSpPr>
          <a:xfrm>
            <a:off x="2608285" y="4872981"/>
            <a:ext cx="648360" cy="330120"/>
            <a:chOff x="2608285" y="4872981"/>
            <a:chExt cx="6483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7657942-1406-443A-9CF1-F21EF84AB633}"/>
                    </a:ext>
                  </a:extLst>
                </p14:cNvPr>
                <p14:cNvContentPartPr/>
                <p14:nvPr/>
              </p14:nvContentPartPr>
              <p14:xfrm>
                <a:off x="2608285" y="5034621"/>
                <a:ext cx="180000" cy="144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7657942-1406-443A-9CF1-F21EF84AB63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599645" y="5025621"/>
                  <a:ext cx="197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CE348BB-4738-4856-9E35-FAD045771F73}"/>
                    </a:ext>
                  </a:extLst>
                </p14:cNvPr>
                <p14:cNvContentPartPr/>
                <p14:nvPr/>
              </p14:nvContentPartPr>
              <p14:xfrm>
                <a:off x="2897005" y="4872981"/>
                <a:ext cx="130320" cy="278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CE348BB-4738-4856-9E35-FAD045771F7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888365" y="4864341"/>
                  <a:ext cx="147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05AE147-9DFF-4D47-8E7E-DDC5300C6FAF}"/>
                    </a:ext>
                  </a:extLst>
                </p14:cNvPr>
                <p14:cNvContentPartPr/>
                <p14:nvPr/>
              </p14:nvContentPartPr>
              <p14:xfrm>
                <a:off x="2907085" y="4919421"/>
                <a:ext cx="234360" cy="159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05AE147-9DFF-4D47-8E7E-DDC5300C6FA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898085" y="4910781"/>
                  <a:ext cx="252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896A475-19BF-466B-BE7C-E59311487152}"/>
                    </a:ext>
                  </a:extLst>
                </p14:cNvPr>
                <p14:cNvContentPartPr/>
                <p14:nvPr/>
              </p14:nvContentPartPr>
              <p14:xfrm>
                <a:off x="2911045" y="5082501"/>
                <a:ext cx="165240" cy="120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896A475-19BF-466B-BE7C-E5931148715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902045" y="5073861"/>
                  <a:ext cx="182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1269371-3EC6-4D98-9005-430F522EBF57}"/>
                    </a:ext>
                  </a:extLst>
                </p14:cNvPr>
                <p14:cNvContentPartPr/>
                <p14:nvPr/>
              </p14:nvContentPartPr>
              <p14:xfrm>
                <a:off x="3243325" y="5161341"/>
                <a:ext cx="13320" cy="14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1269371-3EC6-4D98-9005-430F522EBF5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234685" y="5152701"/>
                  <a:ext cx="3096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D6BE8C78-3248-4467-936D-77E109E1B0DA}"/>
                  </a:ext>
                </a:extLst>
              </p14:cNvPr>
              <p14:cNvContentPartPr/>
              <p14:nvPr/>
            </p14:nvContentPartPr>
            <p14:xfrm>
              <a:off x="557005" y="5548701"/>
              <a:ext cx="299880" cy="2952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D6BE8C78-3248-4467-936D-77E109E1B0DA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48365" y="5539701"/>
                <a:ext cx="3175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4D5D9BE1-C015-4494-AF64-3E4CCD5BE02F}"/>
                  </a:ext>
                </a:extLst>
              </p14:cNvPr>
              <p14:cNvContentPartPr/>
              <p14:nvPr/>
            </p14:nvContentPartPr>
            <p14:xfrm>
              <a:off x="923845" y="5596221"/>
              <a:ext cx="132840" cy="2239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4D5D9BE1-C015-4494-AF64-3E4CCD5BE02F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15205" y="5587581"/>
                <a:ext cx="150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BB8F900D-8884-429F-A7D5-7F1E0294BC47}"/>
                  </a:ext>
                </a:extLst>
              </p14:cNvPr>
              <p14:cNvContentPartPr/>
              <p14:nvPr/>
            </p14:nvContentPartPr>
            <p14:xfrm>
              <a:off x="949405" y="5481021"/>
              <a:ext cx="284040" cy="3315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BB8F900D-8884-429F-A7D5-7F1E0294BC47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940405" y="5472381"/>
                <a:ext cx="3016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A3B94E2E-8EB4-4844-91E2-85DCDD5EF6B4}"/>
                  </a:ext>
                </a:extLst>
              </p14:cNvPr>
              <p14:cNvContentPartPr/>
              <p14:nvPr/>
            </p14:nvContentPartPr>
            <p14:xfrm>
              <a:off x="1265845" y="5535741"/>
              <a:ext cx="203040" cy="2808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A3B94E2E-8EB4-4844-91E2-85DCDD5EF6B4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257205" y="5527101"/>
                <a:ext cx="2206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A50A98E-BC3E-40C5-9EF6-5D8D0A841082}"/>
                  </a:ext>
                </a:extLst>
              </p14:cNvPr>
              <p14:cNvContentPartPr/>
              <p14:nvPr/>
            </p14:nvContentPartPr>
            <p14:xfrm>
              <a:off x="1701445" y="5639421"/>
              <a:ext cx="156960" cy="1389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A50A98E-BC3E-40C5-9EF6-5D8D0A841082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692805" y="5630781"/>
                <a:ext cx="1746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34DC42B9-4FBA-43BC-B130-B96DFF5CDEB4}"/>
                  </a:ext>
                </a:extLst>
              </p14:cNvPr>
              <p14:cNvContentPartPr/>
              <p14:nvPr/>
            </p14:nvContentPartPr>
            <p14:xfrm>
              <a:off x="1985125" y="5463741"/>
              <a:ext cx="122040" cy="2372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34DC42B9-4FBA-43BC-B130-B96DFF5CDEB4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976485" y="5455101"/>
                <a:ext cx="139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C711C8AD-E13C-4194-843E-59924E10473D}"/>
                  </a:ext>
                </a:extLst>
              </p14:cNvPr>
              <p14:cNvContentPartPr/>
              <p14:nvPr/>
            </p14:nvContentPartPr>
            <p14:xfrm>
              <a:off x="1944445" y="5554101"/>
              <a:ext cx="219600" cy="23328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C711C8AD-E13C-4194-843E-59924E10473D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935445" y="5545101"/>
                <a:ext cx="237240" cy="2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800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0C52954-6CF5-4D12-931E-308CB2C52A01}"/>
              </a:ext>
            </a:extLst>
          </p:cNvPr>
          <p:cNvGrpSpPr/>
          <p:nvPr/>
        </p:nvGrpSpPr>
        <p:grpSpPr>
          <a:xfrm>
            <a:off x="734845" y="212421"/>
            <a:ext cx="314280" cy="496440"/>
            <a:chOff x="734845" y="212421"/>
            <a:chExt cx="31428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398039-6326-4716-A3F2-BD58E6FFA646}"/>
                    </a:ext>
                  </a:extLst>
                </p14:cNvPr>
                <p14:cNvContentPartPr/>
                <p14:nvPr/>
              </p14:nvContentPartPr>
              <p14:xfrm>
                <a:off x="734845" y="295581"/>
                <a:ext cx="164520" cy="339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398039-6326-4716-A3F2-BD58E6FFA6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6205" y="286941"/>
                  <a:ext cx="182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AFAAE7-D003-47DD-963E-E6E5EAABA8F0}"/>
                    </a:ext>
                  </a:extLst>
                </p14:cNvPr>
                <p14:cNvContentPartPr/>
                <p14:nvPr/>
              </p14:nvContentPartPr>
              <p14:xfrm>
                <a:off x="869125" y="212421"/>
                <a:ext cx="180000" cy="419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8AFAAE7-D003-47DD-963E-E6E5EAABA8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0485" y="203781"/>
                  <a:ext cx="1976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A1FFD0-4861-4FE6-AAB1-9B731DFFE8DA}"/>
                    </a:ext>
                  </a:extLst>
                </p14:cNvPr>
                <p14:cNvContentPartPr/>
                <p14:nvPr/>
              </p14:nvContentPartPr>
              <p14:xfrm>
                <a:off x="749605" y="501861"/>
                <a:ext cx="214920" cy="5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A1FFD0-4861-4FE6-AAB1-9B731DFFE8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965" y="493221"/>
                  <a:ext cx="232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050958-2BD8-42C2-99B3-7D427EDE4633}"/>
                    </a:ext>
                  </a:extLst>
                </p14:cNvPr>
                <p14:cNvContentPartPr/>
                <p14:nvPr/>
              </p14:nvContentPartPr>
              <p14:xfrm>
                <a:off x="941845" y="559821"/>
                <a:ext cx="98640" cy="149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050958-2BD8-42C2-99B3-7D427EDE46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3205" y="550821"/>
                  <a:ext cx="11628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FCF616-947C-48B2-B6AF-B0B41D2F049D}"/>
                  </a:ext>
                </a:extLst>
              </p14:cNvPr>
              <p14:cNvContentPartPr/>
              <p14:nvPr/>
            </p14:nvContentPartPr>
            <p14:xfrm>
              <a:off x="1278805" y="405741"/>
              <a:ext cx="28800" cy="20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FCF616-947C-48B2-B6AF-B0B41D2F04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0165" y="396741"/>
                <a:ext cx="464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8318D9-60A6-4732-8F8A-7B3D7C8802D6}"/>
                  </a:ext>
                </a:extLst>
              </p14:cNvPr>
              <p14:cNvContentPartPr/>
              <p14:nvPr/>
            </p14:nvContentPartPr>
            <p14:xfrm>
              <a:off x="1264045" y="542181"/>
              <a:ext cx="33120" cy="34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8318D9-60A6-4732-8F8A-7B3D7C8802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55405" y="533541"/>
                <a:ext cx="5076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2DA3F68-E5D0-4E65-8725-AFBD0EEDBB55}"/>
              </a:ext>
            </a:extLst>
          </p:cNvPr>
          <p:cNvGrpSpPr/>
          <p:nvPr/>
        </p:nvGrpSpPr>
        <p:grpSpPr>
          <a:xfrm>
            <a:off x="1557085" y="301341"/>
            <a:ext cx="765720" cy="284040"/>
            <a:chOff x="1557085" y="301341"/>
            <a:chExt cx="76572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A1E149-404E-4A23-96B5-E69B0C4A04F0}"/>
                    </a:ext>
                  </a:extLst>
                </p14:cNvPr>
                <p14:cNvContentPartPr/>
                <p14:nvPr/>
              </p14:nvContentPartPr>
              <p14:xfrm>
                <a:off x="1557085" y="301341"/>
                <a:ext cx="408240" cy="284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A1E149-404E-4A23-96B5-E69B0C4A04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8085" y="292701"/>
                  <a:ext cx="425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779353-996D-46CE-8DCF-1738AAB93305}"/>
                    </a:ext>
                  </a:extLst>
                </p14:cNvPr>
                <p14:cNvContentPartPr/>
                <p14:nvPr/>
              </p14:nvContentPartPr>
              <p14:xfrm>
                <a:off x="2114365" y="351741"/>
                <a:ext cx="157680" cy="55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779353-996D-46CE-8DCF-1738AAB933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5725" y="343101"/>
                  <a:ext cx="175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527902-C9FE-4499-AC20-8B508294D5C0}"/>
                    </a:ext>
                  </a:extLst>
                </p14:cNvPr>
                <p14:cNvContentPartPr/>
                <p14:nvPr/>
              </p14:nvContentPartPr>
              <p14:xfrm>
                <a:off x="2117245" y="468021"/>
                <a:ext cx="205560" cy="49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527902-C9FE-4499-AC20-8B508294D5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08245" y="459381"/>
                  <a:ext cx="22320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71E879-DC51-416F-B003-AF3D2CB5056A}"/>
              </a:ext>
            </a:extLst>
          </p:cNvPr>
          <p:cNvGrpSpPr/>
          <p:nvPr/>
        </p:nvGrpSpPr>
        <p:grpSpPr>
          <a:xfrm>
            <a:off x="2558965" y="294861"/>
            <a:ext cx="639000" cy="259920"/>
            <a:chOff x="2558965" y="294861"/>
            <a:chExt cx="63900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044D27-2354-4100-BE0B-55629F328720}"/>
                    </a:ext>
                  </a:extLst>
                </p14:cNvPr>
                <p14:cNvContentPartPr/>
                <p14:nvPr/>
              </p14:nvContentPartPr>
              <p14:xfrm>
                <a:off x="2558965" y="327981"/>
                <a:ext cx="187920" cy="22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044D27-2354-4100-BE0B-55629F3287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50325" y="319341"/>
                  <a:ext cx="205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367F20-2074-414A-8320-DCD70C07BEB9}"/>
                    </a:ext>
                  </a:extLst>
                </p14:cNvPr>
                <p14:cNvContentPartPr/>
                <p14:nvPr/>
              </p14:nvContentPartPr>
              <p14:xfrm>
                <a:off x="2800165" y="500781"/>
                <a:ext cx="14760" cy="54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367F20-2074-414A-8320-DCD70C07BE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91525" y="492141"/>
                  <a:ext cx="32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BDCEB9-175E-44BE-9F1C-E8EEB0FAFE39}"/>
                    </a:ext>
                  </a:extLst>
                </p14:cNvPr>
                <p14:cNvContentPartPr/>
                <p14:nvPr/>
              </p14:nvContentPartPr>
              <p14:xfrm>
                <a:off x="2955685" y="294861"/>
                <a:ext cx="242280" cy="253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BDCEB9-175E-44BE-9F1C-E8EEB0FAF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46685" y="285861"/>
                  <a:ext cx="25992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AEE054-223A-4F6C-88EC-71FEEA974FD8}"/>
              </a:ext>
            </a:extLst>
          </p:cNvPr>
          <p:cNvGrpSpPr/>
          <p:nvPr/>
        </p:nvGrpSpPr>
        <p:grpSpPr>
          <a:xfrm>
            <a:off x="3660925" y="334821"/>
            <a:ext cx="547560" cy="218520"/>
            <a:chOff x="3660925" y="334821"/>
            <a:chExt cx="54756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F4799F5-8B31-4122-842A-4E4752DA7147}"/>
                    </a:ext>
                  </a:extLst>
                </p14:cNvPr>
                <p14:cNvContentPartPr/>
                <p14:nvPr/>
              </p14:nvContentPartPr>
              <p14:xfrm>
                <a:off x="3660925" y="389181"/>
                <a:ext cx="175680" cy="154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F4799F5-8B31-4122-842A-4E4752DA714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2285" y="380181"/>
                  <a:ext cx="193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581768-24DA-4E31-84AC-8425B1A20FBE}"/>
                    </a:ext>
                  </a:extLst>
                </p14:cNvPr>
                <p14:cNvContentPartPr/>
                <p14:nvPr/>
              </p14:nvContentPartPr>
              <p14:xfrm>
                <a:off x="3888445" y="334821"/>
                <a:ext cx="187920" cy="218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581768-24DA-4E31-84AC-8425B1A20F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79805" y="326181"/>
                  <a:ext cx="205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3A897F-AAB4-491E-9B89-C4E5D0FBD2BE}"/>
                    </a:ext>
                  </a:extLst>
                </p14:cNvPr>
                <p14:cNvContentPartPr/>
                <p14:nvPr/>
              </p14:nvContentPartPr>
              <p14:xfrm>
                <a:off x="4170325" y="508341"/>
                <a:ext cx="38160" cy="23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3A897F-AAB4-491E-9B89-C4E5D0FBD2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61325" y="499341"/>
                  <a:ext cx="558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4778CAB-19BD-4F1B-B3F8-90B76E6D9488}"/>
              </a:ext>
            </a:extLst>
          </p:cNvPr>
          <p:cNvGrpSpPr/>
          <p:nvPr/>
        </p:nvGrpSpPr>
        <p:grpSpPr>
          <a:xfrm>
            <a:off x="4551565" y="210981"/>
            <a:ext cx="343080" cy="429480"/>
            <a:chOff x="4551565" y="210981"/>
            <a:chExt cx="34308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D0B44D7-9AB2-4D68-B160-637EEB940C88}"/>
                    </a:ext>
                  </a:extLst>
                </p14:cNvPr>
                <p14:cNvContentPartPr/>
                <p14:nvPr/>
              </p14:nvContentPartPr>
              <p14:xfrm>
                <a:off x="4564165" y="294141"/>
                <a:ext cx="111240" cy="25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D0B44D7-9AB2-4D68-B160-637EEB940C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55525" y="285141"/>
                  <a:ext cx="128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9CC95C-5784-4269-A54A-509B96CB95A8}"/>
                    </a:ext>
                  </a:extLst>
                </p14:cNvPr>
                <p14:cNvContentPartPr/>
                <p14:nvPr/>
              </p14:nvContentPartPr>
              <p14:xfrm>
                <a:off x="4725805" y="210981"/>
                <a:ext cx="150480" cy="342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9CC95C-5784-4269-A54A-509B96CB95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17165" y="201981"/>
                  <a:ext cx="168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D8CD301-70BF-41F5-93BF-4FEDE71A701B}"/>
                    </a:ext>
                  </a:extLst>
                </p14:cNvPr>
                <p14:cNvContentPartPr/>
                <p14:nvPr/>
              </p14:nvContentPartPr>
              <p14:xfrm>
                <a:off x="4551565" y="400701"/>
                <a:ext cx="208440" cy="3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D8CD301-70BF-41F5-93BF-4FEDE71A70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42565" y="392061"/>
                  <a:ext cx="226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62BA6D-FF94-42C6-AA26-65003DA73326}"/>
                    </a:ext>
                  </a:extLst>
                </p14:cNvPr>
                <p14:cNvContentPartPr/>
                <p14:nvPr/>
              </p14:nvContentPartPr>
              <p14:xfrm>
                <a:off x="4853965" y="509781"/>
                <a:ext cx="40680" cy="130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62BA6D-FF94-42C6-AA26-65003DA733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45325" y="501141"/>
                  <a:ext cx="5832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F606C38-5DC3-4DC2-8DE1-C5186E35BA93}"/>
                  </a:ext>
                </a:extLst>
              </p14:cNvPr>
              <p14:cNvContentPartPr/>
              <p14:nvPr/>
            </p14:nvContentPartPr>
            <p14:xfrm>
              <a:off x="5105605" y="348501"/>
              <a:ext cx="19800" cy="155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F606C38-5DC3-4DC2-8DE1-C5186E35BA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96605" y="339861"/>
                <a:ext cx="37440" cy="17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0CE11240-2216-4A42-862D-C178B69BF055}"/>
              </a:ext>
            </a:extLst>
          </p:cNvPr>
          <p:cNvGrpSpPr/>
          <p:nvPr/>
        </p:nvGrpSpPr>
        <p:grpSpPr>
          <a:xfrm>
            <a:off x="5418085" y="322581"/>
            <a:ext cx="761400" cy="200880"/>
            <a:chOff x="5418085" y="322581"/>
            <a:chExt cx="76140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04E88D-DA37-46C9-AF51-66E23962CD79}"/>
                    </a:ext>
                  </a:extLst>
                </p14:cNvPr>
                <p14:cNvContentPartPr/>
                <p14:nvPr/>
              </p14:nvContentPartPr>
              <p14:xfrm>
                <a:off x="5418085" y="322581"/>
                <a:ext cx="345960" cy="200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04E88D-DA37-46C9-AF51-66E23962CD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09445" y="313581"/>
                  <a:ext cx="363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6C1A7D-0AF0-49F5-B2E9-5B2BBEFE6429}"/>
                    </a:ext>
                  </a:extLst>
                </p14:cNvPr>
                <p14:cNvContentPartPr/>
                <p14:nvPr/>
              </p14:nvContentPartPr>
              <p14:xfrm>
                <a:off x="5898325" y="325461"/>
                <a:ext cx="281160" cy="191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6C1A7D-0AF0-49F5-B2E9-5B2BBEFE64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89685" y="316461"/>
                  <a:ext cx="29880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A9E223-8E6A-471B-A021-26AE7AC53ECC}"/>
              </a:ext>
            </a:extLst>
          </p:cNvPr>
          <p:cNvGrpSpPr/>
          <p:nvPr/>
        </p:nvGrpSpPr>
        <p:grpSpPr>
          <a:xfrm>
            <a:off x="6354445" y="274701"/>
            <a:ext cx="664560" cy="248040"/>
            <a:chOff x="6354445" y="274701"/>
            <a:chExt cx="66456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3D10D9-646C-4CDE-BDEA-9568C521C5ED}"/>
                    </a:ext>
                  </a:extLst>
                </p14:cNvPr>
                <p14:cNvContentPartPr/>
                <p14:nvPr/>
              </p14:nvContentPartPr>
              <p14:xfrm>
                <a:off x="6354445" y="323301"/>
                <a:ext cx="181080" cy="199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3D10D9-646C-4CDE-BDEA-9568C521C5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45805" y="314301"/>
                  <a:ext cx="198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10C49A2-77F7-4242-A0A9-061AB42760D8}"/>
                    </a:ext>
                  </a:extLst>
                </p14:cNvPr>
                <p14:cNvContentPartPr/>
                <p14:nvPr/>
              </p14:nvContentPartPr>
              <p14:xfrm>
                <a:off x="6636685" y="452901"/>
                <a:ext cx="9720" cy="39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10C49A2-77F7-4242-A0A9-061AB42760D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28045" y="443901"/>
                  <a:ext cx="27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F9BE88-2CEE-40EC-8C0B-7A3A1ACB8A3F}"/>
                    </a:ext>
                  </a:extLst>
                </p14:cNvPr>
                <p14:cNvContentPartPr/>
                <p14:nvPr/>
              </p14:nvContentPartPr>
              <p14:xfrm>
                <a:off x="6805885" y="274701"/>
                <a:ext cx="213120" cy="247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F9BE88-2CEE-40EC-8C0B-7A3A1ACB8A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96885" y="266061"/>
                  <a:ext cx="23076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09C6DB42-CFF0-4E1F-A5ED-046EFD481BE3}"/>
              </a:ext>
            </a:extLst>
          </p:cNvPr>
          <p:cNvGrpSpPr/>
          <p:nvPr/>
        </p:nvGrpSpPr>
        <p:grpSpPr>
          <a:xfrm>
            <a:off x="672919" y="870141"/>
            <a:ext cx="10532880" cy="4765297"/>
            <a:chOff x="672919" y="870141"/>
            <a:chExt cx="10532880" cy="47652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7A84A64-E3DA-4BC6-BCE2-FF5B0DB49A26}"/>
                    </a:ext>
                  </a:extLst>
                </p14:cNvPr>
                <p14:cNvContentPartPr/>
                <p14:nvPr/>
              </p14:nvContentPartPr>
              <p14:xfrm>
                <a:off x="1525045" y="884181"/>
                <a:ext cx="194760" cy="467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7A84A64-E3DA-4BC6-BCE2-FF5B0DB49A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16405" y="875541"/>
                  <a:ext cx="2124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6CC5C8-1394-4132-9DF5-DE67A8ECC13F}"/>
                    </a:ext>
                  </a:extLst>
                </p14:cNvPr>
                <p14:cNvContentPartPr/>
                <p14:nvPr/>
              </p14:nvContentPartPr>
              <p14:xfrm>
                <a:off x="1458445" y="1075341"/>
                <a:ext cx="389520" cy="79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6CC5C8-1394-4132-9DF5-DE67A8ECC13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49445" y="1066341"/>
                  <a:ext cx="407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F57B04-455F-47CD-8493-B035CA011D20}"/>
                    </a:ext>
                  </a:extLst>
                </p14:cNvPr>
                <p14:cNvContentPartPr/>
                <p14:nvPr/>
              </p14:nvContentPartPr>
              <p14:xfrm>
                <a:off x="1848685" y="1122861"/>
                <a:ext cx="160560" cy="50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F57B04-455F-47CD-8493-B035CA011D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40045" y="1114221"/>
                  <a:ext cx="178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7296E23-1EE4-4BCA-948B-12DCEFAD2B12}"/>
                    </a:ext>
                  </a:extLst>
                </p14:cNvPr>
                <p14:cNvContentPartPr/>
                <p14:nvPr/>
              </p14:nvContentPartPr>
              <p14:xfrm>
                <a:off x="1869565" y="1240221"/>
                <a:ext cx="146520" cy="2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7296E23-1EE4-4BCA-948B-12DCEFAD2B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60925" y="1231221"/>
                  <a:ext cx="164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36237A8-82B6-4084-831E-D22409F746A8}"/>
                    </a:ext>
                  </a:extLst>
                </p14:cNvPr>
                <p14:cNvContentPartPr/>
                <p14:nvPr/>
              </p14:nvContentPartPr>
              <p14:xfrm>
                <a:off x="2535925" y="978861"/>
                <a:ext cx="227880" cy="245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36237A8-82B6-4084-831E-D22409F746A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26925" y="970221"/>
                  <a:ext cx="245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2C4C25-7C0D-4B83-A82A-7B61E947B785}"/>
                    </a:ext>
                  </a:extLst>
                </p14:cNvPr>
                <p14:cNvContentPartPr/>
                <p14:nvPr/>
              </p14:nvContentPartPr>
              <p14:xfrm>
                <a:off x="2546005" y="984981"/>
                <a:ext cx="166320" cy="230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2C4C25-7C0D-4B83-A82A-7B61E947B7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37005" y="975981"/>
                  <a:ext cx="183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C270C75-F3C4-4D4B-A630-871779427096}"/>
                    </a:ext>
                  </a:extLst>
                </p14:cNvPr>
                <p14:cNvContentPartPr/>
                <p14:nvPr/>
              </p14:nvContentPartPr>
              <p14:xfrm>
                <a:off x="2464645" y="870141"/>
                <a:ext cx="311400" cy="46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C270C75-F3C4-4D4B-A630-8717794270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55645" y="861501"/>
                  <a:ext cx="329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E93B54-F7A4-468F-8EB2-97AB2F649B55}"/>
                    </a:ext>
                  </a:extLst>
                </p14:cNvPr>
                <p14:cNvContentPartPr/>
                <p14:nvPr/>
              </p14:nvContentPartPr>
              <p14:xfrm>
                <a:off x="2831485" y="1062021"/>
                <a:ext cx="168480" cy="29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E93B54-F7A4-468F-8EB2-97AB2F649B5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22845" y="1053381"/>
                  <a:ext cx="186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B23D3AE-751E-4491-9077-77CA2D05A6ED}"/>
                    </a:ext>
                  </a:extLst>
                </p14:cNvPr>
                <p14:cNvContentPartPr/>
                <p14:nvPr/>
              </p14:nvContentPartPr>
              <p14:xfrm>
                <a:off x="3248005" y="973821"/>
                <a:ext cx="388800" cy="208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B23D3AE-751E-4491-9077-77CA2D05A6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39365" y="964821"/>
                  <a:ext cx="406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3DC68D-AB89-482C-8257-5CF6049B4B7B}"/>
                    </a:ext>
                  </a:extLst>
                </p14:cNvPr>
                <p14:cNvContentPartPr/>
                <p14:nvPr/>
              </p14:nvContentPartPr>
              <p14:xfrm>
                <a:off x="2614405" y="1346061"/>
                <a:ext cx="1101960" cy="46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3DC68D-AB89-482C-8257-5CF6049B4B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05405" y="1337421"/>
                  <a:ext cx="1119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AF492E6-E70D-45A9-8802-621AFECD3519}"/>
                    </a:ext>
                  </a:extLst>
                </p14:cNvPr>
                <p14:cNvContentPartPr/>
                <p14:nvPr/>
              </p14:nvContentPartPr>
              <p14:xfrm>
                <a:off x="2810605" y="1482861"/>
                <a:ext cx="213480" cy="219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AF492E6-E70D-45A9-8802-621AFECD35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01605" y="1473861"/>
                  <a:ext cx="231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7703FC-C283-4A52-B85A-314938B8E980}"/>
                    </a:ext>
                  </a:extLst>
                </p14:cNvPr>
                <p14:cNvContentPartPr/>
                <p14:nvPr/>
              </p14:nvContentPartPr>
              <p14:xfrm>
                <a:off x="3129565" y="1431381"/>
                <a:ext cx="140400" cy="368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7703FC-C283-4A52-B85A-314938B8E9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20565" y="1422741"/>
                  <a:ext cx="1580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AF3CF39-FE02-4D53-A744-5CD993BCD294}"/>
                    </a:ext>
                  </a:extLst>
                </p14:cNvPr>
                <p14:cNvContentPartPr/>
                <p14:nvPr/>
              </p14:nvContentPartPr>
              <p14:xfrm>
                <a:off x="3353845" y="1465221"/>
                <a:ext cx="444960" cy="302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AF3CF39-FE02-4D53-A744-5CD993BCD2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45205" y="1456221"/>
                  <a:ext cx="4626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B3D24B-DF6C-45EF-A5B2-5B4D5BBD0C96}"/>
                    </a:ext>
                  </a:extLst>
                </p14:cNvPr>
                <p14:cNvContentPartPr/>
                <p14:nvPr/>
              </p14:nvContentPartPr>
              <p14:xfrm>
                <a:off x="3549685" y="1649541"/>
                <a:ext cx="225360" cy="115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B3D24B-DF6C-45EF-A5B2-5B4D5BBD0C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1045" y="1640901"/>
                  <a:ext cx="243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DB8C212-E874-4389-A2AA-D5A6D53FF11C}"/>
                    </a:ext>
                  </a:extLst>
                </p14:cNvPr>
                <p14:cNvContentPartPr/>
                <p14:nvPr/>
              </p14:nvContentPartPr>
              <p14:xfrm>
                <a:off x="4103005" y="1249581"/>
                <a:ext cx="162720" cy="25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DB8C212-E874-4389-A2AA-D5A6D53FF11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94005" y="1240581"/>
                  <a:ext cx="18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080AB6-F58D-4B04-B5C7-A76E01A91C5A}"/>
                    </a:ext>
                  </a:extLst>
                </p14:cNvPr>
                <p14:cNvContentPartPr/>
                <p14:nvPr/>
              </p14:nvContentPartPr>
              <p14:xfrm>
                <a:off x="4114525" y="1337781"/>
                <a:ext cx="191160" cy="24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080AB6-F58D-4B04-B5C7-A76E01A91C5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05885" y="1328781"/>
                  <a:ext cx="208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2F4B0E-391E-41BF-8B68-D10BB4C8E774}"/>
                    </a:ext>
                  </a:extLst>
                </p14:cNvPr>
                <p14:cNvContentPartPr/>
                <p14:nvPr/>
              </p14:nvContentPartPr>
              <p14:xfrm>
                <a:off x="4707805" y="1007301"/>
                <a:ext cx="172800" cy="218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2F4B0E-391E-41BF-8B68-D10BB4C8E7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98805" y="998301"/>
                  <a:ext cx="190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36EF07-6A94-402F-A408-8677D46E5CC3}"/>
                    </a:ext>
                  </a:extLst>
                </p14:cNvPr>
                <p14:cNvContentPartPr/>
                <p14:nvPr/>
              </p14:nvContentPartPr>
              <p14:xfrm>
                <a:off x="4933525" y="1157421"/>
                <a:ext cx="39600" cy="46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36EF07-6A94-402F-A408-8677D46E5C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4885" y="1148781"/>
                  <a:ext cx="57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B8D615-AEBC-48D7-98A7-776E2DF54948}"/>
                    </a:ext>
                  </a:extLst>
                </p14:cNvPr>
                <p14:cNvContentPartPr/>
                <p14:nvPr/>
              </p14:nvContentPartPr>
              <p14:xfrm>
                <a:off x="5071045" y="965541"/>
                <a:ext cx="253080" cy="235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B8D615-AEBC-48D7-98A7-776E2DF5494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62045" y="956541"/>
                  <a:ext cx="270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6BE3E15-475A-4E26-8267-C93F504C3556}"/>
                    </a:ext>
                  </a:extLst>
                </p14:cNvPr>
                <p14:cNvContentPartPr/>
                <p14:nvPr/>
              </p14:nvContentPartPr>
              <p14:xfrm>
                <a:off x="5400805" y="995421"/>
                <a:ext cx="54000" cy="229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6BE3E15-475A-4E26-8267-C93F504C35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91805" y="986781"/>
                  <a:ext cx="71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17DE897-D1A2-406E-B0F4-19E5501ECF06}"/>
                    </a:ext>
                  </a:extLst>
                </p14:cNvPr>
                <p14:cNvContentPartPr/>
                <p14:nvPr/>
              </p14:nvContentPartPr>
              <p14:xfrm>
                <a:off x="5679805" y="1092981"/>
                <a:ext cx="115200" cy="22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17DE897-D1A2-406E-B0F4-19E5501ECF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71165" y="1083981"/>
                  <a:ext cx="132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CE12392-A879-45D2-ACA8-C8DC259FEF0F}"/>
                    </a:ext>
                  </a:extLst>
                </p14:cNvPr>
                <p14:cNvContentPartPr/>
                <p14:nvPr/>
              </p14:nvContentPartPr>
              <p14:xfrm>
                <a:off x="5969965" y="983181"/>
                <a:ext cx="145800" cy="20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CE12392-A879-45D2-ACA8-C8DC259FEF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61325" y="974181"/>
                  <a:ext cx="163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94B9382-F15D-468F-8924-E6299AE7E93A}"/>
                    </a:ext>
                  </a:extLst>
                </p14:cNvPr>
                <p14:cNvContentPartPr/>
                <p14:nvPr/>
              </p14:nvContentPartPr>
              <p14:xfrm>
                <a:off x="6232765" y="1114221"/>
                <a:ext cx="15120" cy="62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94B9382-F15D-468F-8924-E6299AE7E9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24125" y="1105581"/>
                  <a:ext cx="32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6546C14-4315-4634-9478-9FD32FDC4374}"/>
                    </a:ext>
                  </a:extLst>
                </p14:cNvPr>
                <p14:cNvContentPartPr/>
                <p14:nvPr/>
              </p14:nvContentPartPr>
              <p14:xfrm>
                <a:off x="6388645" y="932061"/>
                <a:ext cx="219240" cy="256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6546C14-4315-4634-9478-9FD32FDC437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80005" y="923061"/>
                  <a:ext cx="236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485DB62-D08F-49CD-81C9-7F7E97839F32}"/>
                    </a:ext>
                  </a:extLst>
                </p14:cNvPr>
                <p14:cNvContentPartPr/>
                <p14:nvPr/>
              </p14:nvContentPartPr>
              <p14:xfrm>
                <a:off x="4770805" y="1348941"/>
                <a:ext cx="1728000" cy="75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485DB62-D08F-49CD-81C9-7F7E97839F3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61805" y="1339941"/>
                  <a:ext cx="1745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76399D5-F785-4019-A875-53EB937D3D2D}"/>
                    </a:ext>
                  </a:extLst>
                </p14:cNvPr>
                <p14:cNvContentPartPr/>
                <p14:nvPr/>
              </p14:nvContentPartPr>
              <p14:xfrm>
                <a:off x="5060605" y="1665381"/>
                <a:ext cx="46080" cy="47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76399D5-F785-4019-A875-53EB937D3D2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51965" y="1656741"/>
                  <a:ext cx="63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2E55757-B354-4E1E-A721-53A3BFC8EEEB}"/>
                    </a:ext>
                  </a:extLst>
                </p14:cNvPr>
                <p14:cNvContentPartPr/>
                <p14:nvPr/>
              </p14:nvContentPartPr>
              <p14:xfrm>
                <a:off x="5219005" y="1557021"/>
                <a:ext cx="159840" cy="144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2E55757-B354-4E1E-A721-53A3BFC8EE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10365" y="1548381"/>
                  <a:ext cx="177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225386E-8793-42F6-88B4-EBFFDCFB8F74}"/>
                    </a:ext>
                  </a:extLst>
                </p14:cNvPr>
                <p14:cNvContentPartPr/>
                <p14:nvPr/>
              </p14:nvContentPartPr>
              <p14:xfrm>
                <a:off x="5460565" y="1504821"/>
                <a:ext cx="172080" cy="180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225386E-8793-42F6-88B4-EBFFDCFB8F7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51925" y="1496181"/>
                  <a:ext cx="189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FB79C89-B2B3-4B83-ACAA-6E9B3014048B}"/>
                    </a:ext>
                  </a:extLst>
                </p14:cNvPr>
                <p14:cNvContentPartPr/>
                <p14:nvPr/>
              </p14:nvContentPartPr>
              <p14:xfrm>
                <a:off x="5689525" y="1504821"/>
                <a:ext cx="133200" cy="101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FB79C89-B2B3-4B83-ACAA-6E9B301404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80885" y="1495821"/>
                  <a:ext cx="150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072BA79-B35A-4502-B651-05557575B1D7}"/>
                    </a:ext>
                  </a:extLst>
                </p14:cNvPr>
                <p14:cNvContentPartPr/>
                <p14:nvPr/>
              </p14:nvContentPartPr>
              <p14:xfrm>
                <a:off x="5810125" y="1495461"/>
                <a:ext cx="57600" cy="211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072BA79-B35A-4502-B651-05557575B1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01485" y="1486821"/>
                  <a:ext cx="75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E6F212-F15D-40F7-BAD2-D98C64509DD5}"/>
                    </a:ext>
                  </a:extLst>
                </p14:cNvPr>
                <p14:cNvContentPartPr/>
                <p14:nvPr/>
              </p14:nvContentPartPr>
              <p14:xfrm>
                <a:off x="5933605" y="1418061"/>
                <a:ext cx="226440" cy="406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E6F212-F15D-40F7-BAD2-D98C64509DD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24965" y="1409061"/>
                  <a:ext cx="2440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D8C6A70-0658-4A66-8DE3-BE5DA1A4972C}"/>
                    </a:ext>
                  </a:extLst>
                </p14:cNvPr>
                <p14:cNvContentPartPr/>
                <p14:nvPr/>
              </p14:nvContentPartPr>
              <p14:xfrm>
                <a:off x="6197845" y="1487541"/>
                <a:ext cx="542160" cy="318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D8C6A70-0658-4A66-8DE3-BE5DA1A497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88845" y="1478901"/>
                  <a:ext cx="559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79A222-3B23-4A56-94F6-203C24885E20}"/>
                    </a:ext>
                  </a:extLst>
                </p14:cNvPr>
                <p14:cNvContentPartPr/>
                <p14:nvPr/>
              </p14:nvContentPartPr>
              <p14:xfrm>
                <a:off x="6360565" y="1648101"/>
                <a:ext cx="317520" cy="183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79A222-3B23-4A56-94F6-203C24885E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51565" y="1639101"/>
                  <a:ext cx="335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922831E-232C-4F42-94D2-AE7EC23DCF35}"/>
                    </a:ext>
                  </a:extLst>
                </p14:cNvPr>
                <p14:cNvContentPartPr/>
                <p14:nvPr/>
              </p14:nvContentPartPr>
              <p14:xfrm>
                <a:off x="6995245" y="1310421"/>
                <a:ext cx="192960" cy="27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922831E-232C-4F42-94D2-AE7EC23DCF3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86605" y="1301421"/>
                  <a:ext cx="210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F0F3B2D-DB22-4CAC-9A34-45D2B068ECD8}"/>
                    </a:ext>
                  </a:extLst>
                </p14:cNvPr>
                <p14:cNvContentPartPr/>
                <p14:nvPr/>
              </p14:nvContentPartPr>
              <p14:xfrm>
                <a:off x="7001005" y="1399341"/>
                <a:ext cx="157680" cy="24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F0F3B2D-DB22-4CAC-9A34-45D2B068ECD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92005" y="1390341"/>
                  <a:ext cx="175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DA376B8-0F58-4457-9AE3-5350FBDDF114}"/>
                    </a:ext>
                  </a:extLst>
                </p14:cNvPr>
                <p14:cNvContentPartPr/>
                <p14:nvPr/>
              </p14:nvContentPartPr>
              <p14:xfrm>
                <a:off x="7374685" y="1201701"/>
                <a:ext cx="223920" cy="233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DA376B8-0F58-4457-9AE3-5350FBDDF1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65685" y="1192701"/>
                  <a:ext cx="241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9B16E5-0512-45F7-9ABF-C825E62E3DB1}"/>
                    </a:ext>
                  </a:extLst>
                </p14:cNvPr>
                <p14:cNvContentPartPr/>
                <p14:nvPr/>
              </p14:nvContentPartPr>
              <p14:xfrm>
                <a:off x="7718485" y="1363701"/>
                <a:ext cx="20880" cy="18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9B16E5-0512-45F7-9ABF-C825E62E3D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09485" y="1354701"/>
                  <a:ext cx="38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0E238AA-676F-4395-9B54-6AA87A6333F5}"/>
                    </a:ext>
                  </a:extLst>
                </p14:cNvPr>
                <p14:cNvContentPartPr/>
                <p14:nvPr/>
              </p14:nvContentPartPr>
              <p14:xfrm>
                <a:off x="7863205" y="1183341"/>
                <a:ext cx="242640" cy="215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0E238AA-676F-4395-9B54-6AA87A6333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54565" y="1174341"/>
                  <a:ext cx="260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2F9CDBF-2247-455C-BBFA-98E154945C15}"/>
                    </a:ext>
                  </a:extLst>
                </p14:cNvPr>
                <p14:cNvContentPartPr/>
                <p14:nvPr/>
              </p14:nvContentPartPr>
              <p14:xfrm>
                <a:off x="8228965" y="1133661"/>
                <a:ext cx="197640" cy="302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2F9CDBF-2247-455C-BBFA-98E154945C1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19965" y="1124661"/>
                  <a:ext cx="215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3C9B11C-0BBB-4371-A4D2-6673267F2A03}"/>
                    </a:ext>
                  </a:extLst>
                </p14:cNvPr>
                <p14:cNvContentPartPr/>
                <p14:nvPr/>
              </p14:nvContentPartPr>
              <p14:xfrm>
                <a:off x="6779245" y="2198541"/>
                <a:ext cx="108720" cy="126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3C9B11C-0BBB-4371-A4D2-6673267F2A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70605" y="2189541"/>
                  <a:ext cx="126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D240889-6513-41F4-9F1E-65737D6941C9}"/>
                    </a:ext>
                  </a:extLst>
                </p14:cNvPr>
                <p14:cNvContentPartPr/>
                <p14:nvPr/>
              </p14:nvContentPartPr>
              <p14:xfrm>
                <a:off x="6989845" y="2185581"/>
                <a:ext cx="186120" cy="124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D240889-6513-41F4-9F1E-65737D6941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81205" y="2176581"/>
                  <a:ext cx="203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73C398-1476-4CA3-B297-02BCEC0673B2}"/>
                    </a:ext>
                  </a:extLst>
                </p14:cNvPr>
                <p14:cNvContentPartPr/>
                <p14:nvPr/>
              </p14:nvContentPartPr>
              <p14:xfrm>
                <a:off x="7487005" y="1918101"/>
                <a:ext cx="255960" cy="465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73C398-1476-4CA3-B297-02BCEC0673B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78365" y="1909461"/>
                  <a:ext cx="2736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D5BD7C4-862B-4F9C-88BD-F0D1074CD965}"/>
                    </a:ext>
                  </a:extLst>
                </p14:cNvPr>
                <p14:cNvContentPartPr/>
                <p14:nvPr/>
              </p14:nvContentPartPr>
              <p14:xfrm>
                <a:off x="7414285" y="2158941"/>
                <a:ext cx="346680" cy="78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D5BD7C4-862B-4F9C-88BD-F0D1074CD96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05645" y="2150301"/>
                  <a:ext cx="364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9318272-F3F3-4C0E-8ECD-659D1308FBEB}"/>
                    </a:ext>
                  </a:extLst>
                </p14:cNvPr>
                <p14:cNvContentPartPr/>
                <p14:nvPr/>
              </p14:nvContentPartPr>
              <p14:xfrm>
                <a:off x="7946365" y="2185581"/>
                <a:ext cx="236880" cy="130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9318272-F3F3-4C0E-8ECD-659D1308FBE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37365" y="2176941"/>
                  <a:ext cx="254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EEBB52-698D-4441-98CA-D23B07E0098F}"/>
                    </a:ext>
                  </a:extLst>
                </p14:cNvPr>
                <p14:cNvContentPartPr/>
                <p14:nvPr/>
              </p14:nvContentPartPr>
              <p14:xfrm>
                <a:off x="8095765" y="1962381"/>
                <a:ext cx="287640" cy="345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EEBB52-698D-4441-98CA-D23B07E009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87125" y="1953741"/>
                  <a:ext cx="305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3B358CF-B862-44D6-85F8-97BED357118C}"/>
                    </a:ext>
                  </a:extLst>
                </p14:cNvPr>
                <p14:cNvContentPartPr/>
                <p14:nvPr/>
              </p14:nvContentPartPr>
              <p14:xfrm>
                <a:off x="8241565" y="2182701"/>
                <a:ext cx="99720" cy="93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3B358CF-B862-44D6-85F8-97BED357118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32925" y="2174061"/>
                  <a:ext cx="117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601C769-DB9E-4ABE-BED1-9F78C68A6B14}"/>
                    </a:ext>
                  </a:extLst>
                </p14:cNvPr>
                <p14:cNvContentPartPr/>
                <p14:nvPr/>
              </p14:nvContentPartPr>
              <p14:xfrm>
                <a:off x="8339125" y="2131941"/>
                <a:ext cx="165600" cy="156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601C769-DB9E-4ABE-BED1-9F78C68A6B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30125" y="2122941"/>
                  <a:ext cx="183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02DC6CA-A70A-4662-B6C9-CCF93060B2FB}"/>
                    </a:ext>
                  </a:extLst>
                </p14:cNvPr>
                <p14:cNvContentPartPr/>
                <p14:nvPr/>
              </p14:nvContentPartPr>
              <p14:xfrm>
                <a:off x="8617045" y="1933581"/>
                <a:ext cx="227520" cy="375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02DC6CA-A70A-4662-B6C9-CCF93060B2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08405" y="1924581"/>
                  <a:ext cx="245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25B744C-E690-4845-886E-EB4E7771EB3C}"/>
                    </a:ext>
                  </a:extLst>
                </p14:cNvPr>
                <p14:cNvContentPartPr/>
                <p14:nvPr/>
              </p14:nvContentPartPr>
              <p14:xfrm>
                <a:off x="8511925" y="2134461"/>
                <a:ext cx="297360" cy="62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25B744C-E690-4845-886E-EB4E7771EB3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02925" y="2125821"/>
                  <a:ext cx="315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9E7AD66-D808-4160-8943-B920D4FD3321}"/>
                    </a:ext>
                  </a:extLst>
                </p14:cNvPr>
                <p14:cNvContentPartPr/>
                <p14:nvPr/>
              </p14:nvContentPartPr>
              <p14:xfrm>
                <a:off x="8781205" y="2131221"/>
                <a:ext cx="226440" cy="140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9E7AD66-D808-4160-8943-B920D4FD332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72565" y="2122581"/>
                  <a:ext cx="244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B341F9E-8F01-4948-B530-9066C54B9604}"/>
                    </a:ext>
                  </a:extLst>
                </p14:cNvPr>
                <p14:cNvContentPartPr/>
                <p14:nvPr/>
              </p14:nvContentPartPr>
              <p14:xfrm>
                <a:off x="9107365" y="1913781"/>
                <a:ext cx="177480" cy="351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B341F9E-8F01-4948-B530-9066C54B960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98725" y="1904781"/>
                  <a:ext cx="1951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61FA008-0F22-41A9-84DF-2D96C04B8403}"/>
                    </a:ext>
                  </a:extLst>
                </p14:cNvPr>
                <p14:cNvContentPartPr/>
                <p14:nvPr/>
              </p14:nvContentPartPr>
              <p14:xfrm>
                <a:off x="9332725" y="2110341"/>
                <a:ext cx="218520" cy="123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61FA008-0F22-41A9-84DF-2D96C04B840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23725" y="2101341"/>
                  <a:ext cx="236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FDA3995-0054-42C7-B957-CA87D03BA283}"/>
                    </a:ext>
                  </a:extLst>
                </p14:cNvPr>
                <p14:cNvContentPartPr/>
                <p14:nvPr/>
              </p14:nvContentPartPr>
              <p14:xfrm>
                <a:off x="9622165" y="1829541"/>
                <a:ext cx="240120" cy="424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FDA3995-0054-42C7-B957-CA87D03BA2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13525" y="1820541"/>
                  <a:ext cx="2577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A8872AB-1867-4D76-B178-02EE40E7B7F8}"/>
                    </a:ext>
                  </a:extLst>
                </p14:cNvPr>
                <p14:cNvContentPartPr/>
                <p14:nvPr/>
              </p14:nvContentPartPr>
              <p14:xfrm>
                <a:off x="9571045" y="2079381"/>
                <a:ext cx="255240" cy="174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A8872AB-1867-4D76-B178-02EE40E7B7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62405" y="2070381"/>
                  <a:ext cx="272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E62AE2D-CDF8-4040-ADCB-9E09639A1EB0}"/>
                    </a:ext>
                  </a:extLst>
                </p14:cNvPr>
                <p14:cNvContentPartPr/>
                <p14:nvPr/>
              </p14:nvContentPartPr>
              <p14:xfrm>
                <a:off x="9884605" y="2071821"/>
                <a:ext cx="18360" cy="6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E62AE2D-CDF8-4040-ADCB-9E09639A1E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75605" y="2062821"/>
                  <a:ext cx="36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254ED0B-3FD4-4E2E-9B80-E678031A98E4}"/>
                    </a:ext>
                  </a:extLst>
                </p14:cNvPr>
                <p14:cNvContentPartPr/>
                <p14:nvPr/>
              </p14:nvContentPartPr>
              <p14:xfrm>
                <a:off x="9901885" y="2142741"/>
                <a:ext cx="106200" cy="101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254ED0B-3FD4-4E2E-9B80-E678031A98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93245" y="2133741"/>
                  <a:ext cx="123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6AF3ED9-7E87-428E-8C5A-CD2EE81FD780}"/>
                    </a:ext>
                  </a:extLst>
                </p14:cNvPr>
                <p14:cNvContentPartPr/>
                <p14:nvPr/>
              </p14:nvContentPartPr>
              <p14:xfrm>
                <a:off x="10046605" y="2168301"/>
                <a:ext cx="241200" cy="114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6AF3ED9-7E87-428E-8C5A-CD2EE81FD78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37605" y="2159661"/>
                  <a:ext cx="258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709B203-FACF-4A81-80B0-8BF74D4D7128}"/>
                    </a:ext>
                  </a:extLst>
                </p14:cNvPr>
                <p14:cNvContentPartPr/>
                <p14:nvPr/>
              </p14:nvContentPartPr>
              <p14:xfrm>
                <a:off x="1505245" y="2465301"/>
                <a:ext cx="155160" cy="362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709B203-FACF-4A81-80B0-8BF74D4D712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96605" y="2456661"/>
                  <a:ext cx="1728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2042A9-C5C1-442E-9175-333586E2AB6B}"/>
                    </a:ext>
                  </a:extLst>
                </p14:cNvPr>
                <p14:cNvContentPartPr/>
                <p14:nvPr/>
              </p14:nvContentPartPr>
              <p14:xfrm>
                <a:off x="1623685" y="2293581"/>
                <a:ext cx="262080" cy="294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2042A9-C5C1-442E-9175-333586E2AB6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15045" y="2284941"/>
                  <a:ext cx="279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7C5CDD-D404-48FE-80E4-8E89B34D4607}"/>
                    </a:ext>
                  </a:extLst>
                </p14:cNvPr>
                <p14:cNvContentPartPr/>
                <p14:nvPr/>
              </p14:nvContentPartPr>
              <p14:xfrm>
                <a:off x="1967125" y="2389701"/>
                <a:ext cx="135720" cy="24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7C5CDD-D404-48FE-80E4-8E89B34D460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58125" y="2381061"/>
                  <a:ext cx="153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4BAA8E-8134-49F2-B85C-8136FB29A062}"/>
                    </a:ext>
                  </a:extLst>
                </p14:cNvPr>
                <p14:cNvContentPartPr/>
                <p14:nvPr/>
              </p14:nvContentPartPr>
              <p14:xfrm>
                <a:off x="1968565" y="2460981"/>
                <a:ext cx="178560" cy="41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4BAA8E-8134-49F2-B85C-8136FB29A06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59565" y="2452341"/>
                  <a:ext cx="196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B8E8828-956F-4013-947E-1E767EAB8EAE}"/>
                    </a:ext>
                  </a:extLst>
                </p14:cNvPr>
                <p14:cNvContentPartPr/>
                <p14:nvPr/>
              </p14:nvContentPartPr>
              <p14:xfrm>
                <a:off x="2445205" y="2292861"/>
                <a:ext cx="198720" cy="190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B8E8828-956F-4013-947E-1E767EAB8EA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36565" y="2283861"/>
                  <a:ext cx="216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C1BEE6-BBBA-4E0F-8EF0-4AB048199943}"/>
                    </a:ext>
                  </a:extLst>
                </p14:cNvPr>
                <p14:cNvContentPartPr/>
                <p14:nvPr/>
              </p14:nvContentPartPr>
              <p14:xfrm>
                <a:off x="2676325" y="2295741"/>
                <a:ext cx="189720" cy="207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C1BEE6-BBBA-4E0F-8EF0-4AB04819994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67325" y="2286741"/>
                  <a:ext cx="207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3913175-032A-4FBF-9AAA-6892591A5E19}"/>
                    </a:ext>
                  </a:extLst>
                </p14:cNvPr>
                <p14:cNvContentPartPr/>
                <p14:nvPr/>
              </p14:nvContentPartPr>
              <p14:xfrm>
                <a:off x="2879005" y="2287101"/>
                <a:ext cx="183600" cy="169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3913175-032A-4FBF-9AAA-6892591A5E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70365" y="2278101"/>
                  <a:ext cx="201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81B6309-9457-4B07-ACB4-91C860CAB10F}"/>
                    </a:ext>
                  </a:extLst>
                </p14:cNvPr>
                <p14:cNvContentPartPr/>
                <p14:nvPr/>
              </p14:nvContentPartPr>
              <p14:xfrm>
                <a:off x="3066205" y="2320581"/>
                <a:ext cx="184320" cy="146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81B6309-9457-4B07-ACB4-91C860CAB1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57205" y="2311581"/>
                  <a:ext cx="201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AB09E93-3CA8-4F79-93B1-33831D5B8762}"/>
                    </a:ext>
                  </a:extLst>
                </p14:cNvPr>
                <p14:cNvContentPartPr/>
                <p14:nvPr/>
              </p14:nvContentPartPr>
              <p14:xfrm>
                <a:off x="3559405" y="2238141"/>
                <a:ext cx="246960" cy="210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AB09E93-3CA8-4F79-93B1-33831D5B87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50765" y="2229501"/>
                  <a:ext cx="264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59DA2C-E0EF-4ACE-9AFA-D7A93D58D883}"/>
                    </a:ext>
                  </a:extLst>
                </p14:cNvPr>
                <p14:cNvContentPartPr/>
                <p14:nvPr/>
              </p14:nvContentPartPr>
              <p14:xfrm>
                <a:off x="3826525" y="2309061"/>
                <a:ext cx="50760" cy="131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59DA2C-E0EF-4ACE-9AFA-D7A93D58D88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17525" y="2300421"/>
                  <a:ext cx="68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FDD1C48-130C-4000-9B5F-E7658DAF7C76}"/>
                    </a:ext>
                  </a:extLst>
                </p14:cNvPr>
                <p14:cNvContentPartPr/>
                <p14:nvPr/>
              </p14:nvContentPartPr>
              <p14:xfrm>
                <a:off x="4021285" y="2170821"/>
                <a:ext cx="6480" cy="1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FDD1C48-130C-4000-9B5F-E7658DAF7C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12285" y="2162181"/>
                  <a:ext cx="24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365201E-EA11-43EC-AF5D-666B682B6A3A}"/>
                    </a:ext>
                  </a:extLst>
                </p14:cNvPr>
                <p14:cNvContentPartPr/>
                <p14:nvPr/>
              </p14:nvContentPartPr>
              <p14:xfrm>
                <a:off x="3944605" y="2298621"/>
                <a:ext cx="154080" cy="457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365201E-EA11-43EC-AF5D-666B682B6A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35605" y="2289621"/>
                  <a:ext cx="1717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9B8A96A-0C14-43CB-8DF4-14001DF5BDC6}"/>
                    </a:ext>
                  </a:extLst>
                </p14:cNvPr>
                <p14:cNvContentPartPr/>
                <p14:nvPr/>
              </p14:nvContentPartPr>
              <p14:xfrm>
                <a:off x="4201645" y="1988301"/>
                <a:ext cx="154440" cy="420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9B8A96A-0C14-43CB-8DF4-14001DF5BD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93005" y="1979661"/>
                  <a:ext cx="1720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D1B8AE4-878F-440A-B32E-327D652A8B52}"/>
                    </a:ext>
                  </a:extLst>
                </p14:cNvPr>
                <p14:cNvContentPartPr/>
                <p14:nvPr/>
              </p14:nvContentPartPr>
              <p14:xfrm>
                <a:off x="4518085" y="2034381"/>
                <a:ext cx="122760" cy="369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D1B8AE4-878F-440A-B32E-327D652A8B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09085" y="2025381"/>
                  <a:ext cx="1404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A84F985-877D-45E1-BDC6-E488D9BF9144}"/>
                    </a:ext>
                  </a:extLst>
                </p14:cNvPr>
                <p14:cNvContentPartPr/>
                <p14:nvPr/>
              </p14:nvContentPartPr>
              <p14:xfrm>
                <a:off x="4448965" y="2208261"/>
                <a:ext cx="249120" cy="66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A84F985-877D-45E1-BDC6-E488D9BF914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39965" y="2199621"/>
                  <a:ext cx="266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E674483-5452-4CDE-AFDE-609066B0FFFD}"/>
                    </a:ext>
                  </a:extLst>
                </p14:cNvPr>
                <p14:cNvContentPartPr/>
                <p14:nvPr/>
              </p14:nvContentPartPr>
              <p14:xfrm>
                <a:off x="4870525" y="2299701"/>
                <a:ext cx="94320" cy="96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E674483-5452-4CDE-AFDE-609066B0FFF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61885" y="2291061"/>
                  <a:ext cx="111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2AA0385-6E5C-463C-9A55-B45E0BE76C23}"/>
                    </a:ext>
                  </a:extLst>
                </p14:cNvPr>
                <p14:cNvContentPartPr/>
                <p14:nvPr/>
              </p14:nvContentPartPr>
              <p14:xfrm>
                <a:off x="5159965" y="1934301"/>
                <a:ext cx="252360" cy="503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2AA0385-6E5C-463C-9A55-B45E0BE76C2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50965" y="1925301"/>
                  <a:ext cx="2700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0F86C8-3DB9-4C30-8A2C-29568F7BC956}"/>
                    </a:ext>
                  </a:extLst>
                </p14:cNvPr>
                <p14:cNvContentPartPr/>
                <p14:nvPr/>
              </p14:nvContentPartPr>
              <p14:xfrm>
                <a:off x="5195605" y="2270541"/>
                <a:ext cx="180000" cy="43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0F86C8-3DB9-4C30-8A2C-29568F7BC95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86605" y="2261901"/>
                  <a:ext cx="197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A4C46B5-8E9C-4573-A1B3-DE81EB84A6FA}"/>
                    </a:ext>
                  </a:extLst>
                </p14:cNvPr>
                <p14:cNvContentPartPr/>
                <p14:nvPr/>
              </p14:nvContentPartPr>
              <p14:xfrm>
                <a:off x="5593405" y="2200341"/>
                <a:ext cx="198720" cy="184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A4C46B5-8E9C-4573-A1B3-DE81EB84A6F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84405" y="2191701"/>
                  <a:ext cx="216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C321FF2-760D-4EB5-9611-716268E5ACDB}"/>
                    </a:ext>
                  </a:extLst>
                </p14:cNvPr>
                <p14:cNvContentPartPr/>
                <p14:nvPr/>
              </p14:nvContentPartPr>
              <p14:xfrm>
                <a:off x="5872405" y="2343261"/>
                <a:ext cx="27720" cy="22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C321FF2-760D-4EB5-9611-716268E5ACD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63765" y="2334261"/>
                  <a:ext cx="45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E3CC4FF-73B1-4044-9418-E35FC6A1937E}"/>
                    </a:ext>
                  </a:extLst>
                </p14:cNvPr>
                <p14:cNvContentPartPr/>
                <p14:nvPr/>
              </p14:nvContentPartPr>
              <p14:xfrm>
                <a:off x="6047725" y="2158941"/>
                <a:ext cx="207360" cy="209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E3CC4FF-73B1-4044-9418-E35FC6A193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9085" y="2150301"/>
                  <a:ext cx="225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BA4A08A-92E6-4057-8E1A-3455B892D1A9}"/>
                    </a:ext>
                  </a:extLst>
                </p14:cNvPr>
                <p14:cNvContentPartPr/>
                <p14:nvPr/>
              </p14:nvContentPartPr>
              <p14:xfrm>
                <a:off x="6332125" y="2111421"/>
                <a:ext cx="210960" cy="273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BA4A08A-92E6-4057-8E1A-3455B892D1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23485" y="2102781"/>
                  <a:ext cx="2286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47E947F-F33F-46A9-9CE2-9E8FC395056A}"/>
                    </a:ext>
                  </a:extLst>
                </p14:cNvPr>
                <p14:cNvContentPartPr/>
                <p14:nvPr/>
              </p14:nvContentPartPr>
              <p14:xfrm>
                <a:off x="1536925" y="3042741"/>
                <a:ext cx="207720" cy="144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47E947F-F33F-46A9-9CE2-9E8FC395056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28285" y="3033741"/>
                  <a:ext cx="225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ECD2FEC-DEFC-4CFD-BB50-41549F289291}"/>
                    </a:ext>
                  </a:extLst>
                </p14:cNvPr>
                <p14:cNvContentPartPr/>
                <p14:nvPr/>
              </p14:nvContentPartPr>
              <p14:xfrm>
                <a:off x="1844005" y="3087021"/>
                <a:ext cx="20520" cy="72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ECD2FEC-DEFC-4CFD-BB50-41549F28929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35365" y="3078021"/>
                  <a:ext cx="38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6A73F3B-7055-4F10-95E0-C3467BFFB7D0}"/>
                    </a:ext>
                  </a:extLst>
                </p14:cNvPr>
                <p14:cNvContentPartPr/>
                <p14:nvPr/>
              </p14:nvContentPartPr>
              <p14:xfrm>
                <a:off x="2079445" y="2777421"/>
                <a:ext cx="113400" cy="353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6A73F3B-7055-4F10-95E0-C3467BFFB7D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70805" y="2768781"/>
                  <a:ext cx="131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0CA6A1-B8CA-4E5C-A124-E9B34E85C775}"/>
                    </a:ext>
                  </a:extLst>
                </p14:cNvPr>
                <p14:cNvContentPartPr/>
                <p14:nvPr/>
              </p14:nvContentPartPr>
              <p14:xfrm>
                <a:off x="1990885" y="2955621"/>
                <a:ext cx="262080" cy="57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0CA6A1-B8CA-4E5C-A124-E9B34E85C77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982245" y="2946621"/>
                  <a:ext cx="279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ED4CC02-1CCF-4D72-8241-D79C681E3B2C}"/>
                    </a:ext>
                  </a:extLst>
                </p14:cNvPr>
                <p14:cNvContentPartPr/>
                <p14:nvPr/>
              </p14:nvContentPartPr>
              <p14:xfrm>
                <a:off x="2262325" y="2709741"/>
                <a:ext cx="169920" cy="386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ED4CC02-1CCF-4D72-8241-D79C681E3B2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53325" y="2700741"/>
                  <a:ext cx="1875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57C08FC-1655-4D57-AE11-7FE923EE550A}"/>
                    </a:ext>
                  </a:extLst>
                </p14:cNvPr>
                <p14:cNvContentPartPr/>
                <p14:nvPr/>
              </p14:nvContentPartPr>
              <p14:xfrm>
                <a:off x="2813125" y="2795781"/>
                <a:ext cx="343440" cy="263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57C08FC-1655-4D57-AE11-7FE923EE550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04485" y="2786781"/>
                  <a:ext cx="361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FF6D89A-D89D-4FD5-84E9-9927B543716A}"/>
                    </a:ext>
                  </a:extLst>
                </p14:cNvPr>
                <p14:cNvContentPartPr/>
                <p14:nvPr/>
              </p14:nvContentPartPr>
              <p14:xfrm>
                <a:off x="3411805" y="2914221"/>
                <a:ext cx="213840" cy="154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FF6D89A-D89D-4FD5-84E9-9927B543716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03165" y="2905221"/>
                  <a:ext cx="231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6E63A0E-C801-46C5-A9A3-0A7538EC02AE}"/>
                    </a:ext>
                  </a:extLst>
                </p14:cNvPr>
                <p14:cNvContentPartPr/>
                <p14:nvPr/>
              </p14:nvContentPartPr>
              <p14:xfrm>
                <a:off x="3526645" y="2715861"/>
                <a:ext cx="170640" cy="319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6E63A0E-C801-46C5-A9A3-0A7538EC02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17645" y="2706861"/>
                  <a:ext cx="188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518C5AD-CCD2-45AF-9B84-D70C41C69B49}"/>
                    </a:ext>
                  </a:extLst>
                </p14:cNvPr>
                <p14:cNvContentPartPr/>
                <p14:nvPr/>
              </p14:nvContentPartPr>
              <p14:xfrm>
                <a:off x="3677845" y="3015021"/>
                <a:ext cx="37080" cy="18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518C5AD-CCD2-45AF-9B84-D70C41C69B4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69205" y="3006021"/>
                  <a:ext cx="54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E284BB4-D917-4D1C-AF04-07C5692551D2}"/>
                    </a:ext>
                  </a:extLst>
                </p14:cNvPr>
                <p14:cNvContentPartPr/>
                <p14:nvPr/>
              </p14:nvContentPartPr>
              <p14:xfrm>
                <a:off x="3937405" y="2540181"/>
                <a:ext cx="283680" cy="512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E284BB4-D917-4D1C-AF04-07C5692551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28405" y="2531181"/>
                  <a:ext cx="3013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D0C1307-6CDC-4E8C-800B-FD9AD0FE7024}"/>
                    </a:ext>
                  </a:extLst>
                </p14:cNvPr>
                <p14:cNvContentPartPr/>
                <p14:nvPr/>
              </p14:nvContentPartPr>
              <p14:xfrm>
                <a:off x="3849565" y="2902701"/>
                <a:ext cx="216360" cy="45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D0C1307-6CDC-4E8C-800B-FD9AD0FE702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40925" y="2894061"/>
                  <a:ext cx="234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E00445F-A7DA-4307-9CFF-4C8187481BF7}"/>
                    </a:ext>
                  </a:extLst>
                </p14:cNvPr>
                <p14:cNvContentPartPr/>
                <p14:nvPr/>
              </p14:nvContentPartPr>
              <p14:xfrm>
                <a:off x="4155205" y="2976861"/>
                <a:ext cx="720" cy="8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E00445F-A7DA-4307-9CFF-4C8187481BF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46205" y="2968221"/>
                  <a:ext cx="18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8DB8F2F-A2A4-4F20-8C45-FA9C7813B4DA}"/>
                    </a:ext>
                  </a:extLst>
                </p14:cNvPr>
                <p14:cNvContentPartPr/>
                <p14:nvPr/>
              </p14:nvContentPartPr>
              <p14:xfrm>
                <a:off x="3583524" y="3256329"/>
                <a:ext cx="447120" cy="398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8DB8F2F-A2A4-4F20-8C45-FA9C7813B4D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74884" y="3247329"/>
                  <a:ext cx="464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CD9F0CA-A0DD-4E34-8907-8AE7140A3576}"/>
                    </a:ext>
                  </a:extLst>
                </p14:cNvPr>
                <p14:cNvContentPartPr/>
                <p14:nvPr/>
              </p14:nvContentPartPr>
              <p14:xfrm>
                <a:off x="3617004" y="3456129"/>
                <a:ext cx="235800" cy="77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CD9F0CA-A0DD-4E34-8907-8AE7140A357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08364" y="3447489"/>
                  <a:ext cx="253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58BB00F-A775-475E-AB79-BF8649B863E1}"/>
                    </a:ext>
                  </a:extLst>
                </p14:cNvPr>
                <p14:cNvContentPartPr/>
                <p14:nvPr/>
              </p14:nvContentPartPr>
              <p14:xfrm>
                <a:off x="3876564" y="3472329"/>
                <a:ext cx="145800" cy="107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58BB00F-A775-475E-AB79-BF8649B863E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67564" y="3463689"/>
                  <a:ext cx="163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E9D4B48-99B1-46B1-9C58-7E509E0C6DFD}"/>
                    </a:ext>
                  </a:extLst>
                </p14:cNvPr>
                <p14:cNvContentPartPr/>
                <p14:nvPr/>
              </p14:nvContentPartPr>
              <p14:xfrm>
                <a:off x="4109844" y="3496089"/>
                <a:ext cx="22680" cy="55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E9D4B48-99B1-46B1-9C58-7E509E0C6DF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00844" y="3487449"/>
                  <a:ext cx="40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49F87F-6996-40EC-AD27-6A9763AC86AF}"/>
                    </a:ext>
                  </a:extLst>
                </p14:cNvPr>
                <p14:cNvContentPartPr/>
                <p14:nvPr/>
              </p14:nvContentPartPr>
              <p14:xfrm>
                <a:off x="4313244" y="3174969"/>
                <a:ext cx="159480" cy="391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49F87F-6996-40EC-AD27-6A9763AC86A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04604" y="3165969"/>
                  <a:ext cx="1771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9184C56-C185-4E33-A276-2C75B42FF0C7}"/>
                    </a:ext>
                  </a:extLst>
                </p14:cNvPr>
                <p14:cNvContentPartPr/>
                <p14:nvPr/>
              </p14:nvContentPartPr>
              <p14:xfrm>
                <a:off x="4839564" y="3063729"/>
                <a:ext cx="221760" cy="525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9184C56-C185-4E33-A276-2C75B42FF0C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30924" y="3054729"/>
                  <a:ext cx="2394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B03153C-CDC2-4EB9-9C94-CACF0E834052}"/>
                    </a:ext>
                  </a:extLst>
                </p14:cNvPr>
                <p14:cNvContentPartPr/>
                <p14:nvPr/>
              </p14:nvContentPartPr>
              <p14:xfrm>
                <a:off x="4750284" y="3357129"/>
                <a:ext cx="303120" cy="88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B03153C-CDC2-4EB9-9C94-CACF0E83405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41644" y="3348489"/>
                  <a:ext cx="320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E4E3D0-D753-4962-80B7-28352F8B160A}"/>
                    </a:ext>
                  </a:extLst>
                </p14:cNvPr>
                <p14:cNvContentPartPr/>
                <p14:nvPr/>
              </p14:nvContentPartPr>
              <p14:xfrm>
                <a:off x="5023884" y="3426249"/>
                <a:ext cx="104400" cy="112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E4E3D0-D753-4962-80B7-28352F8B160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14884" y="3417609"/>
                  <a:ext cx="122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A63C919-0BB4-44B9-859C-90FA0C629C84}"/>
                    </a:ext>
                  </a:extLst>
                </p14:cNvPr>
                <p14:cNvContentPartPr/>
                <p14:nvPr/>
              </p14:nvContentPartPr>
              <p14:xfrm>
                <a:off x="5453004" y="3300609"/>
                <a:ext cx="197640" cy="178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A63C919-0BB4-44B9-859C-90FA0C629C8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44364" y="3291969"/>
                  <a:ext cx="215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D40AD21-B786-4EDB-A443-612595AEF5CA}"/>
                    </a:ext>
                  </a:extLst>
                </p14:cNvPr>
                <p14:cNvContentPartPr/>
                <p14:nvPr/>
              </p14:nvContentPartPr>
              <p14:xfrm>
                <a:off x="5624724" y="3312129"/>
                <a:ext cx="147600" cy="178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D40AD21-B786-4EDB-A443-612595AEF5C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15724" y="3303129"/>
                  <a:ext cx="165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DB8B40-9B80-4E03-9AFE-5478160C6F74}"/>
                    </a:ext>
                  </a:extLst>
                </p14:cNvPr>
                <p14:cNvContentPartPr/>
                <p14:nvPr/>
              </p14:nvContentPartPr>
              <p14:xfrm>
                <a:off x="5712564" y="3329409"/>
                <a:ext cx="250920" cy="435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DB8B40-9B80-4E03-9AFE-5478160C6F7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03924" y="3320769"/>
                  <a:ext cx="2685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C408317-D9BF-4E81-9678-20BD8581559F}"/>
                    </a:ext>
                  </a:extLst>
                </p14:cNvPr>
                <p14:cNvContentPartPr/>
                <p14:nvPr/>
              </p14:nvContentPartPr>
              <p14:xfrm>
                <a:off x="5961324" y="3187209"/>
                <a:ext cx="12960" cy="46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C408317-D9BF-4E81-9678-20BD858155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52684" y="3178209"/>
                  <a:ext cx="30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C5F6F18-6D87-422F-8B8C-B3F997868B31}"/>
                    </a:ext>
                  </a:extLst>
                </p14:cNvPr>
                <p14:cNvContentPartPr/>
                <p14:nvPr/>
              </p14:nvContentPartPr>
              <p14:xfrm>
                <a:off x="5986524" y="3300249"/>
                <a:ext cx="111240" cy="116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C5F6F18-6D87-422F-8B8C-B3F997868B3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77884" y="3291249"/>
                  <a:ext cx="128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C49D41-0914-4AC4-98E1-FA75E55219F7}"/>
                    </a:ext>
                  </a:extLst>
                </p14:cNvPr>
                <p14:cNvContentPartPr/>
                <p14:nvPr/>
              </p14:nvContentPartPr>
              <p14:xfrm>
                <a:off x="6161844" y="3268209"/>
                <a:ext cx="129600" cy="163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C49D41-0914-4AC4-98E1-FA75E55219F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52844" y="3259209"/>
                  <a:ext cx="147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899020B-D90C-4EF1-BA4D-AD47E4412B58}"/>
                    </a:ext>
                  </a:extLst>
                </p14:cNvPr>
                <p14:cNvContentPartPr/>
                <p14:nvPr/>
              </p14:nvContentPartPr>
              <p14:xfrm>
                <a:off x="6318084" y="2952849"/>
                <a:ext cx="355680" cy="512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899020B-D90C-4EF1-BA4D-AD47E4412B5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09444" y="2944209"/>
                  <a:ext cx="3733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FE103C7-4417-48CC-9670-F0AEE136D0A1}"/>
                    </a:ext>
                  </a:extLst>
                </p14:cNvPr>
                <p14:cNvContentPartPr/>
                <p14:nvPr/>
              </p14:nvContentPartPr>
              <p14:xfrm>
                <a:off x="6600324" y="3430929"/>
                <a:ext cx="360" cy="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FE103C7-4417-48CC-9670-F0AEE136D0A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91324" y="34222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12859C6-E5EF-4C98-8696-BEC5D626D280}"/>
                    </a:ext>
                  </a:extLst>
                </p14:cNvPr>
                <p14:cNvContentPartPr/>
                <p14:nvPr/>
              </p14:nvContentPartPr>
              <p14:xfrm>
                <a:off x="3175279" y="4122358"/>
                <a:ext cx="77400" cy="201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12859C6-E5EF-4C98-8696-BEC5D626D28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66639" y="4113358"/>
                  <a:ext cx="95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FE62103-3803-465A-85D5-E3F485F190C1}"/>
                    </a:ext>
                  </a:extLst>
                </p14:cNvPr>
                <p14:cNvContentPartPr/>
                <p14:nvPr/>
              </p14:nvContentPartPr>
              <p14:xfrm>
                <a:off x="3003919" y="4029118"/>
                <a:ext cx="445680" cy="88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FE62103-3803-465A-85D5-E3F485F190C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95279" y="4020478"/>
                  <a:ext cx="463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A66912B-2D11-48C6-ADD8-CB8DA30D41DD}"/>
                    </a:ext>
                  </a:extLst>
                </p14:cNvPr>
                <p14:cNvContentPartPr/>
                <p14:nvPr/>
              </p14:nvContentPartPr>
              <p14:xfrm>
                <a:off x="3403159" y="3945598"/>
                <a:ext cx="240120" cy="379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A66912B-2D11-48C6-ADD8-CB8DA30D41D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94159" y="3936958"/>
                  <a:ext cx="2577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591EA37-3398-44E3-A71F-9124B9E8E43F}"/>
                    </a:ext>
                  </a:extLst>
                </p14:cNvPr>
                <p14:cNvContentPartPr/>
                <p14:nvPr/>
              </p14:nvContentPartPr>
              <p14:xfrm>
                <a:off x="3673519" y="4162318"/>
                <a:ext cx="173880" cy="136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591EA37-3398-44E3-A71F-9124B9E8E43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64879" y="4153678"/>
                  <a:ext cx="191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F36738C-5E67-44F4-8D30-91788B156F38}"/>
                    </a:ext>
                  </a:extLst>
                </p14:cNvPr>
                <p14:cNvContentPartPr/>
                <p14:nvPr/>
              </p14:nvContentPartPr>
              <p14:xfrm>
                <a:off x="3883759" y="4174918"/>
                <a:ext cx="136800" cy="140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F36738C-5E67-44F4-8D30-91788B156F3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74759" y="4165918"/>
                  <a:ext cx="154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B13B867-53C4-41E0-8C92-BD050A8F8653}"/>
                    </a:ext>
                  </a:extLst>
                </p14:cNvPr>
                <p14:cNvContentPartPr/>
                <p14:nvPr/>
              </p14:nvContentPartPr>
              <p14:xfrm>
                <a:off x="4047199" y="4163038"/>
                <a:ext cx="154800" cy="141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B13B867-53C4-41E0-8C92-BD050A8F865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38199" y="4154038"/>
                  <a:ext cx="172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8FDF41A-1B22-4B11-99DE-B252F8F2CE30}"/>
                    </a:ext>
                  </a:extLst>
                </p14:cNvPr>
                <p14:cNvContentPartPr/>
                <p14:nvPr/>
              </p14:nvContentPartPr>
              <p14:xfrm>
                <a:off x="4596919" y="4155118"/>
                <a:ext cx="54000" cy="127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8FDF41A-1B22-4B11-99DE-B252F8F2CE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587919" y="4146118"/>
                  <a:ext cx="71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228637-5212-428D-ABAD-33C0A70B2826}"/>
                    </a:ext>
                  </a:extLst>
                </p14:cNvPr>
                <p14:cNvContentPartPr/>
                <p14:nvPr/>
              </p14:nvContentPartPr>
              <p14:xfrm>
                <a:off x="4654159" y="4053598"/>
                <a:ext cx="3600" cy="19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228637-5212-428D-ABAD-33C0A70B282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45519" y="4044598"/>
                  <a:ext cx="21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571D5D4-F184-48A1-AD74-F92206CA81AD}"/>
                    </a:ext>
                  </a:extLst>
                </p14:cNvPr>
                <p14:cNvContentPartPr/>
                <p14:nvPr/>
              </p14:nvContentPartPr>
              <p14:xfrm>
                <a:off x="4696999" y="4066198"/>
                <a:ext cx="221400" cy="235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571D5D4-F184-48A1-AD74-F92206CA81A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87999" y="4057198"/>
                  <a:ext cx="23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94C0C98-BDD8-422E-82DB-AFA9DA52F61E}"/>
                    </a:ext>
                  </a:extLst>
                </p14:cNvPr>
                <p14:cNvContentPartPr/>
                <p14:nvPr/>
              </p14:nvContentPartPr>
              <p14:xfrm>
                <a:off x="5274799" y="4101118"/>
                <a:ext cx="220320" cy="165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94C0C98-BDD8-422E-82DB-AFA9DA52F61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65799" y="4092118"/>
                  <a:ext cx="237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12F07DA-52A2-4B0D-B772-F25A4D23F403}"/>
                    </a:ext>
                  </a:extLst>
                </p14:cNvPr>
                <p14:cNvContentPartPr/>
                <p14:nvPr/>
              </p14:nvContentPartPr>
              <p14:xfrm>
                <a:off x="5586199" y="4096798"/>
                <a:ext cx="113760" cy="153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12F07DA-52A2-4B0D-B772-F25A4D23F40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77559" y="4088158"/>
                  <a:ext cx="131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2580E94-EBEE-46D6-84B1-68F91273505C}"/>
                    </a:ext>
                  </a:extLst>
                </p14:cNvPr>
                <p14:cNvContentPartPr/>
                <p14:nvPr/>
              </p14:nvContentPartPr>
              <p14:xfrm>
                <a:off x="5864119" y="3724198"/>
                <a:ext cx="284040" cy="578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2580E94-EBEE-46D6-84B1-68F91273505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55119" y="3715198"/>
                  <a:ext cx="30168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5AB6E73-5E12-4675-8E88-4FD7DD60D0A8}"/>
                    </a:ext>
                  </a:extLst>
                </p14:cNvPr>
                <p14:cNvContentPartPr/>
                <p14:nvPr/>
              </p14:nvContentPartPr>
              <p14:xfrm>
                <a:off x="5791759" y="4013998"/>
                <a:ext cx="286920" cy="43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5AB6E73-5E12-4675-8E88-4FD7DD60D0A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83119" y="4004998"/>
                  <a:ext cx="304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B27B89F-CE24-477C-A733-44F876C628FB}"/>
                    </a:ext>
                  </a:extLst>
                </p14:cNvPr>
                <p14:cNvContentPartPr/>
                <p14:nvPr/>
              </p14:nvContentPartPr>
              <p14:xfrm>
                <a:off x="6288559" y="4017958"/>
                <a:ext cx="228240" cy="238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B27B89F-CE24-477C-A733-44F876C628F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79919" y="4009318"/>
                  <a:ext cx="245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24EEDE9-5ACA-41C0-8E9A-B41F4ACAAD01}"/>
                    </a:ext>
                  </a:extLst>
                </p14:cNvPr>
                <p14:cNvContentPartPr/>
                <p14:nvPr/>
              </p14:nvContentPartPr>
              <p14:xfrm>
                <a:off x="6577279" y="4114078"/>
                <a:ext cx="101880" cy="129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24EEDE9-5ACA-41C0-8E9A-B41F4ACAAD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568279" y="4105078"/>
                  <a:ext cx="119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D1A1845-3F35-4244-A5AE-3ABA2D239D7B}"/>
                    </a:ext>
                  </a:extLst>
                </p14:cNvPr>
                <p14:cNvContentPartPr/>
                <p14:nvPr/>
              </p14:nvContentPartPr>
              <p14:xfrm>
                <a:off x="6903799" y="3692518"/>
                <a:ext cx="229320" cy="5691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D1A1845-3F35-4244-A5AE-3ABA2D239D7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94799" y="3683518"/>
                  <a:ext cx="24696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BB9842C-BB1C-4672-91E7-A0CE1414B2DB}"/>
                    </a:ext>
                  </a:extLst>
                </p14:cNvPr>
                <p14:cNvContentPartPr/>
                <p14:nvPr/>
              </p14:nvContentPartPr>
              <p14:xfrm>
                <a:off x="6827119" y="4106878"/>
                <a:ext cx="159840" cy="28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BB9842C-BB1C-4672-91E7-A0CE1414B2D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18119" y="4098238"/>
                  <a:ext cx="177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D0C52C4-C367-44E9-A9CF-5094B3F4D108}"/>
                    </a:ext>
                  </a:extLst>
                </p14:cNvPr>
                <p14:cNvContentPartPr/>
                <p14:nvPr/>
              </p14:nvContentPartPr>
              <p14:xfrm>
                <a:off x="7097119" y="3632758"/>
                <a:ext cx="342000" cy="700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D0C52C4-C367-44E9-A9CF-5094B3F4D10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88479" y="3624118"/>
                  <a:ext cx="35964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2CAEEAB-4EF6-4433-8CA4-AE3DE2198029}"/>
                    </a:ext>
                  </a:extLst>
                </p14:cNvPr>
                <p14:cNvContentPartPr/>
                <p14:nvPr/>
              </p14:nvContentPartPr>
              <p14:xfrm>
                <a:off x="7105759" y="4100758"/>
                <a:ext cx="177480" cy="26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2CAEEAB-4EF6-4433-8CA4-AE3DE219802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097119" y="4091758"/>
                  <a:ext cx="195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E78D17A-9065-4879-AF7F-29D689C23479}"/>
                    </a:ext>
                  </a:extLst>
                </p14:cNvPr>
                <p14:cNvContentPartPr/>
                <p14:nvPr/>
              </p14:nvContentPartPr>
              <p14:xfrm>
                <a:off x="7284319" y="3952078"/>
                <a:ext cx="145800" cy="320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E78D17A-9065-4879-AF7F-29D689C2347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75679" y="3943078"/>
                  <a:ext cx="1634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A284D60-E6FC-4994-B171-38A453BD3756}"/>
                    </a:ext>
                  </a:extLst>
                </p14:cNvPr>
                <p14:cNvContentPartPr/>
                <p14:nvPr/>
              </p14:nvContentPartPr>
              <p14:xfrm>
                <a:off x="7423999" y="4080238"/>
                <a:ext cx="80640" cy="154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A284D60-E6FC-4994-B171-38A453BD375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15359" y="4071238"/>
                  <a:ext cx="98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665445E-7A31-4513-B885-24865FC180B2}"/>
                    </a:ext>
                  </a:extLst>
                </p14:cNvPr>
                <p14:cNvContentPartPr/>
                <p14:nvPr/>
              </p14:nvContentPartPr>
              <p14:xfrm>
                <a:off x="7611199" y="3908518"/>
                <a:ext cx="124920" cy="308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665445E-7A31-4513-B885-24865FC180B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02559" y="3899878"/>
                  <a:ext cx="142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B1DAC07-F259-419E-B6DB-B145029798DF}"/>
                    </a:ext>
                  </a:extLst>
                </p14:cNvPr>
                <p14:cNvContentPartPr/>
                <p14:nvPr/>
              </p14:nvContentPartPr>
              <p14:xfrm>
                <a:off x="7718119" y="4062238"/>
                <a:ext cx="122760" cy="128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B1DAC07-F259-419E-B6DB-B145029798D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09119" y="4053598"/>
                  <a:ext cx="140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B0D99C9-DF49-4F71-8D3F-BC1ECAA1233A}"/>
                    </a:ext>
                  </a:extLst>
                </p14:cNvPr>
                <p14:cNvContentPartPr/>
                <p14:nvPr/>
              </p14:nvContentPartPr>
              <p14:xfrm>
                <a:off x="7861759" y="4101478"/>
                <a:ext cx="151920" cy="90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B0D99C9-DF49-4F71-8D3F-BC1ECAA1233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853119" y="4092838"/>
                  <a:ext cx="169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4194224-74B9-4439-8FF6-9BB27E55B408}"/>
                    </a:ext>
                  </a:extLst>
                </p14:cNvPr>
                <p14:cNvContentPartPr/>
                <p14:nvPr/>
              </p14:nvContentPartPr>
              <p14:xfrm>
                <a:off x="8073439" y="3819238"/>
                <a:ext cx="300600" cy="411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4194224-74B9-4439-8FF6-9BB27E55B40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64439" y="3810598"/>
                  <a:ext cx="3182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ABC210E-0C5A-44A6-BDF5-0AF117890B43}"/>
                    </a:ext>
                  </a:extLst>
                </p14:cNvPr>
                <p14:cNvContentPartPr/>
                <p14:nvPr/>
              </p14:nvContentPartPr>
              <p14:xfrm>
                <a:off x="8551519" y="3972958"/>
                <a:ext cx="240480" cy="243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ABC210E-0C5A-44A6-BDF5-0AF117890B4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542519" y="3964318"/>
                  <a:ext cx="258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32BDE06-6D5A-4D7C-8B91-7F49BF6A51C9}"/>
                    </a:ext>
                  </a:extLst>
                </p14:cNvPr>
                <p14:cNvContentPartPr/>
                <p14:nvPr/>
              </p14:nvContentPartPr>
              <p14:xfrm>
                <a:off x="8959039" y="3648598"/>
                <a:ext cx="283680" cy="497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32BDE06-6D5A-4D7C-8B91-7F49BF6A51C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950039" y="3639958"/>
                  <a:ext cx="3013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33F0F50-01A1-467E-9DB0-244C150F44BF}"/>
                    </a:ext>
                  </a:extLst>
                </p14:cNvPr>
                <p14:cNvContentPartPr/>
                <p14:nvPr/>
              </p14:nvContentPartPr>
              <p14:xfrm>
                <a:off x="8876959" y="3928318"/>
                <a:ext cx="378000" cy="96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33F0F50-01A1-467E-9DB0-244C150F44B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67959" y="3919678"/>
                  <a:ext cx="395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07FECD6-D888-4C37-A951-C55D259C03A1}"/>
                    </a:ext>
                  </a:extLst>
                </p14:cNvPr>
                <p14:cNvContentPartPr/>
                <p14:nvPr/>
              </p14:nvContentPartPr>
              <p14:xfrm>
                <a:off x="9121039" y="4004278"/>
                <a:ext cx="131760" cy="117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07FECD6-D888-4C37-A951-C55D259C03A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112039" y="3995638"/>
                  <a:ext cx="149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253D02A-1D9D-4755-97AE-B58A45686C44}"/>
                    </a:ext>
                  </a:extLst>
                </p14:cNvPr>
                <p14:cNvContentPartPr/>
                <p14:nvPr/>
              </p14:nvContentPartPr>
              <p14:xfrm>
                <a:off x="9448999" y="3656158"/>
                <a:ext cx="252360" cy="497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253D02A-1D9D-4755-97AE-B58A45686C4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440359" y="3647158"/>
                  <a:ext cx="2700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27FBDD8-70DD-4496-8C9C-7D0C0DADFCCE}"/>
                    </a:ext>
                  </a:extLst>
                </p14:cNvPr>
                <p14:cNvContentPartPr/>
                <p14:nvPr/>
              </p14:nvContentPartPr>
              <p14:xfrm>
                <a:off x="9374479" y="3960358"/>
                <a:ext cx="293760" cy="196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27FBDD8-70DD-4496-8C9C-7D0C0DADFCC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365479" y="3951718"/>
                  <a:ext cx="311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74E3B27-1179-458C-8ACA-6B32E8E829EB}"/>
                    </a:ext>
                  </a:extLst>
                </p14:cNvPr>
                <p14:cNvContentPartPr/>
                <p14:nvPr/>
              </p14:nvContentPartPr>
              <p14:xfrm>
                <a:off x="9780559" y="3835438"/>
                <a:ext cx="6840" cy="15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74E3B27-1179-458C-8ACA-6B32E8E829E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771919" y="3826438"/>
                  <a:ext cx="24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B9C146A-ADA0-4444-9805-BDC90A1E24BA}"/>
                    </a:ext>
                  </a:extLst>
                </p14:cNvPr>
                <p14:cNvContentPartPr/>
                <p14:nvPr/>
              </p14:nvContentPartPr>
              <p14:xfrm>
                <a:off x="9738439" y="3964318"/>
                <a:ext cx="168840" cy="197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B9C146A-ADA0-4444-9805-BDC90A1E24B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29799" y="3955318"/>
                  <a:ext cx="186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16978D6-B91C-43D1-AEDE-9CC9B31DB4C5}"/>
                    </a:ext>
                  </a:extLst>
                </p14:cNvPr>
                <p14:cNvContentPartPr/>
                <p14:nvPr/>
              </p14:nvContentPartPr>
              <p14:xfrm>
                <a:off x="10116079" y="3680998"/>
                <a:ext cx="229320" cy="474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16978D6-B91C-43D1-AEDE-9CC9B31DB4C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107439" y="3671998"/>
                  <a:ext cx="2469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5B17A18-46C8-4EBF-8F7A-929BAC9510DC}"/>
                    </a:ext>
                  </a:extLst>
                </p14:cNvPr>
                <p14:cNvContentPartPr/>
                <p14:nvPr/>
              </p14:nvContentPartPr>
              <p14:xfrm>
                <a:off x="10044079" y="3936958"/>
                <a:ext cx="303480" cy="236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5B17A18-46C8-4EBF-8F7A-929BAC9510D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35079" y="3928318"/>
                  <a:ext cx="321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609172C-C8CF-4556-AD75-44A7DBA5BEF4}"/>
                    </a:ext>
                  </a:extLst>
                </p14:cNvPr>
                <p14:cNvContentPartPr/>
                <p14:nvPr/>
              </p14:nvContentPartPr>
              <p14:xfrm>
                <a:off x="10485439" y="3830038"/>
                <a:ext cx="2160" cy="11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609172C-C8CF-4556-AD75-44A7DBA5BEF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476439" y="3821398"/>
                  <a:ext cx="19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48C991A-B96F-4945-BDFB-7CB75D98E040}"/>
                    </a:ext>
                  </a:extLst>
                </p14:cNvPr>
                <p14:cNvContentPartPr/>
                <p14:nvPr/>
              </p14:nvContentPartPr>
              <p14:xfrm>
                <a:off x="10472839" y="4015438"/>
                <a:ext cx="93960" cy="132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48C991A-B96F-4945-BDFB-7CB75D98E04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464199" y="4006798"/>
                  <a:ext cx="111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13BEE8F-BD46-421B-8D3C-CA25C0A2022E}"/>
                    </a:ext>
                  </a:extLst>
                </p14:cNvPr>
                <p14:cNvContentPartPr/>
                <p14:nvPr/>
              </p14:nvContentPartPr>
              <p14:xfrm>
                <a:off x="10684519" y="4020118"/>
                <a:ext cx="141120" cy="145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13BEE8F-BD46-421B-8D3C-CA25C0A2022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675879" y="4011118"/>
                  <a:ext cx="158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6CA8F8F-40EA-489C-AC0D-843940DD9AC4}"/>
                    </a:ext>
                  </a:extLst>
                </p14:cNvPr>
                <p14:cNvContentPartPr/>
                <p14:nvPr/>
              </p14:nvContentPartPr>
              <p14:xfrm>
                <a:off x="11021479" y="3779998"/>
                <a:ext cx="184320" cy="420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6CA8F8F-40EA-489C-AC0D-843940DD9AC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12479" y="3770998"/>
                  <a:ext cx="2019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70B1661-F810-44AC-A9F5-A57D96779683}"/>
                    </a:ext>
                  </a:extLst>
                </p14:cNvPr>
                <p14:cNvContentPartPr/>
                <p14:nvPr/>
              </p14:nvContentPartPr>
              <p14:xfrm>
                <a:off x="672919" y="4171318"/>
                <a:ext cx="275040" cy="331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70B1661-F810-44AC-A9F5-A57D9677968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3919" y="4162318"/>
                  <a:ext cx="2926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1E1F308-DC2D-4AF7-90EE-5ECD68D9A6DF}"/>
                    </a:ext>
                  </a:extLst>
                </p14:cNvPr>
                <p14:cNvContentPartPr/>
                <p14:nvPr/>
              </p14:nvContentPartPr>
              <p14:xfrm>
                <a:off x="863719" y="4338358"/>
                <a:ext cx="102960" cy="149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1E1F308-DC2D-4AF7-90EE-5ECD68D9A6D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55079" y="4329718"/>
                  <a:ext cx="120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72361EE-B90E-4FF5-BDA6-A614C90086F8}"/>
                    </a:ext>
                  </a:extLst>
                </p14:cNvPr>
                <p14:cNvContentPartPr/>
                <p14:nvPr/>
              </p14:nvContentPartPr>
              <p14:xfrm>
                <a:off x="1017079" y="4330798"/>
                <a:ext cx="138240" cy="133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72361EE-B90E-4FF5-BDA6-A614C90086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08079" y="4321798"/>
                  <a:ext cx="155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59C8AEF-C7C7-4513-B0D7-618BBC43ED29}"/>
                    </a:ext>
                  </a:extLst>
                </p14:cNvPr>
                <p14:cNvContentPartPr/>
                <p14:nvPr/>
              </p14:nvContentPartPr>
              <p14:xfrm>
                <a:off x="1246039" y="4262398"/>
                <a:ext cx="138600" cy="151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59C8AEF-C7C7-4513-B0D7-618BBC43ED2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37039" y="4253398"/>
                  <a:ext cx="156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A6DB250-6A5D-451F-AEA1-1DF55EC9E366}"/>
                    </a:ext>
                  </a:extLst>
                </p14:cNvPr>
                <p14:cNvContentPartPr/>
                <p14:nvPr/>
              </p14:nvContentPartPr>
              <p14:xfrm>
                <a:off x="1511359" y="4017598"/>
                <a:ext cx="146880" cy="372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A6DB250-6A5D-451F-AEA1-1DF55EC9E36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502359" y="4008958"/>
                  <a:ext cx="164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AF321C8-6259-4A02-BBE5-8142D87021D1}"/>
                    </a:ext>
                  </a:extLst>
                </p14:cNvPr>
                <p14:cNvContentPartPr/>
                <p14:nvPr/>
              </p14:nvContentPartPr>
              <p14:xfrm>
                <a:off x="1603159" y="4241518"/>
                <a:ext cx="158040" cy="157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AF321C8-6259-4A02-BBE5-8142D87021D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94159" y="4232518"/>
                  <a:ext cx="175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92C0DEA-F0AD-464C-B260-9E91F433BFF8}"/>
                    </a:ext>
                  </a:extLst>
                </p14:cNvPr>
                <p14:cNvContentPartPr/>
                <p14:nvPr/>
              </p14:nvContentPartPr>
              <p14:xfrm>
                <a:off x="1829959" y="4173118"/>
                <a:ext cx="145080" cy="183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92C0DEA-F0AD-464C-B260-9E91F433BFF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821319" y="4164118"/>
                  <a:ext cx="162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E229710-C228-4C0D-94D0-4BA946960E41}"/>
                    </a:ext>
                  </a:extLst>
                </p14:cNvPr>
                <p14:cNvContentPartPr/>
                <p14:nvPr/>
              </p14:nvContentPartPr>
              <p14:xfrm>
                <a:off x="2029039" y="4228918"/>
                <a:ext cx="21600" cy="118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E229710-C228-4C0D-94D0-4BA946960E4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020399" y="4219918"/>
                  <a:ext cx="39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B0FC4A5-73EB-426F-8D83-D5352D2EA7AB}"/>
                    </a:ext>
                  </a:extLst>
                </p14:cNvPr>
                <p14:cNvContentPartPr/>
                <p14:nvPr/>
              </p14:nvContentPartPr>
              <p14:xfrm>
                <a:off x="2174479" y="4077718"/>
                <a:ext cx="1800" cy="16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B0FC4A5-73EB-426F-8D83-D5352D2EA7A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165839" y="4068718"/>
                  <a:ext cx="19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6621C2B-EDCC-4DEC-8A13-68C916772646}"/>
                    </a:ext>
                  </a:extLst>
                </p14:cNvPr>
                <p14:cNvContentPartPr/>
                <p14:nvPr/>
              </p14:nvContentPartPr>
              <p14:xfrm>
                <a:off x="2153239" y="4220638"/>
                <a:ext cx="125640" cy="147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6621C2B-EDCC-4DEC-8A13-68C91677264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44239" y="4211638"/>
                  <a:ext cx="143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CEFD18F-EAE4-42B8-A825-582294A5802A}"/>
                    </a:ext>
                  </a:extLst>
                </p14:cNvPr>
                <p14:cNvContentPartPr/>
                <p14:nvPr/>
              </p14:nvContentPartPr>
              <p14:xfrm>
                <a:off x="2316679" y="4209118"/>
                <a:ext cx="211320" cy="147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CEFD18F-EAE4-42B8-A825-582294A5802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08039" y="4200478"/>
                  <a:ext cx="228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B710364-BC86-4CE1-AF4A-72462BE68E7A}"/>
                    </a:ext>
                  </a:extLst>
                </p14:cNvPr>
                <p14:cNvContentPartPr/>
                <p14:nvPr/>
              </p14:nvContentPartPr>
              <p14:xfrm>
                <a:off x="2684239" y="4187518"/>
                <a:ext cx="43560" cy="158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B710364-BC86-4CE1-AF4A-72462BE68E7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75239" y="4178518"/>
                  <a:ext cx="61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59B11D9-56A5-4AA5-BD16-06EE5B785031}"/>
                    </a:ext>
                  </a:extLst>
                </p14:cNvPr>
                <p14:cNvContentPartPr/>
                <p14:nvPr/>
              </p14:nvContentPartPr>
              <p14:xfrm>
                <a:off x="753559" y="4764238"/>
                <a:ext cx="216720" cy="255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59B11D9-56A5-4AA5-BD16-06EE5B78503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44559" y="4755238"/>
                  <a:ext cx="234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2B4A579-C26F-4629-924B-95F5354410B9}"/>
                    </a:ext>
                  </a:extLst>
                </p14:cNvPr>
                <p14:cNvContentPartPr/>
                <p14:nvPr/>
              </p14:nvContentPartPr>
              <p14:xfrm>
                <a:off x="1009159" y="4775398"/>
                <a:ext cx="219240" cy="220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2B4A579-C26F-4629-924B-95F5354410B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00519" y="4766398"/>
                  <a:ext cx="236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E2319A6-C1D8-4943-AEDA-9C43B84682E4}"/>
                    </a:ext>
                  </a:extLst>
                </p14:cNvPr>
                <p14:cNvContentPartPr/>
                <p14:nvPr/>
              </p14:nvContentPartPr>
              <p14:xfrm>
                <a:off x="1282399" y="4816798"/>
                <a:ext cx="43920" cy="164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E2319A6-C1D8-4943-AEDA-9C43B84682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73759" y="4808158"/>
                  <a:ext cx="61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58BEA78-FF06-405C-8EFD-DCE43C223D4E}"/>
                    </a:ext>
                  </a:extLst>
                </p14:cNvPr>
                <p14:cNvContentPartPr/>
                <p14:nvPr/>
              </p14:nvContentPartPr>
              <p14:xfrm>
                <a:off x="1375999" y="4697638"/>
                <a:ext cx="21960" cy="19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58BEA78-FF06-405C-8EFD-DCE43C223D4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67359" y="4688638"/>
                  <a:ext cx="39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0D8815A-3631-45CD-9B80-CA0E7B9479B9}"/>
                    </a:ext>
                  </a:extLst>
                </p14:cNvPr>
                <p14:cNvContentPartPr/>
                <p14:nvPr/>
              </p14:nvContentPartPr>
              <p14:xfrm>
                <a:off x="1430719" y="4811038"/>
                <a:ext cx="196560" cy="173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0D8815A-3631-45CD-9B80-CA0E7B9479B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421719" y="4802038"/>
                  <a:ext cx="214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2E8A1D5-0B63-4B8A-9565-ED61141AF365}"/>
                    </a:ext>
                  </a:extLst>
                </p14:cNvPr>
                <p14:cNvContentPartPr/>
                <p14:nvPr/>
              </p14:nvContentPartPr>
              <p14:xfrm>
                <a:off x="1576879" y="4521598"/>
                <a:ext cx="192240" cy="405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2E8A1D5-0B63-4B8A-9565-ED61141AF36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568239" y="4512598"/>
                  <a:ext cx="2098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5C20E0F-3F0C-40A8-9A89-0CE38D515910}"/>
                    </a:ext>
                  </a:extLst>
                </p14:cNvPr>
                <p14:cNvContentPartPr/>
                <p14:nvPr/>
              </p14:nvContentPartPr>
              <p14:xfrm>
                <a:off x="1685239" y="4787278"/>
                <a:ext cx="329400" cy="167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5C20E0F-3F0C-40A8-9A89-0CE38D51591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676599" y="4778278"/>
                  <a:ext cx="347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41217EE-8F74-4F41-85BE-F55691E3EA42}"/>
                    </a:ext>
                  </a:extLst>
                </p14:cNvPr>
                <p14:cNvContentPartPr/>
                <p14:nvPr/>
              </p14:nvContentPartPr>
              <p14:xfrm>
                <a:off x="2138839" y="4775398"/>
                <a:ext cx="62640" cy="158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41217EE-8F74-4F41-85BE-F55691E3EA4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30199" y="4766398"/>
                  <a:ext cx="80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BD11259-2782-4614-B704-82EACE7CF7D7}"/>
                    </a:ext>
                  </a:extLst>
                </p14:cNvPr>
                <p14:cNvContentPartPr/>
                <p14:nvPr/>
              </p14:nvContentPartPr>
              <p14:xfrm>
                <a:off x="2257639" y="4752718"/>
                <a:ext cx="176040" cy="223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BD11259-2782-4614-B704-82EACE7CF7D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248999" y="4743718"/>
                  <a:ext cx="193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C9BBC9F-189D-4A5E-8A38-378AEA385438}"/>
                    </a:ext>
                  </a:extLst>
                </p14:cNvPr>
                <p14:cNvContentPartPr/>
                <p14:nvPr/>
              </p14:nvContentPartPr>
              <p14:xfrm>
                <a:off x="2916799" y="4506118"/>
                <a:ext cx="212040" cy="443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C9BBC9F-189D-4A5E-8A38-378AEA38543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908159" y="4497478"/>
                  <a:ext cx="2296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807CCE1-5B55-4883-A9B2-6A15265D63D8}"/>
                    </a:ext>
                  </a:extLst>
                </p14:cNvPr>
                <p14:cNvContentPartPr/>
                <p14:nvPr/>
              </p14:nvContentPartPr>
              <p14:xfrm>
                <a:off x="2809879" y="4694398"/>
                <a:ext cx="388440" cy="103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807CCE1-5B55-4883-A9B2-6A15265D63D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801239" y="4685398"/>
                  <a:ext cx="406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8C9F11A-F3E1-4E81-98B7-4EECEBAC5C4B}"/>
                    </a:ext>
                  </a:extLst>
                </p14:cNvPr>
                <p14:cNvContentPartPr/>
                <p14:nvPr/>
              </p14:nvContentPartPr>
              <p14:xfrm>
                <a:off x="3147559" y="4745518"/>
                <a:ext cx="178920" cy="134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8C9F11A-F3E1-4E81-98B7-4EECEBAC5C4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138919" y="4736518"/>
                  <a:ext cx="19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14FCAD5-E1CA-41D3-A659-2D6B99D91AB6}"/>
                    </a:ext>
                  </a:extLst>
                </p14:cNvPr>
                <p14:cNvContentPartPr/>
                <p14:nvPr/>
              </p14:nvContentPartPr>
              <p14:xfrm>
                <a:off x="3748759" y="4635718"/>
                <a:ext cx="160920" cy="189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14FCAD5-E1CA-41D3-A659-2D6B99D91AB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740119" y="4626718"/>
                  <a:ext cx="178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4EB3182-087E-4488-BEA8-EA3E8F1562C6}"/>
                    </a:ext>
                  </a:extLst>
                </p14:cNvPr>
                <p14:cNvContentPartPr/>
                <p14:nvPr/>
              </p14:nvContentPartPr>
              <p14:xfrm>
                <a:off x="3991039" y="4656598"/>
                <a:ext cx="112680" cy="140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4EB3182-087E-4488-BEA8-EA3E8F1562C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82039" y="4647958"/>
                  <a:ext cx="130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618F333-13D1-464E-9AC8-6144D4E7C716}"/>
                    </a:ext>
                  </a:extLst>
                </p14:cNvPr>
                <p14:cNvContentPartPr/>
                <p14:nvPr/>
              </p14:nvContentPartPr>
              <p14:xfrm>
                <a:off x="4172479" y="4679998"/>
                <a:ext cx="152640" cy="124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618F333-13D1-464E-9AC8-6144D4E7C71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63839" y="4670998"/>
                  <a:ext cx="170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A303989-9B65-4FBE-BB9A-D44F8832BDED}"/>
                    </a:ext>
                  </a:extLst>
                </p14:cNvPr>
                <p14:cNvContentPartPr/>
                <p14:nvPr/>
              </p14:nvContentPartPr>
              <p14:xfrm>
                <a:off x="4489639" y="4658758"/>
                <a:ext cx="128520" cy="144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A303989-9B65-4FBE-BB9A-D44F8832BDE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480639" y="4650118"/>
                  <a:ext cx="146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A63E834-14E7-43F1-A6A9-53F233B9A4CC}"/>
                    </a:ext>
                  </a:extLst>
                </p14:cNvPr>
                <p14:cNvContentPartPr/>
                <p14:nvPr/>
              </p14:nvContentPartPr>
              <p14:xfrm>
                <a:off x="4762519" y="4443118"/>
                <a:ext cx="167760" cy="358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A63E834-14E7-43F1-A6A9-53F233B9A4C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753879" y="4434118"/>
                  <a:ext cx="1854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B6BB275-626F-4434-B27B-F1D1B64AD549}"/>
                    </a:ext>
                  </a:extLst>
                </p14:cNvPr>
                <p14:cNvContentPartPr/>
                <p14:nvPr/>
              </p14:nvContentPartPr>
              <p14:xfrm>
                <a:off x="4910479" y="4629238"/>
                <a:ext cx="128520" cy="153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B6BB275-626F-4434-B27B-F1D1B64AD54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901839" y="4620598"/>
                  <a:ext cx="146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F996EE2-187F-4BA9-925A-E0393354B589}"/>
                    </a:ext>
                  </a:extLst>
                </p14:cNvPr>
                <p14:cNvContentPartPr/>
                <p14:nvPr/>
              </p14:nvContentPartPr>
              <p14:xfrm>
                <a:off x="5140159" y="4641478"/>
                <a:ext cx="159120" cy="162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F996EE2-187F-4BA9-925A-E0393354B58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131519" y="4632478"/>
                  <a:ext cx="176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C07CE2A-275B-4A15-9CF7-9B1EA700C659}"/>
                    </a:ext>
                  </a:extLst>
                </p14:cNvPr>
                <p14:cNvContentPartPr/>
                <p14:nvPr/>
              </p14:nvContentPartPr>
              <p14:xfrm>
                <a:off x="5222959" y="4413238"/>
                <a:ext cx="239040" cy="410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C07CE2A-275B-4A15-9CF7-9B1EA700C65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14319" y="4404238"/>
                  <a:ext cx="2566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11067B0-66BB-4793-94DB-F6E9B53FC871}"/>
                    </a:ext>
                  </a:extLst>
                </p14:cNvPr>
                <p14:cNvContentPartPr/>
                <p14:nvPr/>
              </p14:nvContentPartPr>
              <p14:xfrm>
                <a:off x="5401159" y="4633918"/>
                <a:ext cx="168480" cy="173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11067B0-66BB-4793-94DB-F6E9B53FC87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92519" y="4625278"/>
                  <a:ext cx="186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CF19CCC-996F-4480-A0E8-6298FFEDB710}"/>
                    </a:ext>
                  </a:extLst>
                </p14:cNvPr>
                <p14:cNvContentPartPr/>
                <p14:nvPr/>
              </p14:nvContentPartPr>
              <p14:xfrm>
                <a:off x="6068959" y="4376158"/>
                <a:ext cx="193680" cy="423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CF19CCC-996F-4480-A0E8-6298FFEDB71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059959" y="4367518"/>
                  <a:ext cx="2113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CB29D84-5F2B-4BEF-8766-78EE3E777782}"/>
                    </a:ext>
                  </a:extLst>
                </p14:cNvPr>
                <p14:cNvContentPartPr/>
                <p14:nvPr/>
              </p14:nvContentPartPr>
              <p14:xfrm>
                <a:off x="5959159" y="4550758"/>
                <a:ext cx="347760" cy="1123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CB29D84-5F2B-4BEF-8766-78EE3E77778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950519" y="4541758"/>
                  <a:ext cx="365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C08D474-4667-46FD-83D6-56981593CDDA}"/>
                    </a:ext>
                  </a:extLst>
                </p14:cNvPr>
                <p14:cNvContentPartPr/>
                <p14:nvPr/>
              </p14:nvContentPartPr>
              <p14:xfrm>
                <a:off x="6376759" y="4348078"/>
                <a:ext cx="190440" cy="386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C08D474-4667-46FD-83D6-56981593CDD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368119" y="4339078"/>
                  <a:ext cx="2080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CEA702E-C1FF-4A51-B796-ABC3872E9FD0}"/>
                    </a:ext>
                  </a:extLst>
                </p14:cNvPr>
                <p14:cNvContentPartPr/>
                <p14:nvPr/>
              </p14:nvContentPartPr>
              <p14:xfrm>
                <a:off x="6607519" y="4588558"/>
                <a:ext cx="161280" cy="130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CEA702E-C1FF-4A51-B796-ABC3872E9FD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598519" y="4579558"/>
                  <a:ext cx="178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EED6607-FDB6-4138-AB79-3759AF4EB9D6}"/>
                    </a:ext>
                  </a:extLst>
                </p14:cNvPr>
                <p14:cNvContentPartPr/>
                <p14:nvPr/>
              </p14:nvContentPartPr>
              <p14:xfrm>
                <a:off x="6961039" y="4334038"/>
                <a:ext cx="189720" cy="4622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EED6607-FDB6-4138-AB79-3759AF4EB9D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952039" y="4325398"/>
                  <a:ext cx="2073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885DE73-2AA2-47B1-87CA-127B956E6185}"/>
                    </a:ext>
                  </a:extLst>
                </p14:cNvPr>
                <p14:cNvContentPartPr/>
                <p14:nvPr/>
              </p14:nvContentPartPr>
              <p14:xfrm>
                <a:off x="6859519" y="4517638"/>
                <a:ext cx="406080" cy="709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885DE73-2AA2-47B1-87CA-127B956E618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850519" y="4508998"/>
                  <a:ext cx="423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C858E29-31F3-49CD-8201-D9F30E548DB0}"/>
                    </a:ext>
                  </a:extLst>
                </p14:cNvPr>
                <p14:cNvContentPartPr/>
                <p14:nvPr/>
              </p14:nvContentPartPr>
              <p14:xfrm>
                <a:off x="7568719" y="4313518"/>
                <a:ext cx="175680" cy="450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C858E29-31F3-49CD-8201-D9F30E548DB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560079" y="4304878"/>
                  <a:ext cx="1933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5B362B9-9B25-4EC4-90AB-9E5B8745FB23}"/>
                    </a:ext>
                  </a:extLst>
                </p14:cNvPr>
                <p14:cNvContentPartPr/>
                <p14:nvPr/>
              </p14:nvContentPartPr>
              <p14:xfrm>
                <a:off x="7473319" y="4507198"/>
                <a:ext cx="345240" cy="49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5B362B9-9B25-4EC4-90AB-9E5B8745FB2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464319" y="4498198"/>
                  <a:ext cx="362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F764BA9-620B-4E50-81EB-62D6B1E2E6E6}"/>
                    </a:ext>
                  </a:extLst>
                </p14:cNvPr>
                <p14:cNvContentPartPr/>
                <p14:nvPr/>
              </p14:nvContentPartPr>
              <p14:xfrm>
                <a:off x="7789759" y="4251598"/>
                <a:ext cx="226800" cy="457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F764BA9-620B-4E50-81EB-62D6B1E2E6E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80759" y="4242958"/>
                  <a:ext cx="2444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95D7CE4-69AC-406C-B02E-6F2539BC5AA7}"/>
                    </a:ext>
                  </a:extLst>
                </p14:cNvPr>
                <p14:cNvContentPartPr/>
                <p14:nvPr/>
              </p14:nvContentPartPr>
              <p14:xfrm>
                <a:off x="8024839" y="4507558"/>
                <a:ext cx="178200" cy="204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95D7CE4-69AC-406C-B02E-6F2539BC5AA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016199" y="4498558"/>
                  <a:ext cx="195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FA3386C-F749-48A6-91C5-79F0B9ED80DC}"/>
                    </a:ext>
                  </a:extLst>
                </p14:cNvPr>
                <p14:cNvContentPartPr/>
                <p14:nvPr/>
              </p14:nvContentPartPr>
              <p14:xfrm>
                <a:off x="8546479" y="4476598"/>
                <a:ext cx="312120" cy="167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FA3386C-F749-48A6-91C5-79F0B9ED80D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537839" y="4467958"/>
                  <a:ext cx="329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7C14FCA-447C-4787-9946-634F288FE9DF}"/>
                    </a:ext>
                  </a:extLst>
                </p14:cNvPr>
                <p14:cNvContentPartPr/>
                <p14:nvPr/>
              </p14:nvContentPartPr>
              <p14:xfrm>
                <a:off x="8950399" y="4472998"/>
                <a:ext cx="174960" cy="138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7C14FCA-447C-4787-9946-634F288FE9D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41759" y="4464358"/>
                  <a:ext cx="192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ECBD371-A3F4-48EA-B53B-D8041FB1D534}"/>
                    </a:ext>
                  </a:extLst>
                </p14:cNvPr>
                <p14:cNvContentPartPr/>
                <p14:nvPr/>
              </p14:nvContentPartPr>
              <p14:xfrm>
                <a:off x="9155959" y="4479118"/>
                <a:ext cx="153000" cy="132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ECBD371-A3F4-48EA-B53B-D8041FB1D53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47319" y="4470478"/>
                  <a:ext cx="170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F8A5EA1-C554-4904-97A7-65391C5C8EE0}"/>
                    </a:ext>
                  </a:extLst>
                </p14:cNvPr>
                <p14:cNvContentPartPr/>
                <p14:nvPr/>
              </p14:nvContentPartPr>
              <p14:xfrm>
                <a:off x="9325879" y="4482358"/>
                <a:ext cx="195480" cy="1404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F8A5EA1-C554-4904-97A7-65391C5C8EE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317239" y="4473358"/>
                  <a:ext cx="213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A157ED5-7EAD-4FBF-B758-47FE5C80CD4A}"/>
                    </a:ext>
                  </a:extLst>
                </p14:cNvPr>
                <p14:cNvContentPartPr/>
                <p14:nvPr/>
              </p14:nvContentPartPr>
              <p14:xfrm>
                <a:off x="9800359" y="4429798"/>
                <a:ext cx="156240" cy="195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A157ED5-7EAD-4FBF-B758-47FE5C80CD4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791719" y="4420798"/>
                  <a:ext cx="173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806810C-1D3C-4A38-9E1B-7FB4748FFCD8}"/>
                    </a:ext>
                  </a:extLst>
                </p14:cNvPr>
                <p14:cNvContentPartPr/>
                <p14:nvPr/>
              </p14:nvContentPartPr>
              <p14:xfrm>
                <a:off x="10042279" y="4427638"/>
                <a:ext cx="137160" cy="132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806810C-1D3C-4A38-9E1B-7FB4748FFCD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033639" y="4418998"/>
                  <a:ext cx="154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5CD8009-68E6-47AD-94A4-9BAE2A39F4B7}"/>
                    </a:ext>
                  </a:extLst>
                </p14:cNvPr>
                <p14:cNvContentPartPr/>
                <p14:nvPr/>
              </p14:nvContentPartPr>
              <p14:xfrm>
                <a:off x="10008079" y="4383358"/>
                <a:ext cx="223560" cy="402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5CD8009-68E6-47AD-94A4-9BAE2A39F4B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999439" y="4374358"/>
                  <a:ext cx="2412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96E6ACD-DADF-4354-AB03-D3AF31AE900E}"/>
                    </a:ext>
                  </a:extLst>
                </p14:cNvPr>
                <p14:cNvContentPartPr/>
                <p14:nvPr/>
              </p14:nvContentPartPr>
              <p14:xfrm>
                <a:off x="10316599" y="4419358"/>
                <a:ext cx="126720" cy="1821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96E6ACD-DADF-4354-AB03-D3AF31AE900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307599" y="4410718"/>
                  <a:ext cx="144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FA0B2A9-1751-4083-B83C-26D62E6CF1FE}"/>
                    </a:ext>
                  </a:extLst>
                </p14:cNvPr>
                <p14:cNvContentPartPr/>
                <p14:nvPr/>
              </p14:nvContentPartPr>
              <p14:xfrm>
                <a:off x="10563199" y="4228198"/>
                <a:ext cx="198720" cy="332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FA0B2A9-1751-4083-B83C-26D62E6CF1F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554559" y="4219198"/>
                  <a:ext cx="2163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12B0127-1997-453F-BA8A-905D8E718AF3}"/>
                    </a:ext>
                  </a:extLst>
                </p14:cNvPr>
                <p14:cNvContentPartPr/>
                <p14:nvPr/>
              </p14:nvContentPartPr>
              <p14:xfrm>
                <a:off x="10682719" y="4422238"/>
                <a:ext cx="241920" cy="235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12B0127-1997-453F-BA8A-905D8E718AF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673719" y="4413598"/>
                  <a:ext cx="259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2F89254-1813-4062-978B-C620DE142880}"/>
                    </a:ext>
                  </a:extLst>
                </p14:cNvPr>
                <p14:cNvContentPartPr/>
                <p14:nvPr/>
              </p14:nvContentPartPr>
              <p14:xfrm>
                <a:off x="829519" y="5126758"/>
                <a:ext cx="225360" cy="508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2F89254-1813-4062-978B-C620DE14288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20519" y="5118118"/>
                  <a:ext cx="2430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E229734-68AB-46D7-971B-5EE5669272CE}"/>
                    </a:ext>
                  </a:extLst>
                </p14:cNvPr>
                <p14:cNvContentPartPr/>
                <p14:nvPr/>
              </p14:nvContentPartPr>
              <p14:xfrm>
                <a:off x="727279" y="5358958"/>
                <a:ext cx="438840" cy="77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E229734-68AB-46D7-971B-5EE5669272C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18639" y="5350318"/>
                  <a:ext cx="456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AC2BE1A-7D65-4DE7-96EC-5C3EBE57899A}"/>
                    </a:ext>
                  </a:extLst>
                </p14:cNvPr>
                <p14:cNvContentPartPr/>
                <p14:nvPr/>
              </p14:nvContentPartPr>
              <p14:xfrm>
                <a:off x="1046239" y="5421598"/>
                <a:ext cx="88560" cy="152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AC2BE1A-7D65-4DE7-96EC-5C3EBE57899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37239" y="5412598"/>
                  <a:ext cx="106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2C3E115-2965-4773-A837-2EFDFF481964}"/>
                    </a:ext>
                  </a:extLst>
                </p14:cNvPr>
                <p14:cNvContentPartPr/>
                <p14:nvPr/>
              </p14:nvContentPartPr>
              <p14:xfrm>
                <a:off x="1239559" y="5398198"/>
                <a:ext cx="294120" cy="131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2C3E115-2965-4773-A837-2EFDFF48196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230919" y="5389558"/>
                  <a:ext cx="311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8E23479-2841-45D9-A885-F58F77438E01}"/>
                    </a:ext>
                  </a:extLst>
                </p14:cNvPr>
                <p14:cNvContentPartPr/>
                <p14:nvPr/>
              </p14:nvContentPartPr>
              <p14:xfrm>
                <a:off x="1609639" y="5342758"/>
                <a:ext cx="196920" cy="1915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8E23479-2841-45D9-A885-F58F77438E0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600639" y="5333758"/>
                  <a:ext cx="214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D0AF2AF-8C9C-4E2B-A8BF-B59B626E43D2}"/>
                    </a:ext>
                  </a:extLst>
                </p14:cNvPr>
                <p14:cNvContentPartPr/>
                <p14:nvPr/>
              </p14:nvContentPartPr>
              <p14:xfrm>
                <a:off x="2159359" y="5300278"/>
                <a:ext cx="87120" cy="195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D0AF2AF-8C9C-4E2B-A8BF-B59B626E43D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150359" y="5291278"/>
                  <a:ext cx="104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6CDC1B4-C79F-4C9F-B34C-31317953295F}"/>
                    </a:ext>
                  </a:extLst>
                </p14:cNvPr>
                <p14:cNvContentPartPr/>
                <p14:nvPr/>
              </p14:nvContentPartPr>
              <p14:xfrm>
                <a:off x="2300119" y="5201278"/>
                <a:ext cx="21960" cy="16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6CDC1B4-C79F-4C9F-B34C-31317953295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291479" y="5192638"/>
                  <a:ext cx="39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81EF245-0CF1-450E-B8B6-007DA7FA15F4}"/>
                    </a:ext>
                  </a:extLst>
                </p14:cNvPr>
                <p14:cNvContentPartPr/>
                <p14:nvPr/>
              </p14:nvContentPartPr>
              <p14:xfrm>
                <a:off x="2309839" y="5228278"/>
                <a:ext cx="216360" cy="240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81EF245-0CF1-450E-B8B6-007DA7FA15F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300839" y="5219638"/>
                  <a:ext cx="234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4E2C1D8-D94D-4DD6-B4A3-FAE32229FC7F}"/>
                    </a:ext>
                  </a:extLst>
                </p14:cNvPr>
                <p14:cNvContentPartPr/>
                <p14:nvPr/>
              </p14:nvContentPartPr>
              <p14:xfrm>
                <a:off x="3279319" y="5192998"/>
                <a:ext cx="237600" cy="192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4E2C1D8-D94D-4DD6-B4A3-FAE32229FC7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270319" y="5184358"/>
                  <a:ext cx="255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7A1245A-98FC-4EBB-8D89-F51C89AADA3D}"/>
                    </a:ext>
                  </a:extLst>
                </p14:cNvPr>
                <p14:cNvContentPartPr/>
                <p14:nvPr/>
              </p14:nvContentPartPr>
              <p14:xfrm>
                <a:off x="3458959" y="5195158"/>
                <a:ext cx="200160" cy="2138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7A1245A-98FC-4EBB-8D89-F51C89AADA3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49959" y="5186158"/>
                  <a:ext cx="217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3736A58-367C-4E7E-A560-9EC39E7F5E92}"/>
                    </a:ext>
                  </a:extLst>
                </p14:cNvPr>
                <p14:cNvContentPartPr/>
                <p14:nvPr/>
              </p14:nvContentPartPr>
              <p14:xfrm>
                <a:off x="3740839" y="5212078"/>
                <a:ext cx="162360" cy="153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3736A58-367C-4E7E-A560-9EC39E7F5E9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731839" y="5203078"/>
                  <a:ext cx="180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0D6668F-1649-4535-8F3A-ADAFAB39D54A}"/>
                    </a:ext>
                  </a:extLst>
                </p14:cNvPr>
                <p14:cNvContentPartPr/>
                <p14:nvPr/>
              </p14:nvContentPartPr>
              <p14:xfrm>
                <a:off x="3991039" y="4918318"/>
                <a:ext cx="250920" cy="4525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0D6668F-1649-4535-8F3A-ADAFAB39D54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982039" y="4909318"/>
                  <a:ext cx="2685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1567C6C-F0FE-41F6-8536-983CC68441AB}"/>
                    </a:ext>
                  </a:extLst>
                </p14:cNvPr>
                <p14:cNvContentPartPr/>
                <p14:nvPr/>
              </p14:nvContentPartPr>
              <p14:xfrm>
                <a:off x="3952519" y="5116678"/>
                <a:ext cx="335880" cy="91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1567C6C-F0FE-41F6-8536-983CC68441A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943879" y="5107678"/>
                  <a:ext cx="353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B3A6E5D-996C-43D1-BA97-759B43721E8E}"/>
                    </a:ext>
                  </a:extLst>
                </p14:cNvPr>
                <p14:cNvContentPartPr/>
                <p14:nvPr/>
              </p14:nvContentPartPr>
              <p14:xfrm>
                <a:off x="4207759" y="5185078"/>
                <a:ext cx="184320" cy="178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B3A6E5D-996C-43D1-BA97-759B43721E8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198759" y="5176438"/>
                  <a:ext cx="201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C8604A0-AE7E-45AC-A6B1-0E437B4098E3}"/>
                    </a:ext>
                  </a:extLst>
                </p14:cNvPr>
                <p14:cNvContentPartPr/>
                <p14:nvPr/>
              </p14:nvContentPartPr>
              <p14:xfrm>
                <a:off x="4384879" y="5140078"/>
                <a:ext cx="286560" cy="225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C8604A0-AE7E-45AC-A6B1-0E437B4098E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376239" y="5131438"/>
                  <a:ext cx="304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E3F7D89-0F46-40B9-B9B6-BE7A7607F3B8}"/>
                    </a:ext>
                  </a:extLst>
                </p14:cNvPr>
                <p14:cNvContentPartPr/>
                <p14:nvPr/>
              </p14:nvContentPartPr>
              <p14:xfrm>
                <a:off x="4939999" y="4929118"/>
                <a:ext cx="222480" cy="4518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E3F7D89-0F46-40B9-B9B6-BE7A7607F3B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930999" y="4920118"/>
                  <a:ext cx="2401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998DE41-6D3F-4312-AED9-6E7907BCCC32}"/>
                    </a:ext>
                  </a:extLst>
                </p14:cNvPr>
                <p14:cNvContentPartPr/>
                <p14:nvPr/>
              </p14:nvContentPartPr>
              <p14:xfrm>
                <a:off x="4914439" y="5092198"/>
                <a:ext cx="366480" cy="114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998DE41-6D3F-4312-AED9-6E7907BCCC3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905799" y="5083558"/>
                  <a:ext cx="384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BE84780-51C7-4E4F-ADB9-5078698784D4}"/>
                    </a:ext>
                  </a:extLst>
                </p14:cNvPr>
                <p14:cNvContentPartPr/>
                <p14:nvPr/>
              </p14:nvContentPartPr>
              <p14:xfrm>
                <a:off x="5261839" y="4862518"/>
                <a:ext cx="205560" cy="4546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BE84780-51C7-4E4F-ADB9-5078698784D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253199" y="4853518"/>
                  <a:ext cx="2232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E6B588E-F523-49F6-8EB0-FDC8028EFFC4}"/>
                    </a:ext>
                  </a:extLst>
                </p14:cNvPr>
                <p14:cNvContentPartPr/>
                <p14:nvPr/>
              </p14:nvContentPartPr>
              <p14:xfrm>
                <a:off x="5486479" y="5112358"/>
                <a:ext cx="158400" cy="158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E6B588E-F523-49F6-8EB0-FDC8028EFFC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477839" y="5103358"/>
                  <a:ext cx="176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A71691C-15EE-4BD6-8E81-00724BFDF0F8}"/>
                    </a:ext>
                  </a:extLst>
                </p14:cNvPr>
                <p14:cNvContentPartPr/>
                <p14:nvPr/>
              </p14:nvContentPartPr>
              <p14:xfrm>
                <a:off x="5662519" y="5138998"/>
                <a:ext cx="245880" cy="1396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A71691C-15EE-4BD6-8E81-00724BFDF0F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653519" y="5130358"/>
                  <a:ext cx="263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11DA4F5-5F53-4844-84FA-33D61C2C018D}"/>
                    </a:ext>
                  </a:extLst>
                </p14:cNvPr>
                <p14:cNvContentPartPr/>
                <p14:nvPr/>
              </p14:nvContentPartPr>
              <p14:xfrm>
                <a:off x="6160759" y="4987438"/>
                <a:ext cx="333720" cy="256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11DA4F5-5F53-4844-84FA-33D61C2C018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151759" y="4978798"/>
                  <a:ext cx="351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DA709C3-A358-4C54-BCFA-FD06C8C08EC8}"/>
                    </a:ext>
                  </a:extLst>
                </p14:cNvPr>
                <p14:cNvContentPartPr/>
                <p14:nvPr/>
              </p14:nvContentPartPr>
              <p14:xfrm>
                <a:off x="6511399" y="5187958"/>
                <a:ext cx="15840" cy="54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DA709C3-A358-4C54-BCFA-FD06C8C08EC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502399" y="5179318"/>
                  <a:ext cx="33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882894C-BD53-4399-9263-4F5B5B3E02DF}"/>
                    </a:ext>
                  </a:extLst>
                </p14:cNvPr>
                <p14:cNvContentPartPr/>
                <p14:nvPr/>
              </p14:nvContentPartPr>
              <p14:xfrm>
                <a:off x="6693919" y="4924798"/>
                <a:ext cx="375840" cy="324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882894C-BD53-4399-9263-4F5B5B3E02D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685279" y="4915798"/>
                  <a:ext cx="393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E751435-D62F-4F57-8DC6-52D36A2A7708}"/>
                    </a:ext>
                  </a:extLst>
                </p14:cNvPr>
                <p14:cNvContentPartPr/>
                <p14:nvPr/>
              </p14:nvContentPartPr>
              <p14:xfrm>
                <a:off x="7258039" y="4754878"/>
                <a:ext cx="221760" cy="491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E751435-D62F-4F57-8DC6-52D36A2A770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249039" y="4746238"/>
                  <a:ext cx="2394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3C60F8B-91F8-4F33-96F5-B6416A3A9CCE}"/>
                    </a:ext>
                  </a:extLst>
                </p14:cNvPr>
                <p14:cNvContentPartPr/>
                <p14:nvPr/>
              </p14:nvContentPartPr>
              <p14:xfrm>
                <a:off x="7529479" y="5027398"/>
                <a:ext cx="104760" cy="181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3C60F8B-91F8-4F33-96F5-B6416A3A9CC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520839" y="5018398"/>
                  <a:ext cx="122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8989CCA-FB22-4729-9B5E-D95E8AE16635}"/>
                    </a:ext>
                  </a:extLst>
                </p14:cNvPr>
                <p14:cNvContentPartPr/>
                <p14:nvPr/>
              </p14:nvContentPartPr>
              <p14:xfrm>
                <a:off x="7695799" y="4985278"/>
                <a:ext cx="144000" cy="230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8989CCA-FB22-4729-9B5E-D95E8AE1663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686799" y="4976638"/>
                  <a:ext cx="161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50FEBD3-091B-41BE-BABC-A41115076542}"/>
                    </a:ext>
                  </a:extLst>
                </p14:cNvPr>
                <p14:cNvContentPartPr/>
                <p14:nvPr/>
              </p14:nvContentPartPr>
              <p14:xfrm>
                <a:off x="7858519" y="4952158"/>
                <a:ext cx="226800" cy="2311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50FEBD3-091B-41BE-BABC-A4111507654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849519" y="4943158"/>
                  <a:ext cx="244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F0666DC-A01A-44BC-8174-ADB32A0BF53D}"/>
                    </a:ext>
                  </a:extLst>
                </p14:cNvPr>
                <p14:cNvContentPartPr/>
                <p14:nvPr/>
              </p14:nvContentPartPr>
              <p14:xfrm>
                <a:off x="8009359" y="4940638"/>
                <a:ext cx="244440" cy="2808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F0666DC-A01A-44BC-8174-ADB32A0BF53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000359" y="4931998"/>
                  <a:ext cx="262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FF99E80-6C41-44B6-B8D1-FE1778F524F4}"/>
                    </a:ext>
                  </a:extLst>
                </p14:cNvPr>
                <p14:cNvContentPartPr/>
                <p14:nvPr/>
              </p14:nvContentPartPr>
              <p14:xfrm>
                <a:off x="8281879" y="5205238"/>
                <a:ext cx="29520" cy="144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FF99E80-6C41-44B6-B8D1-FE1778F524F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272879" y="5196238"/>
                  <a:ext cx="4716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D6588027-710D-486E-A097-34DC9FF7A85F}"/>
                  </a:ext>
                </a:extLst>
              </p14:cNvPr>
              <p14:cNvContentPartPr/>
              <p14:nvPr/>
            </p14:nvContentPartPr>
            <p14:xfrm>
              <a:off x="2830634" y="5175304"/>
              <a:ext cx="294480" cy="60696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D6588027-710D-486E-A097-34DC9FF7A85F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2821994" y="5166664"/>
                <a:ext cx="312120" cy="62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CF634688-2356-4739-978D-93DC87423791}"/>
              </a:ext>
            </a:extLst>
          </p:cNvPr>
          <p:cNvGrpSpPr/>
          <p:nvPr/>
        </p:nvGrpSpPr>
        <p:grpSpPr>
          <a:xfrm>
            <a:off x="8238194" y="5218864"/>
            <a:ext cx="46440" cy="45360"/>
            <a:chOff x="8238194" y="5218864"/>
            <a:chExt cx="46440" cy="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46449E0-AB82-4EEC-B98E-4B2D2A8A9406}"/>
                    </a:ext>
                  </a:extLst>
                </p14:cNvPr>
                <p14:cNvContentPartPr/>
                <p14:nvPr/>
              </p14:nvContentPartPr>
              <p14:xfrm>
                <a:off x="8270954" y="5218864"/>
                <a:ext cx="13680" cy="453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46449E0-AB82-4EEC-B98E-4B2D2A8A940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261954" y="5210224"/>
                  <a:ext cx="31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30F081E-322A-4612-A4E7-762FEDD424DD}"/>
                    </a:ext>
                  </a:extLst>
                </p14:cNvPr>
                <p14:cNvContentPartPr/>
                <p14:nvPr/>
              </p14:nvContentPartPr>
              <p14:xfrm>
                <a:off x="8238194" y="5232544"/>
                <a:ext cx="28080" cy="230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30F081E-322A-4612-A4E7-762FEDD424D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229554" y="5223544"/>
                  <a:ext cx="457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528A514F-7224-4D2F-AAB0-3397FD326759}"/>
              </a:ext>
            </a:extLst>
          </p:cNvPr>
          <p:cNvGrpSpPr/>
          <p:nvPr/>
        </p:nvGrpSpPr>
        <p:grpSpPr>
          <a:xfrm>
            <a:off x="8671994" y="4761304"/>
            <a:ext cx="1388160" cy="459720"/>
            <a:chOff x="8671994" y="4761304"/>
            <a:chExt cx="138816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A92F9FE-722D-43AA-9342-DDEF4979D651}"/>
                    </a:ext>
                  </a:extLst>
                </p14:cNvPr>
                <p14:cNvContentPartPr/>
                <p14:nvPr/>
              </p14:nvContentPartPr>
              <p14:xfrm>
                <a:off x="8671994" y="4881544"/>
                <a:ext cx="352440" cy="3276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A92F9FE-722D-43AA-9342-DDEF4979D65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662994" y="4872544"/>
                  <a:ext cx="3700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9C2457F-1AA2-4D34-8197-015C4D5B4800}"/>
                    </a:ext>
                  </a:extLst>
                </p14:cNvPr>
                <p14:cNvContentPartPr/>
                <p14:nvPr/>
              </p14:nvContentPartPr>
              <p14:xfrm>
                <a:off x="8993114" y="5063344"/>
                <a:ext cx="32400" cy="1256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9C2457F-1AA2-4D34-8197-015C4D5B480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984474" y="5054704"/>
                  <a:ext cx="50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3552B70-DE21-4B38-B7DE-F8C1EB5DCB6A}"/>
                    </a:ext>
                  </a:extLst>
                </p14:cNvPr>
                <p14:cNvContentPartPr/>
                <p14:nvPr/>
              </p14:nvContentPartPr>
              <p14:xfrm>
                <a:off x="9219554" y="4801984"/>
                <a:ext cx="190800" cy="4190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3552B70-DE21-4B38-B7DE-F8C1EB5DCB6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210554" y="4793344"/>
                  <a:ext cx="2084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51BABBC-DB6A-411D-ADC0-E161F5A221BE}"/>
                    </a:ext>
                  </a:extLst>
                </p14:cNvPr>
                <p14:cNvContentPartPr/>
                <p14:nvPr/>
              </p14:nvContentPartPr>
              <p14:xfrm>
                <a:off x="9154754" y="4996024"/>
                <a:ext cx="307440" cy="529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51BABBC-DB6A-411D-ADC0-E161F5A221B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146114" y="4987024"/>
                  <a:ext cx="325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7D22558-6F82-4E68-8D4E-843E26F2EA27}"/>
                    </a:ext>
                  </a:extLst>
                </p14:cNvPr>
                <p14:cNvContentPartPr/>
                <p14:nvPr/>
              </p14:nvContentPartPr>
              <p14:xfrm>
                <a:off x="9497834" y="4761304"/>
                <a:ext cx="186120" cy="3978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7D22558-6F82-4E68-8D4E-843E26F2EA2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489194" y="4752664"/>
                  <a:ext cx="2037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8A73734-83B4-42AB-9204-BB11B033B8E6}"/>
                    </a:ext>
                  </a:extLst>
                </p14:cNvPr>
                <p14:cNvContentPartPr/>
                <p14:nvPr/>
              </p14:nvContentPartPr>
              <p14:xfrm>
                <a:off x="9868994" y="4999624"/>
                <a:ext cx="191160" cy="1486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8A73734-83B4-42AB-9204-BB11B033B8E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859994" y="4990984"/>
                  <a:ext cx="20880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AC8E7D15-E823-4DDD-92F2-39DF92BF5F2D}"/>
              </a:ext>
            </a:extLst>
          </p:cNvPr>
          <p:cNvGrpSpPr/>
          <p:nvPr/>
        </p:nvGrpSpPr>
        <p:grpSpPr>
          <a:xfrm>
            <a:off x="10338794" y="4684984"/>
            <a:ext cx="1587240" cy="520560"/>
            <a:chOff x="10338794" y="4684984"/>
            <a:chExt cx="158724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F6D0F36-8E63-461E-B52E-45E96510E258}"/>
                    </a:ext>
                  </a:extLst>
                </p14:cNvPr>
                <p14:cNvContentPartPr/>
                <p14:nvPr/>
              </p14:nvContentPartPr>
              <p14:xfrm>
                <a:off x="10338794" y="4944184"/>
                <a:ext cx="160560" cy="2329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F6D0F36-8E63-461E-B52E-45E96510E25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330154" y="4935544"/>
                  <a:ext cx="178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B13FD7D-40DB-4919-958D-12543ACDE638}"/>
                    </a:ext>
                  </a:extLst>
                </p14:cNvPr>
                <p14:cNvContentPartPr/>
                <p14:nvPr/>
              </p14:nvContentPartPr>
              <p14:xfrm>
                <a:off x="10418354" y="4809904"/>
                <a:ext cx="319320" cy="2026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B13FD7D-40DB-4919-958D-12543ACDE63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409354" y="4800904"/>
                  <a:ext cx="336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37DE952B-D9CD-4AB8-82C5-1D3CBFD6495A}"/>
                    </a:ext>
                  </a:extLst>
                </p14:cNvPr>
                <p14:cNvContentPartPr/>
                <p14:nvPr/>
              </p14:nvContentPartPr>
              <p14:xfrm>
                <a:off x="10708514" y="5038504"/>
                <a:ext cx="96120" cy="79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37DE952B-D9CD-4AB8-82C5-1D3CBFD6495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699874" y="5029864"/>
                  <a:ext cx="113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6172811-D424-4407-A7FE-4B2334C88D05}"/>
                    </a:ext>
                  </a:extLst>
                </p14:cNvPr>
                <p14:cNvContentPartPr/>
                <p14:nvPr/>
              </p14:nvContentPartPr>
              <p14:xfrm>
                <a:off x="10952954" y="4889824"/>
                <a:ext cx="286560" cy="2559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6172811-D424-4407-A7FE-4B2334C88D0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943954" y="4881184"/>
                  <a:ext cx="3042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CD2FEC8-82FA-4601-B675-D9E5E7C3056D}"/>
                    </a:ext>
                  </a:extLst>
                </p14:cNvPr>
                <p14:cNvContentPartPr/>
                <p14:nvPr/>
              </p14:nvContentPartPr>
              <p14:xfrm>
                <a:off x="11127554" y="4992784"/>
                <a:ext cx="164880" cy="1447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CD2FEC8-82FA-4601-B675-D9E5E7C3056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118914" y="4984144"/>
                  <a:ext cx="18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AA40B10-FE22-49C7-BEB2-A62F552D059E}"/>
                    </a:ext>
                  </a:extLst>
                </p14:cNvPr>
                <p14:cNvContentPartPr/>
                <p14:nvPr/>
              </p14:nvContentPartPr>
              <p14:xfrm>
                <a:off x="11372354" y="4684984"/>
                <a:ext cx="263880" cy="5205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AA40B10-FE22-49C7-BEB2-A62F552D059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363354" y="4676344"/>
                  <a:ext cx="2815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3133871-77D4-4C4E-A041-5EC06883999E}"/>
                    </a:ext>
                  </a:extLst>
                </p14:cNvPr>
                <p14:cNvContentPartPr/>
                <p14:nvPr/>
              </p14:nvContentPartPr>
              <p14:xfrm>
                <a:off x="11545154" y="4999624"/>
                <a:ext cx="131400" cy="1148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3133871-77D4-4C4E-A041-5EC06883999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536154" y="4990984"/>
                  <a:ext cx="149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B733E7F4-6D7D-45BB-8932-23BCEDD5EEBB}"/>
                    </a:ext>
                  </a:extLst>
                </p14:cNvPr>
                <p14:cNvContentPartPr/>
                <p14:nvPr/>
              </p14:nvContentPartPr>
              <p14:xfrm>
                <a:off x="11741354" y="4959664"/>
                <a:ext cx="184680" cy="1922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B733E7F4-6D7D-45BB-8932-23BCEDD5EEB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732714" y="4950664"/>
                  <a:ext cx="20232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6E181D4E-02E1-420A-A61E-13825B31FD3C}"/>
                  </a:ext>
                </a:extLst>
              </p14:cNvPr>
              <p14:cNvContentPartPr/>
              <p14:nvPr/>
            </p14:nvContentPartPr>
            <p14:xfrm>
              <a:off x="3653594" y="1135428"/>
              <a:ext cx="107640" cy="12060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6E181D4E-02E1-420A-A61E-13825B31FD3C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3644954" y="1126428"/>
                <a:ext cx="12528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1" name="Group 530">
            <a:extLst>
              <a:ext uri="{FF2B5EF4-FFF2-40B4-BE49-F238E27FC236}">
                <a16:creationId xmlns:a16="http://schemas.microsoft.com/office/drawing/2014/main" id="{85F229E9-A89D-4831-86BA-79A8257CCBD8}"/>
              </a:ext>
            </a:extLst>
          </p:cNvPr>
          <p:cNvGrpSpPr/>
          <p:nvPr/>
        </p:nvGrpSpPr>
        <p:grpSpPr>
          <a:xfrm>
            <a:off x="930554" y="3276348"/>
            <a:ext cx="2162160" cy="620640"/>
            <a:chOff x="930554" y="3276348"/>
            <a:chExt cx="2162160" cy="62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2D81BAFB-DC82-4BB0-A26F-B04D7045CA92}"/>
                    </a:ext>
                  </a:extLst>
                </p14:cNvPr>
                <p14:cNvContentPartPr/>
                <p14:nvPr/>
              </p14:nvContentPartPr>
              <p14:xfrm>
                <a:off x="930554" y="3720228"/>
                <a:ext cx="27360" cy="6624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2D81BAFB-DC82-4BB0-A26F-B04D7045CA9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21554" y="3711228"/>
                  <a:ext cx="45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4EE15BCD-CD58-4142-B5A3-B3E8E84AB26C}"/>
                    </a:ext>
                  </a:extLst>
                </p14:cNvPr>
                <p14:cNvContentPartPr/>
                <p14:nvPr/>
              </p14:nvContentPartPr>
              <p14:xfrm>
                <a:off x="1106234" y="3471468"/>
                <a:ext cx="209880" cy="30384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EE15BCD-CD58-4142-B5A3-B3E8E84AB26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97234" y="3462828"/>
                  <a:ext cx="2275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0A47CE48-FA79-4416-93D8-DDD70A02AD9F}"/>
                    </a:ext>
                  </a:extLst>
                </p14:cNvPr>
                <p14:cNvContentPartPr/>
                <p14:nvPr/>
              </p14:nvContentPartPr>
              <p14:xfrm>
                <a:off x="1338074" y="3410988"/>
                <a:ext cx="208080" cy="29556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0A47CE48-FA79-4416-93D8-DDD70A02AD9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329074" y="3401988"/>
                  <a:ext cx="2257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F6AAFF95-5BA6-4CC7-9888-FFCF78937C75}"/>
                    </a:ext>
                  </a:extLst>
                </p14:cNvPr>
                <p14:cNvContentPartPr/>
                <p14:nvPr/>
              </p14:nvContentPartPr>
              <p14:xfrm>
                <a:off x="1648394" y="3439788"/>
                <a:ext cx="176040" cy="16992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F6AAFF95-5BA6-4CC7-9888-FFCF78937C7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639394" y="3431148"/>
                  <a:ext cx="193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3B7260B4-35A1-4344-A277-742A15B88F01}"/>
                    </a:ext>
                  </a:extLst>
                </p14:cNvPr>
                <p14:cNvContentPartPr/>
                <p14:nvPr/>
              </p14:nvContentPartPr>
              <p14:xfrm>
                <a:off x="1944674" y="3539508"/>
                <a:ext cx="127440" cy="35748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3B7260B4-35A1-4344-A277-742A15B88F0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935674" y="3530508"/>
                  <a:ext cx="1450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7B4AC92-2322-4323-AE97-6ED6085B1DC3}"/>
                    </a:ext>
                  </a:extLst>
                </p14:cNvPr>
                <p14:cNvContentPartPr/>
                <p14:nvPr/>
              </p14:nvContentPartPr>
              <p14:xfrm>
                <a:off x="1999394" y="3382188"/>
                <a:ext cx="275040" cy="27144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7B4AC92-2322-4323-AE97-6ED6085B1DC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990394" y="3373188"/>
                  <a:ext cx="292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47027B7-A819-4294-B1D0-D03D49984449}"/>
                    </a:ext>
                  </a:extLst>
                </p14:cNvPr>
                <p14:cNvContentPartPr/>
                <p14:nvPr/>
              </p14:nvContentPartPr>
              <p14:xfrm>
                <a:off x="2298554" y="3414228"/>
                <a:ext cx="240840" cy="21564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47027B7-A819-4294-B1D0-D03D4998444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289914" y="3405228"/>
                  <a:ext cx="258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1129F328-9620-4C0A-888D-32C31E044D0C}"/>
                    </a:ext>
                  </a:extLst>
                </p14:cNvPr>
                <p14:cNvContentPartPr/>
                <p14:nvPr/>
              </p14:nvContentPartPr>
              <p14:xfrm>
                <a:off x="2692034" y="3579468"/>
                <a:ext cx="14040" cy="543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1129F328-9620-4C0A-888D-32C31E044D0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683394" y="3570468"/>
                  <a:ext cx="31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D7CAC57-1885-46F3-9905-BE7841604016}"/>
                    </a:ext>
                  </a:extLst>
                </p14:cNvPr>
                <p14:cNvContentPartPr/>
                <p14:nvPr/>
              </p14:nvContentPartPr>
              <p14:xfrm>
                <a:off x="2829914" y="3407388"/>
                <a:ext cx="180000" cy="14148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D7CAC57-1885-46F3-9905-BE784160401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820914" y="3398388"/>
                  <a:ext cx="197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92E08342-E8B1-4D8A-B5AD-91C606BC4329}"/>
                    </a:ext>
                  </a:extLst>
                </p14:cNvPr>
                <p14:cNvContentPartPr/>
                <p14:nvPr/>
              </p14:nvContentPartPr>
              <p14:xfrm>
                <a:off x="3037994" y="3276348"/>
                <a:ext cx="54720" cy="39492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92E08342-E8B1-4D8A-B5AD-91C606BC432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028994" y="3267708"/>
                  <a:ext cx="72360" cy="41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A25C459-AF80-433A-B71F-A84E9A18AD40}"/>
                  </a:ext>
                </a:extLst>
              </p14:cNvPr>
              <p14:cNvContentPartPr/>
              <p14:nvPr/>
            </p14:nvContentPartPr>
            <p14:xfrm>
              <a:off x="6955154" y="5687584"/>
              <a:ext cx="207360" cy="21420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A25C459-AF80-433A-B71F-A84E9A18AD40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6946154" y="5678584"/>
                <a:ext cx="225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250C5B54-7560-4A17-BA17-641ECBBE5D15}"/>
                  </a:ext>
                </a:extLst>
              </p14:cNvPr>
              <p14:cNvContentPartPr/>
              <p14:nvPr/>
            </p14:nvContentPartPr>
            <p14:xfrm>
              <a:off x="7168274" y="5786584"/>
              <a:ext cx="156240" cy="11340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250C5B54-7560-4A17-BA17-641ECBBE5D15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7159634" y="5777944"/>
                <a:ext cx="1738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4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DA0AE5ED-B90F-4878-B12E-EA9F0C00A490}"/>
                  </a:ext>
                </a:extLst>
              </p14:cNvPr>
              <p14:cNvContentPartPr/>
              <p14:nvPr/>
            </p14:nvContentPartPr>
            <p14:xfrm>
              <a:off x="7383554" y="5769664"/>
              <a:ext cx="266400" cy="16380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DA0AE5ED-B90F-4878-B12E-EA9F0C00A490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7374554" y="5761024"/>
                <a:ext cx="2840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8FF0C7F-DB53-4CF7-9796-343B2374A3E6}"/>
                  </a:ext>
                </a:extLst>
              </p14:cNvPr>
              <p14:cNvContentPartPr/>
              <p14:nvPr/>
            </p14:nvContentPartPr>
            <p14:xfrm>
              <a:off x="7737434" y="5775784"/>
              <a:ext cx="181800" cy="14364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8FF0C7F-DB53-4CF7-9796-343B2374A3E6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7728794" y="5766784"/>
                <a:ext cx="199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612A6678-08AA-43BC-AEB3-3B7AD603989F}"/>
                  </a:ext>
                </a:extLst>
              </p14:cNvPr>
              <p14:cNvContentPartPr/>
              <p14:nvPr/>
            </p14:nvContentPartPr>
            <p14:xfrm>
              <a:off x="8340434" y="5442424"/>
              <a:ext cx="268560" cy="51984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612A6678-08AA-43BC-AEB3-3B7AD603989F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8331434" y="5433784"/>
                <a:ext cx="28620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7CE76E5C-4769-459E-AE47-19952448ADB5}"/>
                  </a:ext>
                </a:extLst>
              </p14:cNvPr>
              <p14:cNvContentPartPr/>
              <p14:nvPr/>
            </p14:nvContentPartPr>
            <p14:xfrm>
              <a:off x="8254394" y="5706304"/>
              <a:ext cx="367920" cy="5148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7CE76E5C-4769-459E-AE47-19952448ADB5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8245754" y="5697304"/>
                <a:ext cx="3855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75D3955D-B309-4050-9F4A-C16D8DF350CA}"/>
                  </a:ext>
                </a:extLst>
              </p14:cNvPr>
              <p14:cNvContentPartPr/>
              <p14:nvPr/>
            </p14:nvContentPartPr>
            <p14:xfrm>
              <a:off x="8533034" y="5805304"/>
              <a:ext cx="154440" cy="12636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75D3955D-B309-4050-9F4A-C16D8DF350CA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8524394" y="5796664"/>
                <a:ext cx="172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B58DF60E-3A9F-45A1-AF7B-A7E3DCEDB400}"/>
                  </a:ext>
                </a:extLst>
              </p14:cNvPr>
              <p14:cNvContentPartPr/>
              <p14:nvPr/>
            </p14:nvContentPartPr>
            <p14:xfrm>
              <a:off x="9040274" y="5797384"/>
              <a:ext cx="2880" cy="540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B58DF60E-3A9F-45A1-AF7B-A7E3DCEDB400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9031634" y="5788384"/>
                <a:ext cx="205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687A1B98-2913-464D-B180-4BA8C81C94DB}"/>
                  </a:ext>
                </a:extLst>
              </p14:cNvPr>
              <p14:cNvContentPartPr/>
              <p14:nvPr/>
            </p14:nvContentPartPr>
            <p14:xfrm>
              <a:off x="9031274" y="5501464"/>
              <a:ext cx="270360" cy="46908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687A1B98-2913-464D-B180-4BA8C81C94DB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9022634" y="5492464"/>
                <a:ext cx="2880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8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1B841F8-E07C-4DC5-8A94-62E122567405}"/>
                  </a:ext>
                </a:extLst>
              </p14:cNvPr>
              <p14:cNvContentPartPr/>
              <p14:nvPr/>
            </p14:nvContentPartPr>
            <p14:xfrm>
              <a:off x="9028034" y="5716744"/>
              <a:ext cx="403560" cy="5688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1B841F8-E07C-4DC5-8A94-62E122567405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9019394" y="5707744"/>
                <a:ext cx="421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A300800B-3C49-4CF3-82ED-075765AD8EDA}"/>
                  </a:ext>
                </a:extLst>
              </p14:cNvPr>
              <p14:cNvContentPartPr/>
              <p14:nvPr/>
            </p14:nvContentPartPr>
            <p14:xfrm>
              <a:off x="9367514" y="5438824"/>
              <a:ext cx="254520" cy="44820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A300800B-3C49-4CF3-82ED-075765AD8EDA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9358874" y="5429824"/>
                <a:ext cx="2721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DCFE94B2-A3DF-4848-B820-1ABCBA6D0974}"/>
                  </a:ext>
                </a:extLst>
              </p14:cNvPr>
              <p14:cNvContentPartPr/>
              <p14:nvPr/>
            </p14:nvContentPartPr>
            <p14:xfrm>
              <a:off x="9640034" y="5653744"/>
              <a:ext cx="106200" cy="19944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DCFE94B2-A3DF-4848-B820-1ABCBA6D0974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9631394" y="5645104"/>
                <a:ext cx="1238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CB7C6D52-FC4E-49D4-B64B-BF4CB5D93FA7}"/>
                  </a:ext>
                </a:extLst>
              </p14:cNvPr>
              <p14:cNvContentPartPr/>
              <p14:nvPr/>
            </p14:nvContentPartPr>
            <p14:xfrm>
              <a:off x="9715634" y="5659144"/>
              <a:ext cx="164520" cy="21312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CB7C6D52-FC4E-49D4-B64B-BF4CB5D93FA7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9706994" y="5650144"/>
                <a:ext cx="1821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7DD40504-5861-4C40-A713-DC9A376CDD22}"/>
                  </a:ext>
                </a:extLst>
              </p14:cNvPr>
              <p14:cNvContentPartPr/>
              <p14:nvPr/>
            </p14:nvContentPartPr>
            <p14:xfrm>
              <a:off x="10081754" y="5664184"/>
              <a:ext cx="231480" cy="20628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7DD40504-5861-4C40-A713-DC9A376CDD22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10072754" y="5655544"/>
                <a:ext cx="2491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C8C7BD94-B73F-4098-82B2-6D62BC3783AF}"/>
                  </a:ext>
                </a:extLst>
              </p14:cNvPr>
              <p14:cNvContentPartPr/>
              <p14:nvPr/>
            </p14:nvContentPartPr>
            <p14:xfrm>
              <a:off x="10253834" y="5748064"/>
              <a:ext cx="166320" cy="15804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C8C7BD94-B73F-4098-82B2-6D62BC3783AF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10244834" y="5739064"/>
                <a:ext cx="183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0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9BDCAA49-1B01-470B-ABE0-9CAF935BC23E}"/>
                  </a:ext>
                </a:extLst>
              </p14:cNvPr>
              <p14:cNvContentPartPr/>
              <p14:nvPr/>
            </p14:nvContentPartPr>
            <p14:xfrm>
              <a:off x="10444274" y="5732584"/>
              <a:ext cx="151200" cy="11916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9BDCAA49-1B01-470B-ABE0-9CAF935BC23E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10435274" y="5723944"/>
                <a:ext cx="1688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2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A04B12BF-882F-4AC4-8B83-917C7CE5C8DA}"/>
                  </a:ext>
                </a:extLst>
              </p14:cNvPr>
              <p14:cNvContentPartPr/>
              <p14:nvPr/>
            </p14:nvContentPartPr>
            <p14:xfrm>
              <a:off x="10678274" y="5719984"/>
              <a:ext cx="123120" cy="15408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A04B12BF-882F-4AC4-8B83-917C7CE5C8DA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10669634" y="5710984"/>
                <a:ext cx="1407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311DFC79-109D-457C-955D-810202DF35A7}"/>
                  </a:ext>
                </a:extLst>
              </p14:cNvPr>
              <p14:cNvContentPartPr/>
              <p14:nvPr/>
            </p14:nvContentPartPr>
            <p14:xfrm>
              <a:off x="10909034" y="5494264"/>
              <a:ext cx="216360" cy="37260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311DFC79-109D-457C-955D-810202DF35A7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10900034" y="5485264"/>
                <a:ext cx="2340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9D0177EC-5D54-45A1-A2C0-B1B608504CAB}"/>
                  </a:ext>
                </a:extLst>
              </p14:cNvPr>
              <p14:cNvContentPartPr/>
              <p14:nvPr/>
            </p14:nvContentPartPr>
            <p14:xfrm>
              <a:off x="11031794" y="5696584"/>
              <a:ext cx="138600" cy="15912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9D0177EC-5D54-45A1-A2C0-B1B608504CA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11023154" y="5687584"/>
                <a:ext cx="1562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8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6381AF10-B606-463A-91A4-C8A5EF3F309B}"/>
                  </a:ext>
                </a:extLst>
              </p14:cNvPr>
              <p14:cNvContentPartPr/>
              <p14:nvPr/>
            </p14:nvContentPartPr>
            <p14:xfrm>
              <a:off x="11166074" y="5676424"/>
              <a:ext cx="142560" cy="21816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6381AF10-B606-463A-91A4-C8A5EF3F309B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11157434" y="5667784"/>
                <a:ext cx="1602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0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4819129D-A675-45E6-B412-A613B5B29351}"/>
                  </a:ext>
                </a:extLst>
              </p14:cNvPr>
              <p14:cNvContentPartPr/>
              <p14:nvPr/>
            </p14:nvContentPartPr>
            <p14:xfrm>
              <a:off x="11383874" y="5716024"/>
              <a:ext cx="54000" cy="11736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4819129D-A675-45E6-B412-A613B5B29351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11375234" y="5707024"/>
                <a:ext cx="716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FF039DF5-058B-4977-A99D-149E4CC395D6}"/>
                  </a:ext>
                </a:extLst>
              </p14:cNvPr>
              <p14:cNvContentPartPr/>
              <p14:nvPr/>
            </p14:nvContentPartPr>
            <p14:xfrm>
              <a:off x="11486114" y="5713144"/>
              <a:ext cx="104040" cy="13032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FF039DF5-058B-4977-A99D-149E4CC395D6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11477114" y="5704144"/>
                <a:ext cx="1216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2AF77D4D-0CE0-435B-96E8-87DAD90BDB65}"/>
                  </a:ext>
                </a:extLst>
              </p14:cNvPr>
              <p14:cNvContentPartPr/>
              <p14:nvPr/>
            </p14:nvContentPartPr>
            <p14:xfrm>
              <a:off x="11689154" y="5760664"/>
              <a:ext cx="343440" cy="17640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2AF77D4D-0CE0-435B-96E8-87DAD90BDB65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11680154" y="5751664"/>
                <a:ext cx="3610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6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98418B19-BC55-4A95-8407-DC109F66F896}"/>
                  </a:ext>
                </a:extLst>
              </p14:cNvPr>
              <p14:cNvContentPartPr/>
              <p14:nvPr/>
            </p14:nvContentPartPr>
            <p14:xfrm>
              <a:off x="678914" y="5851384"/>
              <a:ext cx="214920" cy="63072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98418B19-BC55-4A95-8407-DC109F66F896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670274" y="5842384"/>
                <a:ext cx="23256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8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939F9098-07E2-4E3F-840F-BDACD01AB33B}"/>
                  </a:ext>
                </a:extLst>
              </p14:cNvPr>
              <p14:cNvContentPartPr/>
              <p14:nvPr/>
            </p14:nvContentPartPr>
            <p14:xfrm>
              <a:off x="975194" y="5841304"/>
              <a:ext cx="141840" cy="21168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939F9098-07E2-4E3F-840F-BDACD01AB33B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966554" y="5832664"/>
                <a:ext cx="1594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0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37A41400-38B2-41E1-937A-E2FFE54CC7C6}"/>
                  </a:ext>
                </a:extLst>
              </p14:cNvPr>
              <p14:cNvContentPartPr/>
              <p14:nvPr/>
            </p14:nvContentPartPr>
            <p14:xfrm>
              <a:off x="1091474" y="5851024"/>
              <a:ext cx="198000" cy="21132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37A41400-38B2-41E1-937A-E2FFE54CC7C6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082474" y="5842384"/>
                <a:ext cx="2156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2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87B17B36-AA36-43A4-8068-C29AEE244E17}"/>
                  </a:ext>
                </a:extLst>
              </p14:cNvPr>
              <p14:cNvContentPartPr/>
              <p14:nvPr/>
            </p14:nvContentPartPr>
            <p14:xfrm>
              <a:off x="1249154" y="5894944"/>
              <a:ext cx="212040" cy="15444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87B17B36-AA36-43A4-8068-C29AEE244E17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1240154" y="5886304"/>
                <a:ext cx="2296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4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D646A57-8AD7-46B0-B9ED-9C778C84A223}"/>
                  </a:ext>
                </a:extLst>
              </p14:cNvPr>
              <p14:cNvContentPartPr/>
              <p14:nvPr/>
            </p14:nvContentPartPr>
            <p14:xfrm>
              <a:off x="1524554" y="5561944"/>
              <a:ext cx="251280" cy="50652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D646A57-8AD7-46B0-B9ED-9C778C84A223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1515914" y="5553304"/>
                <a:ext cx="26892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6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72D58DBC-423D-48CC-B9F4-C058B9390D3D}"/>
                  </a:ext>
                </a:extLst>
              </p14:cNvPr>
              <p14:cNvContentPartPr/>
              <p14:nvPr/>
            </p14:nvContentPartPr>
            <p14:xfrm>
              <a:off x="1468394" y="5808904"/>
              <a:ext cx="348480" cy="5328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72D58DBC-423D-48CC-B9F4-C058B9390D3D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1459754" y="5799904"/>
                <a:ext cx="3661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A38A2643-35A3-4B56-AC5A-E3E9A7A9D5E6}"/>
                  </a:ext>
                </a:extLst>
              </p14:cNvPr>
              <p14:cNvContentPartPr/>
              <p14:nvPr/>
            </p14:nvContentPartPr>
            <p14:xfrm>
              <a:off x="1682594" y="5875864"/>
              <a:ext cx="209160" cy="17028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A38A2643-35A3-4B56-AC5A-E3E9A7A9D5E6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1673954" y="5867224"/>
                <a:ext cx="2268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7085F335-8FE6-4521-B781-82E5F11021F8}"/>
                  </a:ext>
                </a:extLst>
              </p14:cNvPr>
              <p14:cNvContentPartPr/>
              <p14:nvPr/>
            </p14:nvContentPartPr>
            <p14:xfrm>
              <a:off x="1900034" y="5873704"/>
              <a:ext cx="191880" cy="19152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7085F335-8FE6-4521-B781-82E5F11021F8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1891034" y="5864704"/>
                <a:ext cx="2095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C3899AB5-BAAB-42BF-838D-CFFC9111EBC6}"/>
                  </a:ext>
                </a:extLst>
              </p14:cNvPr>
              <p14:cNvContentPartPr/>
              <p14:nvPr/>
            </p14:nvContentPartPr>
            <p14:xfrm>
              <a:off x="2500874" y="5509744"/>
              <a:ext cx="304920" cy="50400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C3899AB5-BAAB-42BF-838D-CFFC9111EBC6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2491874" y="5501104"/>
                <a:ext cx="32256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3B1267AE-1CFF-4A52-9551-C31B40B9162F}"/>
                  </a:ext>
                </a:extLst>
              </p14:cNvPr>
              <p14:cNvContentPartPr/>
              <p14:nvPr/>
            </p14:nvContentPartPr>
            <p14:xfrm>
              <a:off x="2412674" y="5795944"/>
              <a:ext cx="336960" cy="4608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3B1267AE-1CFF-4A52-9551-C31B40B9162F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2404034" y="5787304"/>
                <a:ext cx="3546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BD56725C-D3FD-4480-A4B7-69950480C73E}"/>
                  </a:ext>
                </a:extLst>
              </p14:cNvPr>
              <p14:cNvContentPartPr/>
              <p14:nvPr/>
            </p14:nvContentPartPr>
            <p14:xfrm>
              <a:off x="2707514" y="5448184"/>
              <a:ext cx="296280" cy="543240"/>
            </p14:xfrm>
          </p:contentPart>
        </mc:Choice>
        <mc:Fallback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BD56725C-D3FD-4480-A4B7-69950480C73E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2698874" y="5439544"/>
                <a:ext cx="31392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86BA6160-1E92-4E0A-A7FE-6897BDA20BFE}"/>
                  </a:ext>
                </a:extLst>
              </p14:cNvPr>
              <p14:cNvContentPartPr/>
              <p14:nvPr/>
            </p14:nvContentPartPr>
            <p14:xfrm>
              <a:off x="2973914" y="5817544"/>
              <a:ext cx="144000" cy="12852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86BA6160-1E92-4E0A-A7FE-6897BDA20BFE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2964914" y="5808544"/>
                <a:ext cx="1616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9BEF00E-59F5-4411-877A-9A3BE0AB53C7}"/>
                  </a:ext>
                </a:extLst>
              </p14:cNvPr>
              <p14:cNvContentPartPr/>
              <p14:nvPr/>
            </p14:nvContentPartPr>
            <p14:xfrm>
              <a:off x="3132674" y="5798824"/>
              <a:ext cx="216360" cy="17352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9BEF00E-59F5-4411-877A-9A3BE0AB53C7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3123674" y="5789824"/>
                <a:ext cx="2340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D94BF158-1072-4EF9-8273-C18ACC1166BF}"/>
                  </a:ext>
                </a:extLst>
              </p14:cNvPr>
              <p14:cNvContentPartPr/>
              <p14:nvPr/>
            </p14:nvContentPartPr>
            <p14:xfrm>
              <a:off x="3689234" y="5809624"/>
              <a:ext cx="192960" cy="19584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D94BF158-1072-4EF9-8273-C18ACC1166BF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3680594" y="5800624"/>
                <a:ext cx="2106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4B29B23D-E24E-4ECA-8537-94B336B02BE5}"/>
                  </a:ext>
                </a:extLst>
              </p14:cNvPr>
              <p14:cNvContentPartPr/>
              <p14:nvPr/>
            </p14:nvContentPartPr>
            <p14:xfrm>
              <a:off x="4000634" y="5990704"/>
              <a:ext cx="8280" cy="1836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4B29B23D-E24E-4ECA-8537-94B336B02BE5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3991994" y="5981704"/>
                <a:ext cx="25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442532A1-D5D3-4EC9-B9E6-19247DA0C0FC}"/>
                  </a:ext>
                </a:extLst>
              </p14:cNvPr>
              <p14:cNvContentPartPr/>
              <p14:nvPr/>
            </p14:nvContentPartPr>
            <p14:xfrm>
              <a:off x="4320674" y="6049384"/>
              <a:ext cx="117000" cy="18684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442532A1-D5D3-4EC9-B9E6-19247DA0C0FC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4312034" y="6040744"/>
                <a:ext cx="1346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22089540-2FE7-48BE-8333-44207DD70CC0}"/>
                  </a:ext>
                </a:extLst>
              </p14:cNvPr>
              <p14:cNvContentPartPr/>
              <p14:nvPr/>
            </p14:nvContentPartPr>
            <p14:xfrm>
              <a:off x="4726754" y="5763904"/>
              <a:ext cx="355680" cy="22788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22089540-2FE7-48BE-8333-44207DD70CC0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4718114" y="5755264"/>
                <a:ext cx="3733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0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B00DA21-FD87-4F36-B1EC-428A89D57202}"/>
                  </a:ext>
                </a:extLst>
              </p14:cNvPr>
              <p14:cNvContentPartPr/>
              <p14:nvPr/>
            </p14:nvContentPartPr>
            <p14:xfrm>
              <a:off x="5057954" y="5811424"/>
              <a:ext cx="199080" cy="17424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B00DA21-FD87-4F36-B1EC-428A89D57202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5048954" y="5802784"/>
                <a:ext cx="2167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2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0110F1F0-0D80-4A48-BEB1-9F37382E19FE}"/>
                  </a:ext>
                </a:extLst>
              </p14:cNvPr>
              <p14:cNvContentPartPr/>
              <p14:nvPr/>
            </p14:nvContentPartPr>
            <p14:xfrm>
              <a:off x="5562314" y="5719264"/>
              <a:ext cx="326880" cy="22500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0110F1F0-0D80-4A48-BEB1-9F37382E19FE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5553674" y="5710264"/>
                <a:ext cx="3445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4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B824EABC-B223-431F-B6EA-7AF43332AFC0}"/>
                  </a:ext>
                </a:extLst>
              </p14:cNvPr>
              <p14:cNvContentPartPr/>
              <p14:nvPr/>
            </p14:nvContentPartPr>
            <p14:xfrm>
              <a:off x="5881634" y="5799544"/>
              <a:ext cx="122760" cy="12240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B824EABC-B223-431F-B6EA-7AF43332AFC0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5872994" y="5790544"/>
                <a:ext cx="14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6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49868B8-EE34-4BEB-B013-D3D4A61975F7}"/>
                  </a:ext>
                </a:extLst>
              </p14:cNvPr>
              <p14:cNvContentPartPr/>
              <p14:nvPr/>
            </p14:nvContentPartPr>
            <p14:xfrm>
              <a:off x="6090074" y="5810344"/>
              <a:ext cx="107640" cy="12492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49868B8-EE34-4BEB-B013-D3D4A61975F7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6081434" y="5801344"/>
                <a:ext cx="1252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8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EFF1ADCE-CB43-457D-9C35-CCA928594097}"/>
                  </a:ext>
                </a:extLst>
              </p14:cNvPr>
              <p14:cNvContentPartPr/>
              <p14:nvPr/>
            </p14:nvContentPartPr>
            <p14:xfrm>
              <a:off x="6317594" y="5538184"/>
              <a:ext cx="162360" cy="38844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EFF1ADCE-CB43-457D-9C35-CCA928594097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6308954" y="5529544"/>
                <a:ext cx="1800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5DE9C182-E9C5-4029-BDF3-1DB7B0160794}"/>
                  </a:ext>
                </a:extLst>
              </p14:cNvPr>
              <p14:cNvContentPartPr/>
              <p14:nvPr/>
            </p14:nvContentPartPr>
            <p14:xfrm>
              <a:off x="6474554" y="5747344"/>
              <a:ext cx="192600" cy="170280"/>
            </p14:xfrm>
          </p:contentPart>
        </mc:Choice>
        <mc:Fallback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5DE9C182-E9C5-4029-BDF3-1DB7B0160794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6465914" y="5738344"/>
                <a:ext cx="2102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2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9FAC735F-D332-4795-9C40-EEBBD5B4E211}"/>
                  </a:ext>
                </a:extLst>
              </p14:cNvPr>
              <p14:cNvContentPartPr/>
              <p14:nvPr/>
            </p14:nvContentPartPr>
            <p14:xfrm>
              <a:off x="6632234" y="5502544"/>
              <a:ext cx="180720" cy="38700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9FAC735F-D332-4795-9C40-EEBBD5B4E211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6623234" y="5493544"/>
                <a:ext cx="19836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4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10586C38-AD08-4F8F-BABB-025AFF56B707}"/>
                  </a:ext>
                </a:extLst>
              </p14:cNvPr>
              <p14:cNvContentPartPr/>
              <p14:nvPr/>
            </p14:nvContentPartPr>
            <p14:xfrm>
              <a:off x="836954" y="6396424"/>
              <a:ext cx="200520" cy="19548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10586C38-AD08-4F8F-BABB-025AFF56B707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828314" y="6387784"/>
                <a:ext cx="2181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8C15389-D8D3-4EFC-B372-3CF99A0D7143}"/>
                  </a:ext>
                </a:extLst>
              </p14:cNvPr>
              <p14:cNvContentPartPr/>
              <p14:nvPr/>
            </p14:nvContentPartPr>
            <p14:xfrm>
              <a:off x="1037114" y="6353224"/>
              <a:ext cx="237240" cy="24516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8C15389-D8D3-4EFC-B372-3CF99A0D7143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1028474" y="6344224"/>
                <a:ext cx="254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2D2A4C2C-0E2E-4C0C-8E01-EEA1405B9A3E}"/>
                  </a:ext>
                </a:extLst>
              </p14:cNvPr>
              <p14:cNvContentPartPr/>
              <p14:nvPr/>
            </p14:nvContentPartPr>
            <p14:xfrm>
              <a:off x="1315394" y="6458704"/>
              <a:ext cx="91440" cy="131400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2D2A4C2C-0E2E-4C0C-8E01-EEA1405B9A3E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1306394" y="6449704"/>
                <a:ext cx="1090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243AB2FE-9277-4800-B87B-55EBCB13567D}"/>
                  </a:ext>
                </a:extLst>
              </p14:cNvPr>
              <p14:cNvContentPartPr/>
              <p14:nvPr/>
            </p14:nvContentPartPr>
            <p14:xfrm>
              <a:off x="1491434" y="6430984"/>
              <a:ext cx="118080" cy="160560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243AB2FE-9277-4800-B87B-55EBCB13567D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1482434" y="6421984"/>
                <a:ext cx="1357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2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2837FE31-F197-4C19-BA21-BC663ECC5AF6}"/>
                  </a:ext>
                </a:extLst>
              </p14:cNvPr>
              <p14:cNvContentPartPr/>
              <p14:nvPr/>
            </p14:nvContentPartPr>
            <p14:xfrm>
              <a:off x="1572434" y="6449704"/>
              <a:ext cx="317880" cy="451440"/>
            </p14:xfrm>
          </p:contentPart>
        </mc:Choice>
        <mc:Fallback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2837FE31-F197-4C19-BA21-BC663ECC5AF6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1563794" y="6441064"/>
                <a:ext cx="3355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F0903FF4-905B-47C6-BAA2-D604200C2C20}"/>
                  </a:ext>
                </a:extLst>
              </p14:cNvPr>
              <p14:cNvContentPartPr/>
              <p14:nvPr/>
            </p14:nvContentPartPr>
            <p14:xfrm>
              <a:off x="2224034" y="6351784"/>
              <a:ext cx="193680" cy="218880"/>
            </p14:xfrm>
          </p:contentPart>
        </mc:Choice>
        <mc:Fallback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F0903FF4-905B-47C6-BAA2-D604200C2C20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2215394" y="6343144"/>
                <a:ext cx="2113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6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BCE12CE4-651F-4B6E-AC11-EF852321EED0}"/>
                  </a:ext>
                </a:extLst>
              </p14:cNvPr>
              <p14:cNvContentPartPr/>
              <p14:nvPr/>
            </p14:nvContentPartPr>
            <p14:xfrm>
              <a:off x="2443274" y="6398944"/>
              <a:ext cx="137880" cy="148320"/>
            </p14:xfrm>
          </p:contentPart>
        </mc:Choice>
        <mc:Fallback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BCE12CE4-651F-4B6E-AC11-EF852321EED0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2434634" y="6390304"/>
                <a:ext cx="155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8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0AE50DD5-8E26-46A1-92D4-544EFF6B747D}"/>
                  </a:ext>
                </a:extLst>
              </p14:cNvPr>
              <p14:cNvContentPartPr/>
              <p14:nvPr/>
            </p14:nvContentPartPr>
            <p14:xfrm>
              <a:off x="2617154" y="6312544"/>
              <a:ext cx="260280" cy="489240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0AE50DD5-8E26-46A1-92D4-544EFF6B747D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2608154" y="6303904"/>
                <a:ext cx="2779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0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5EDBDBBA-AD9B-474C-BF28-0AFD7F84C66B}"/>
                  </a:ext>
                </a:extLst>
              </p14:cNvPr>
              <p14:cNvContentPartPr/>
              <p14:nvPr/>
            </p14:nvContentPartPr>
            <p14:xfrm>
              <a:off x="3168674" y="6390664"/>
              <a:ext cx="129960" cy="161640"/>
            </p14:xfrm>
          </p:contentPart>
        </mc:Choice>
        <mc:Fallback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5EDBDBBA-AD9B-474C-BF28-0AFD7F84C66B}"/>
                  </a:ext>
                </a:extLst>
              </p:cNvPr>
              <p:cNvPicPr/>
              <p:nvPr/>
            </p:nvPicPr>
            <p:blipFill>
              <a:blip r:embed="rId691"/>
              <a:stretch>
                <a:fillRect/>
              </a:stretch>
            </p:blipFill>
            <p:spPr>
              <a:xfrm>
                <a:off x="3160034" y="6382024"/>
                <a:ext cx="1476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58F53F7F-508C-42B1-89C7-B2531B683B38}"/>
                  </a:ext>
                </a:extLst>
              </p14:cNvPr>
              <p14:cNvContentPartPr/>
              <p14:nvPr/>
            </p14:nvContentPartPr>
            <p14:xfrm>
              <a:off x="3452714" y="6056584"/>
              <a:ext cx="245880" cy="52164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58F53F7F-508C-42B1-89C7-B2531B683B38}"/>
                  </a:ext>
                </a:extLst>
              </p:cNvPr>
              <p:cNvPicPr/>
              <p:nvPr/>
            </p:nvPicPr>
            <p:blipFill>
              <a:blip r:embed="rId693"/>
              <a:stretch>
                <a:fillRect/>
              </a:stretch>
            </p:blipFill>
            <p:spPr>
              <a:xfrm>
                <a:off x="3444074" y="6047584"/>
                <a:ext cx="26352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53B3D23B-B067-482A-AD91-E0E4BEE9F0B4}"/>
                  </a:ext>
                </a:extLst>
              </p14:cNvPr>
              <p14:cNvContentPartPr/>
              <p14:nvPr/>
            </p14:nvContentPartPr>
            <p14:xfrm>
              <a:off x="3454514" y="6371224"/>
              <a:ext cx="226800" cy="51120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53B3D23B-B067-482A-AD91-E0E4BEE9F0B4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3445514" y="6362584"/>
                <a:ext cx="2444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6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2C94C3C4-E7DE-4D8F-B617-4E909D48E4A6}"/>
                  </a:ext>
                </a:extLst>
              </p14:cNvPr>
              <p14:cNvContentPartPr/>
              <p14:nvPr/>
            </p14:nvContentPartPr>
            <p14:xfrm>
              <a:off x="3967154" y="6102664"/>
              <a:ext cx="216360" cy="495360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2C94C3C4-E7DE-4D8F-B617-4E909D48E4A6}"/>
                  </a:ext>
                </a:extLst>
              </p:cNvPr>
              <p:cNvPicPr/>
              <p:nvPr/>
            </p:nvPicPr>
            <p:blipFill>
              <a:blip r:embed="rId697"/>
              <a:stretch>
                <a:fillRect/>
              </a:stretch>
            </p:blipFill>
            <p:spPr>
              <a:xfrm>
                <a:off x="3958514" y="6094024"/>
                <a:ext cx="23400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8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C7773848-18B5-4C7D-99B0-49C120ACA72A}"/>
                  </a:ext>
                </a:extLst>
              </p14:cNvPr>
              <p14:cNvContentPartPr/>
              <p14:nvPr/>
            </p14:nvContentPartPr>
            <p14:xfrm>
              <a:off x="3968594" y="6283384"/>
              <a:ext cx="303480" cy="71640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C7773848-18B5-4C7D-99B0-49C120ACA72A}"/>
                  </a:ext>
                </a:extLst>
              </p:cNvPr>
              <p:cNvPicPr/>
              <p:nvPr/>
            </p:nvPicPr>
            <p:blipFill>
              <a:blip r:embed="rId699"/>
              <a:stretch>
                <a:fillRect/>
              </a:stretch>
            </p:blipFill>
            <p:spPr>
              <a:xfrm>
                <a:off x="3959594" y="6274744"/>
                <a:ext cx="3211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0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B3608655-F20F-43AF-B02A-E0CA3E4C167D}"/>
                  </a:ext>
                </a:extLst>
              </p14:cNvPr>
              <p14:cNvContentPartPr/>
              <p14:nvPr/>
            </p14:nvContentPartPr>
            <p14:xfrm>
              <a:off x="4200434" y="6095824"/>
              <a:ext cx="227880" cy="456120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B3608655-F20F-43AF-B02A-E0CA3E4C167D}"/>
                  </a:ext>
                </a:extLst>
              </p:cNvPr>
              <p:cNvPicPr/>
              <p:nvPr/>
            </p:nvPicPr>
            <p:blipFill>
              <a:blip r:embed="rId701"/>
              <a:stretch>
                <a:fillRect/>
              </a:stretch>
            </p:blipFill>
            <p:spPr>
              <a:xfrm>
                <a:off x="4191794" y="6087184"/>
                <a:ext cx="24552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2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51D8CC6A-B2B8-42E5-8635-77981B282DD6}"/>
                  </a:ext>
                </a:extLst>
              </p14:cNvPr>
              <p14:cNvContentPartPr/>
              <p14:nvPr/>
            </p14:nvContentPartPr>
            <p14:xfrm>
              <a:off x="4389434" y="6334144"/>
              <a:ext cx="159840" cy="202680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51D8CC6A-B2B8-42E5-8635-77981B282DD6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4380434" y="6325144"/>
                <a:ext cx="1774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4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75B0356E-F5BD-4F5A-B435-EAAC797C7607}"/>
                  </a:ext>
                </a:extLst>
              </p14:cNvPr>
              <p14:cNvContentPartPr/>
              <p14:nvPr/>
            </p14:nvContentPartPr>
            <p14:xfrm>
              <a:off x="4870034" y="6256384"/>
              <a:ext cx="207000" cy="240840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75B0356E-F5BD-4F5A-B435-EAAC797C7607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4861394" y="6247384"/>
                <a:ext cx="2246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6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E23FAD97-9437-41D5-948E-26B602440C83}"/>
                  </a:ext>
                </a:extLst>
              </p14:cNvPr>
              <p14:cNvContentPartPr/>
              <p14:nvPr/>
            </p14:nvContentPartPr>
            <p14:xfrm>
              <a:off x="5085674" y="6328024"/>
              <a:ext cx="96480" cy="134280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E23FAD97-9437-41D5-948E-26B602440C83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5076674" y="6319024"/>
                <a:ext cx="1141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8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39996683-8D90-470F-A44B-0A090B76171B}"/>
                  </a:ext>
                </a:extLst>
              </p14:cNvPr>
              <p14:cNvContentPartPr/>
              <p14:nvPr/>
            </p14:nvContentPartPr>
            <p14:xfrm>
              <a:off x="5224274" y="6345304"/>
              <a:ext cx="236880" cy="12528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39996683-8D90-470F-A44B-0A090B76171B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5215634" y="6336664"/>
                <a:ext cx="2545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0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F32E5493-000C-4DEC-9E5A-D028E128CDFD}"/>
                  </a:ext>
                </a:extLst>
              </p14:cNvPr>
              <p14:cNvContentPartPr/>
              <p14:nvPr/>
            </p14:nvContentPartPr>
            <p14:xfrm>
              <a:off x="5527034" y="6347824"/>
              <a:ext cx="254880" cy="12924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F32E5493-000C-4DEC-9E5A-D028E128CDFD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5518034" y="6339184"/>
                <a:ext cx="2725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2637384-65AC-49A2-B172-3922B26F557B}"/>
                  </a:ext>
                </a:extLst>
              </p14:cNvPr>
              <p14:cNvContentPartPr/>
              <p14:nvPr/>
            </p14:nvContentPartPr>
            <p14:xfrm>
              <a:off x="5809994" y="6348184"/>
              <a:ext cx="96120" cy="141840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2637384-65AC-49A2-B172-3922B26F557B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5801354" y="6339184"/>
                <a:ext cx="1137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4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C29F35F6-7383-4CB5-8EED-8578224A6B8B}"/>
                  </a:ext>
                </a:extLst>
              </p14:cNvPr>
              <p14:cNvContentPartPr/>
              <p14:nvPr/>
            </p14:nvContentPartPr>
            <p14:xfrm>
              <a:off x="6000074" y="6357184"/>
              <a:ext cx="94320" cy="122400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C29F35F6-7383-4CB5-8EED-8578224A6B8B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5991434" y="6348184"/>
                <a:ext cx="111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EF70F1BB-5E76-48EA-8452-2C7862BC588C}"/>
                  </a:ext>
                </a:extLst>
              </p14:cNvPr>
              <p14:cNvContentPartPr/>
              <p14:nvPr/>
            </p14:nvContentPartPr>
            <p14:xfrm>
              <a:off x="6166754" y="6105544"/>
              <a:ext cx="171000" cy="401760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EF70F1BB-5E76-48EA-8452-2C7862BC588C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6157754" y="6096904"/>
                <a:ext cx="18864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8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D788CBFA-DDD6-4A42-8604-6DD628EE5E70}"/>
                  </a:ext>
                </a:extLst>
              </p14:cNvPr>
              <p14:cNvContentPartPr/>
              <p14:nvPr/>
            </p14:nvContentPartPr>
            <p14:xfrm>
              <a:off x="6283394" y="6336304"/>
              <a:ext cx="73080" cy="131040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D788CBFA-DDD6-4A42-8604-6DD628EE5E70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6274394" y="6327664"/>
                <a:ext cx="907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0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92AB6FD1-A8A9-47BE-AB4E-FAF1456B027B}"/>
                  </a:ext>
                </a:extLst>
              </p14:cNvPr>
              <p14:cNvContentPartPr/>
              <p14:nvPr/>
            </p14:nvContentPartPr>
            <p14:xfrm>
              <a:off x="6260714" y="6313264"/>
              <a:ext cx="167400" cy="466200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92AB6FD1-A8A9-47BE-AB4E-FAF1456B027B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6251714" y="6304264"/>
                <a:ext cx="1850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2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847D5B4B-1AE5-42C0-A0A6-6C66002042D3}"/>
                  </a:ext>
                </a:extLst>
              </p14:cNvPr>
              <p14:cNvContentPartPr/>
              <p14:nvPr/>
            </p14:nvContentPartPr>
            <p14:xfrm>
              <a:off x="6664634" y="6248464"/>
              <a:ext cx="194760" cy="269280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847D5B4B-1AE5-42C0-A0A6-6C66002042D3}"/>
                  </a:ext>
                </a:extLst>
              </p:cNvPr>
              <p:cNvPicPr/>
              <p:nvPr/>
            </p:nvPicPr>
            <p:blipFill>
              <a:blip r:embed="rId723"/>
              <a:stretch>
                <a:fillRect/>
              </a:stretch>
            </p:blipFill>
            <p:spPr>
              <a:xfrm>
                <a:off x="6655634" y="6239824"/>
                <a:ext cx="2124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4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711F5ED3-AFE7-4A4A-9F39-704CADFE965C}"/>
                  </a:ext>
                </a:extLst>
              </p14:cNvPr>
              <p14:cNvContentPartPr/>
              <p14:nvPr/>
            </p14:nvContentPartPr>
            <p14:xfrm>
              <a:off x="6846794" y="6283384"/>
              <a:ext cx="209160" cy="19944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711F5ED3-AFE7-4A4A-9F39-704CADFE965C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6837794" y="6274744"/>
                <a:ext cx="2268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6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635F9FCE-CF91-4AF8-996D-7EF72121BF57}"/>
                  </a:ext>
                </a:extLst>
              </p14:cNvPr>
              <p14:cNvContentPartPr/>
              <p14:nvPr/>
            </p14:nvContentPartPr>
            <p14:xfrm>
              <a:off x="7069274" y="6293824"/>
              <a:ext cx="192240" cy="215640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635F9FCE-CF91-4AF8-996D-7EF72121BF57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7060634" y="6285184"/>
                <a:ext cx="2098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8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0090F62E-99A4-4746-8C13-E9BDD5CD00AD}"/>
                  </a:ext>
                </a:extLst>
              </p14:cNvPr>
              <p14:cNvContentPartPr/>
              <p14:nvPr/>
            </p14:nvContentPartPr>
            <p14:xfrm>
              <a:off x="7298954" y="6324064"/>
              <a:ext cx="177120" cy="165960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0090F62E-99A4-4746-8C13-E9BDD5CD00AD}"/>
                  </a:ext>
                </a:extLst>
              </p:cNvPr>
              <p:cNvPicPr/>
              <p:nvPr/>
            </p:nvPicPr>
            <p:blipFill>
              <a:blip r:embed="rId729"/>
              <a:stretch>
                <a:fillRect/>
              </a:stretch>
            </p:blipFill>
            <p:spPr>
              <a:xfrm>
                <a:off x="7289954" y="6315424"/>
                <a:ext cx="1947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0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BE0D028D-0029-4820-807D-C86F5EA83A9C}"/>
                  </a:ext>
                </a:extLst>
              </p14:cNvPr>
              <p14:cNvContentPartPr/>
              <p14:nvPr/>
            </p14:nvContentPartPr>
            <p14:xfrm>
              <a:off x="7478234" y="6067384"/>
              <a:ext cx="179280" cy="412200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BE0D028D-0029-4820-807D-C86F5EA83A9C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7469234" y="6058744"/>
                <a:ext cx="19692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2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53DFFAE0-3F03-4251-A995-1F0B21E10BBF}"/>
                  </a:ext>
                </a:extLst>
              </p14:cNvPr>
              <p14:cNvContentPartPr/>
              <p14:nvPr/>
            </p14:nvContentPartPr>
            <p14:xfrm>
              <a:off x="7667594" y="6257464"/>
              <a:ext cx="286560" cy="234000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53DFFAE0-3F03-4251-A995-1F0B21E10BBF}"/>
                  </a:ext>
                </a:extLst>
              </p:cNvPr>
              <p:cNvPicPr/>
              <p:nvPr/>
            </p:nvPicPr>
            <p:blipFill>
              <a:blip r:embed="rId733"/>
              <a:stretch>
                <a:fillRect/>
              </a:stretch>
            </p:blipFill>
            <p:spPr>
              <a:xfrm>
                <a:off x="7658594" y="6248464"/>
                <a:ext cx="3042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4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F98FDC40-ABBE-41D3-AD94-62CBC1DA4759}"/>
                  </a:ext>
                </a:extLst>
              </p14:cNvPr>
              <p14:cNvContentPartPr/>
              <p14:nvPr/>
            </p14:nvContentPartPr>
            <p14:xfrm>
              <a:off x="7926074" y="6351784"/>
              <a:ext cx="69480" cy="119160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F98FDC40-ABBE-41D3-AD94-62CBC1DA4759}"/>
                  </a:ext>
                </a:extLst>
              </p:cNvPr>
              <p:cNvPicPr/>
              <p:nvPr/>
            </p:nvPicPr>
            <p:blipFill>
              <a:blip r:embed="rId735"/>
              <a:stretch>
                <a:fillRect/>
              </a:stretch>
            </p:blipFill>
            <p:spPr>
              <a:xfrm>
                <a:off x="7917074" y="6343144"/>
                <a:ext cx="871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6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5A16B14-4989-448A-AC7B-961B1BB6F156}"/>
                  </a:ext>
                </a:extLst>
              </p14:cNvPr>
              <p14:cNvContentPartPr/>
              <p14:nvPr/>
            </p14:nvContentPartPr>
            <p14:xfrm>
              <a:off x="7832474" y="6334144"/>
              <a:ext cx="377640" cy="494280"/>
            </p14:xfrm>
          </p:contentPart>
        </mc:Choice>
        <mc:Fallback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5A16B14-4989-448A-AC7B-961B1BB6F156}"/>
                  </a:ext>
                </a:extLst>
              </p:cNvPr>
              <p:cNvPicPr/>
              <p:nvPr/>
            </p:nvPicPr>
            <p:blipFill>
              <a:blip r:embed="rId737"/>
              <a:stretch>
                <a:fillRect/>
              </a:stretch>
            </p:blipFill>
            <p:spPr>
              <a:xfrm>
                <a:off x="7823474" y="6325504"/>
                <a:ext cx="39528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8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ED14BB38-64C0-4E7C-AEE9-15196060BFA6}"/>
                  </a:ext>
                </a:extLst>
              </p14:cNvPr>
              <p14:cNvContentPartPr/>
              <p14:nvPr/>
            </p14:nvContentPartPr>
            <p14:xfrm>
              <a:off x="8209394" y="6319024"/>
              <a:ext cx="197280" cy="176760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ED14BB38-64C0-4E7C-AEE9-15196060BFA6}"/>
                  </a:ext>
                </a:extLst>
              </p:cNvPr>
              <p:cNvPicPr/>
              <p:nvPr/>
            </p:nvPicPr>
            <p:blipFill>
              <a:blip r:embed="rId739"/>
              <a:stretch>
                <a:fillRect/>
              </a:stretch>
            </p:blipFill>
            <p:spPr>
              <a:xfrm>
                <a:off x="8200394" y="6310024"/>
                <a:ext cx="2149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0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FB1826BB-0CD2-49FA-9D2D-740D2D2D3F3C}"/>
                  </a:ext>
                </a:extLst>
              </p14:cNvPr>
              <p14:cNvContentPartPr/>
              <p14:nvPr/>
            </p14:nvContentPartPr>
            <p14:xfrm>
              <a:off x="8457794" y="6338464"/>
              <a:ext cx="58680" cy="98640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FB1826BB-0CD2-49FA-9D2D-740D2D2D3F3C}"/>
                  </a:ext>
                </a:extLst>
              </p:cNvPr>
              <p:cNvPicPr/>
              <p:nvPr/>
            </p:nvPicPr>
            <p:blipFill>
              <a:blip r:embed="rId741"/>
              <a:stretch>
                <a:fillRect/>
              </a:stretch>
            </p:blipFill>
            <p:spPr>
              <a:xfrm>
                <a:off x="8448794" y="6329464"/>
                <a:ext cx="763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2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7661F609-1FE0-43BC-B3D4-3A8F5B2693B5}"/>
                  </a:ext>
                </a:extLst>
              </p14:cNvPr>
              <p14:cNvContentPartPr/>
              <p14:nvPr/>
            </p14:nvContentPartPr>
            <p14:xfrm>
              <a:off x="8564714" y="6002944"/>
              <a:ext cx="328680" cy="492120"/>
            </p14:xfrm>
          </p:contentPart>
        </mc:Choice>
        <mc:Fallback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7661F609-1FE0-43BC-B3D4-3A8F5B2693B5}"/>
                  </a:ext>
                </a:extLst>
              </p:cNvPr>
              <p:cNvPicPr/>
              <p:nvPr/>
            </p:nvPicPr>
            <p:blipFill>
              <a:blip r:embed="rId743"/>
              <a:stretch>
                <a:fillRect/>
              </a:stretch>
            </p:blipFill>
            <p:spPr>
              <a:xfrm>
                <a:off x="8555714" y="5994304"/>
                <a:ext cx="34632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4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257CAD32-FAFF-48E3-8BFF-7F7F955A3370}"/>
                  </a:ext>
                </a:extLst>
              </p14:cNvPr>
              <p14:cNvContentPartPr/>
              <p14:nvPr/>
            </p14:nvContentPartPr>
            <p14:xfrm>
              <a:off x="8505674" y="6290584"/>
              <a:ext cx="265320" cy="82440"/>
            </p14:xfrm>
          </p:contentPart>
        </mc:Choice>
        <mc:Fallback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257CAD32-FAFF-48E3-8BFF-7F7F955A3370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8497034" y="6281584"/>
                <a:ext cx="2829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6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9296AA3C-DFAB-4356-B606-2F9ECEFF8FE5}"/>
                  </a:ext>
                </a:extLst>
              </p14:cNvPr>
              <p14:cNvContentPartPr/>
              <p14:nvPr/>
            </p14:nvContentPartPr>
            <p14:xfrm>
              <a:off x="8736794" y="6180784"/>
              <a:ext cx="131760" cy="249840"/>
            </p14:xfrm>
          </p:contentPart>
        </mc:Choice>
        <mc:Fallback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9296AA3C-DFAB-4356-B606-2F9ECEFF8FE5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8728154" y="6171784"/>
                <a:ext cx="1494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8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F1FB4A36-B597-4A08-AFE7-8F4C9C842A2D}"/>
                  </a:ext>
                </a:extLst>
              </p14:cNvPr>
              <p14:cNvContentPartPr/>
              <p14:nvPr/>
            </p14:nvContentPartPr>
            <p14:xfrm>
              <a:off x="8801594" y="6324784"/>
              <a:ext cx="118800" cy="164880"/>
            </p14:xfrm>
          </p:contentPart>
        </mc:Choice>
        <mc:Fallback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F1FB4A36-B597-4A08-AFE7-8F4C9C842A2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8792954" y="6315784"/>
                <a:ext cx="1364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0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EEB8F060-E374-4BED-8247-17FF43F14485}"/>
                  </a:ext>
                </a:extLst>
              </p14:cNvPr>
              <p14:cNvContentPartPr/>
              <p14:nvPr/>
            </p14:nvContentPartPr>
            <p14:xfrm>
              <a:off x="8965034" y="6358624"/>
              <a:ext cx="103320" cy="147240"/>
            </p14:xfrm>
          </p:contentPart>
        </mc:Choice>
        <mc:Fallback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EEB8F060-E374-4BED-8247-17FF43F14485}"/>
                  </a:ext>
                </a:extLst>
              </p:cNvPr>
              <p:cNvPicPr/>
              <p:nvPr/>
            </p:nvPicPr>
            <p:blipFill>
              <a:blip r:embed="rId751"/>
              <a:stretch>
                <a:fillRect/>
              </a:stretch>
            </p:blipFill>
            <p:spPr>
              <a:xfrm>
                <a:off x="8956394" y="6349984"/>
                <a:ext cx="1209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2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2A271455-D9D6-4A48-994F-F94CE982C1D5}"/>
                  </a:ext>
                </a:extLst>
              </p14:cNvPr>
              <p14:cNvContentPartPr/>
              <p14:nvPr/>
            </p14:nvContentPartPr>
            <p14:xfrm>
              <a:off x="9159434" y="6395344"/>
              <a:ext cx="120240" cy="152280"/>
            </p14:xfrm>
          </p:contentPart>
        </mc:Choice>
        <mc:Fallback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2A271455-D9D6-4A48-994F-F94CE982C1D5}"/>
                  </a:ext>
                </a:extLst>
              </p:cNvPr>
              <p:cNvPicPr/>
              <p:nvPr/>
            </p:nvPicPr>
            <p:blipFill>
              <a:blip r:embed="rId753"/>
              <a:stretch>
                <a:fillRect/>
              </a:stretch>
            </p:blipFill>
            <p:spPr>
              <a:xfrm>
                <a:off x="9150434" y="6386344"/>
                <a:ext cx="1378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4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42ACC626-FBCB-4028-93A3-A5EE93E5C6DD}"/>
                  </a:ext>
                </a:extLst>
              </p14:cNvPr>
              <p14:cNvContentPartPr/>
              <p14:nvPr/>
            </p14:nvContentPartPr>
            <p14:xfrm>
              <a:off x="9343034" y="6361504"/>
              <a:ext cx="81000" cy="171360"/>
            </p14:xfrm>
          </p:contentPart>
        </mc:Choice>
        <mc:Fallback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42ACC626-FBCB-4028-93A3-A5EE93E5C6DD}"/>
                  </a:ext>
                </a:extLst>
              </p:cNvPr>
              <p:cNvPicPr/>
              <p:nvPr/>
            </p:nvPicPr>
            <p:blipFill>
              <a:blip r:embed="rId755"/>
              <a:stretch>
                <a:fillRect/>
              </a:stretch>
            </p:blipFill>
            <p:spPr>
              <a:xfrm>
                <a:off x="9334394" y="6352864"/>
                <a:ext cx="98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6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8B2A115E-438C-4317-B3EF-AF5BAA172950}"/>
                  </a:ext>
                </a:extLst>
              </p14:cNvPr>
              <p14:cNvContentPartPr/>
              <p14:nvPr/>
            </p14:nvContentPartPr>
            <p14:xfrm>
              <a:off x="9447794" y="6368344"/>
              <a:ext cx="145440" cy="17928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8B2A115E-438C-4317-B3EF-AF5BAA172950}"/>
                  </a:ext>
                </a:extLst>
              </p:cNvPr>
              <p:cNvPicPr/>
              <p:nvPr/>
            </p:nvPicPr>
            <p:blipFill>
              <a:blip r:embed="rId757"/>
              <a:stretch>
                <a:fillRect/>
              </a:stretch>
            </p:blipFill>
            <p:spPr>
              <a:xfrm>
                <a:off x="9439154" y="6359344"/>
                <a:ext cx="163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8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00588B7D-08CD-4010-9DD0-D015BD427DCE}"/>
                  </a:ext>
                </a:extLst>
              </p14:cNvPr>
              <p14:cNvContentPartPr/>
              <p14:nvPr/>
            </p14:nvContentPartPr>
            <p14:xfrm>
              <a:off x="4095559" y="5708939"/>
              <a:ext cx="260280" cy="278640"/>
            </p14:xfrm>
          </p:contentPart>
        </mc:Choice>
        <mc:Fallback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00588B7D-08CD-4010-9DD0-D015BD427DCE}"/>
                  </a:ext>
                </a:extLst>
              </p:cNvPr>
              <p:cNvPicPr/>
              <p:nvPr/>
            </p:nvPicPr>
            <p:blipFill>
              <a:blip r:embed="rId759"/>
              <a:stretch>
                <a:fillRect/>
              </a:stretch>
            </p:blipFill>
            <p:spPr>
              <a:xfrm>
                <a:off x="4086919" y="5700299"/>
                <a:ext cx="2779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0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49BE817E-8A8C-4634-97ED-CD1FF187E7F7}"/>
                  </a:ext>
                </a:extLst>
              </p14:cNvPr>
              <p14:cNvContentPartPr/>
              <p14:nvPr/>
            </p14:nvContentPartPr>
            <p14:xfrm>
              <a:off x="4378519" y="5654579"/>
              <a:ext cx="187200" cy="322920"/>
            </p14:xfrm>
          </p:contentPart>
        </mc:Choice>
        <mc:Fallback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49BE817E-8A8C-4634-97ED-CD1FF187E7F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369879" y="5645579"/>
                <a:ext cx="204840" cy="34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7" name="Group 536">
            <a:extLst>
              <a:ext uri="{FF2B5EF4-FFF2-40B4-BE49-F238E27FC236}">
                <a16:creationId xmlns:a16="http://schemas.microsoft.com/office/drawing/2014/main" id="{03ED34C7-88F8-4995-A266-8F82F10DAE18}"/>
              </a:ext>
            </a:extLst>
          </p:cNvPr>
          <p:cNvGrpSpPr/>
          <p:nvPr/>
        </p:nvGrpSpPr>
        <p:grpSpPr>
          <a:xfrm>
            <a:off x="9803834" y="6101224"/>
            <a:ext cx="959760" cy="459360"/>
            <a:chOff x="9803834" y="6101224"/>
            <a:chExt cx="95976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F26E51D3-6512-4C5A-8EE8-D99CC4125652}"/>
                    </a:ext>
                  </a:extLst>
                </p14:cNvPr>
                <p14:cNvContentPartPr/>
                <p14:nvPr/>
              </p14:nvContentPartPr>
              <p14:xfrm>
                <a:off x="9803834" y="6101224"/>
                <a:ext cx="219960" cy="41580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F26E51D3-6512-4C5A-8EE8-D99CC4125652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9794834" y="6092224"/>
                  <a:ext cx="237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9CD91B5C-889C-4545-8DE5-F76A81F2FE35}"/>
                    </a:ext>
                  </a:extLst>
                </p14:cNvPr>
                <p14:cNvContentPartPr/>
                <p14:nvPr/>
              </p14:nvContentPartPr>
              <p14:xfrm>
                <a:off x="9919394" y="6378064"/>
                <a:ext cx="165240" cy="18252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9CD91B5C-889C-4545-8DE5-F76A81F2FE35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9910394" y="6369064"/>
                  <a:ext cx="182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D1CD6F6-370C-42DA-8C14-F0C661AA0796}"/>
                    </a:ext>
                  </a:extLst>
                </p14:cNvPr>
                <p14:cNvContentPartPr/>
                <p14:nvPr/>
              </p14:nvContentPartPr>
              <p14:xfrm>
                <a:off x="10165634" y="6338824"/>
                <a:ext cx="177480" cy="19440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D1CD6F6-370C-42DA-8C14-F0C661AA0796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0156634" y="6330184"/>
                  <a:ext cx="195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D98DCA7D-82FE-4A3B-8C6B-BB222D8FB7AD}"/>
                    </a:ext>
                  </a:extLst>
                </p14:cNvPr>
                <p14:cNvContentPartPr/>
                <p14:nvPr/>
              </p14:nvContentPartPr>
              <p14:xfrm>
                <a:off x="10327274" y="6352504"/>
                <a:ext cx="111240" cy="1882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D98DCA7D-82FE-4A3B-8C6B-BB222D8FB7AD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0318634" y="6343504"/>
                  <a:ext cx="128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AAB49DE-7D17-402F-A1FF-DED22991268F}"/>
                    </a:ext>
                  </a:extLst>
                </p14:cNvPr>
                <p14:cNvContentPartPr/>
                <p14:nvPr/>
              </p14:nvContentPartPr>
              <p14:xfrm>
                <a:off x="10559114" y="6126784"/>
                <a:ext cx="131400" cy="38700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AAB49DE-7D17-402F-A1FF-DED22991268F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0550114" y="6118144"/>
                  <a:ext cx="1490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9DD14440-FC7C-438D-8F7C-0A0A9F83416A}"/>
                    </a:ext>
                  </a:extLst>
                </p14:cNvPr>
                <p14:cNvContentPartPr/>
                <p14:nvPr/>
              </p14:nvContentPartPr>
              <p14:xfrm>
                <a:off x="10635434" y="6328744"/>
                <a:ext cx="128160" cy="21456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9DD14440-FC7C-438D-8F7C-0A0A9F83416A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0626794" y="6320104"/>
                  <a:ext cx="145800" cy="23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905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5CD18EC-306F-4655-9CFA-687866AE0379}"/>
              </a:ext>
            </a:extLst>
          </p:cNvPr>
          <p:cNvGrpSpPr/>
          <p:nvPr/>
        </p:nvGrpSpPr>
        <p:grpSpPr>
          <a:xfrm>
            <a:off x="495674" y="99664"/>
            <a:ext cx="1249920" cy="615240"/>
            <a:chOff x="495674" y="99664"/>
            <a:chExt cx="1249920" cy="61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7C1F4F2-26E0-4BC8-8397-3C05119BE4E4}"/>
                    </a:ext>
                  </a:extLst>
                </p14:cNvPr>
                <p14:cNvContentPartPr/>
                <p14:nvPr/>
              </p14:nvContentPartPr>
              <p14:xfrm>
                <a:off x="495674" y="478744"/>
                <a:ext cx="180360" cy="187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7C1F4F2-26E0-4BC8-8397-3C05119BE4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7034" y="469744"/>
                  <a:ext cx="198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6DED30E-60DF-435B-8DD5-41C3AB4B2698}"/>
                    </a:ext>
                  </a:extLst>
                </p14:cNvPr>
                <p14:cNvContentPartPr/>
                <p14:nvPr/>
              </p14:nvContentPartPr>
              <p14:xfrm>
                <a:off x="783314" y="99664"/>
                <a:ext cx="406440" cy="615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6DED30E-60DF-435B-8DD5-41C3AB4B26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674" y="90664"/>
                  <a:ext cx="42408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6D7CFFE-56DC-4D2F-847B-183CD0CEF0DB}"/>
                    </a:ext>
                  </a:extLst>
                </p14:cNvPr>
                <p14:cNvContentPartPr/>
                <p14:nvPr/>
              </p14:nvContentPartPr>
              <p14:xfrm>
                <a:off x="795554" y="494224"/>
                <a:ext cx="280080" cy="51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6D7CFFE-56DC-4D2F-847B-183CD0CEF0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6914" y="485584"/>
                  <a:ext cx="297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507951-B5C9-41E5-ADCD-E3062D593FB7}"/>
                    </a:ext>
                  </a:extLst>
                </p14:cNvPr>
                <p14:cNvContentPartPr/>
                <p14:nvPr/>
              </p14:nvContentPartPr>
              <p14:xfrm>
                <a:off x="1413674" y="472984"/>
                <a:ext cx="252360" cy="212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507951-B5C9-41E5-ADCD-E3062D593F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4674" y="463984"/>
                  <a:ext cx="270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766FF28-25CE-438A-90FA-8D2822D6E075}"/>
                    </a:ext>
                  </a:extLst>
                </p14:cNvPr>
                <p14:cNvContentPartPr/>
                <p14:nvPr/>
              </p14:nvContentPartPr>
              <p14:xfrm>
                <a:off x="1725794" y="646864"/>
                <a:ext cx="19800" cy="4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766FF28-25CE-438A-90FA-8D2822D6E0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17154" y="637864"/>
                  <a:ext cx="374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A5B37A-3847-41F4-BAB9-6A6173D5ED96}"/>
              </a:ext>
            </a:extLst>
          </p:cNvPr>
          <p:cNvGrpSpPr/>
          <p:nvPr/>
        </p:nvGrpSpPr>
        <p:grpSpPr>
          <a:xfrm>
            <a:off x="1977434" y="415384"/>
            <a:ext cx="2046960" cy="505080"/>
            <a:chOff x="1977434" y="415384"/>
            <a:chExt cx="204696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9615C3-343C-4283-9B8B-5EDF6DE235FE}"/>
                    </a:ext>
                  </a:extLst>
                </p14:cNvPr>
                <p14:cNvContentPartPr/>
                <p14:nvPr/>
              </p14:nvContentPartPr>
              <p14:xfrm>
                <a:off x="1977434" y="415384"/>
                <a:ext cx="135360" cy="258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9615C3-343C-4283-9B8B-5EDF6DE235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8794" y="406744"/>
                  <a:ext cx="153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47488B-D54F-4C03-AF8F-59A9CD8EB637}"/>
                    </a:ext>
                  </a:extLst>
                </p14:cNvPr>
                <p14:cNvContentPartPr/>
                <p14:nvPr/>
              </p14:nvContentPartPr>
              <p14:xfrm>
                <a:off x="2263634" y="679624"/>
                <a:ext cx="119520" cy="217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47488B-D54F-4C03-AF8F-59A9CD8EB6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54634" y="670984"/>
                  <a:ext cx="137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83016D-5D9D-4625-BA67-09A559697AD9}"/>
                    </a:ext>
                  </a:extLst>
                </p14:cNvPr>
                <p14:cNvContentPartPr/>
                <p14:nvPr/>
              </p14:nvContentPartPr>
              <p14:xfrm>
                <a:off x="2595194" y="502504"/>
                <a:ext cx="254520" cy="195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83016D-5D9D-4625-BA67-09A559697A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6194" y="493864"/>
                  <a:ext cx="272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6AB989-629D-41E1-8F3C-CF30125262EE}"/>
                    </a:ext>
                  </a:extLst>
                </p14:cNvPr>
                <p14:cNvContentPartPr/>
                <p14:nvPr/>
              </p14:nvContentPartPr>
              <p14:xfrm>
                <a:off x="2940434" y="721744"/>
                <a:ext cx="14400" cy="40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6AB989-629D-41E1-8F3C-CF30125262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1794" y="712744"/>
                  <a:ext cx="32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697B35-0330-4DEA-A449-9CB2F2F56FF1}"/>
                    </a:ext>
                  </a:extLst>
                </p14:cNvPr>
                <p14:cNvContentPartPr/>
                <p14:nvPr/>
              </p14:nvContentPartPr>
              <p14:xfrm>
                <a:off x="3104594" y="538864"/>
                <a:ext cx="212400" cy="186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697B35-0330-4DEA-A449-9CB2F2F56F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95594" y="529864"/>
                  <a:ext cx="230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2C7481D-5153-44DC-819C-47D9D00BC1FA}"/>
                    </a:ext>
                  </a:extLst>
                </p14:cNvPr>
                <p14:cNvContentPartPr/>
                <p14:nvPr/>
              </p14:nvContentPartPr>
              <p14:xfrm>
                <a:off x="3454514" y="436264"/>
                <a:ext cx="292680" cy="324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2C7481D-5153-44DC-819C-47D9D00BC1F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5514" y="427264"/>
                  <a:ext cx="310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A38A47-B48A-4990-9EB3-CDE9FD672539}"/>
                    </a:ext>
                  </a:extLst>
                </p14:cNvPr>
                <p14:cNvContentPartPr/>
                <p14:nvPr/>
              </p14:nvContentPartPr>
              <p14:xfrm>
                <a:off x="3902714" y="726784"/>
                <a:ext cx="121680" cy="193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A38A47-B48A-4990-9EB3-CDE9FD6725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3714" y="718144"/>
                  <a:ext cx="13932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B547D-9F7A-4F97-B55E-784B66EC7206}"/>
              </a:ext>
            </a:extLst>
          </p:cNvPr>
          <p:cNvGrpSpPr/>
          <p:nvPr/>
        </p:nvGrpSpPr>
        <p:grpSpPr>
          <a:xfrm>
            <a:off x="4269914" y="433384"/>
            <a:ext cx="550800" cy="221760"/>
            <a:chOff x="4269914" y="433384"/>
            <a:chExt cx="55080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8D71CA-A5E2-4DE7-BE4B-42C08F9740B1}"/>
                    </a:ext>
                  </a:extLst>
                </p14:cNvPr>
                <p14:cNvContentPartPr/>
                <p14:nvPr/>
              </p14:nvContentPartPr>
              <p14:xfrm>
                <a:off x="4269914" y="530584"/>
                <a:ext cx="194760" cy="124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8D71CA-A5E2-4DE7-BE4B-42C08F9740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61274" y="521584"/>
                  <a:ext cx="212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BBCA87-7020-4DBA-8334-E4E3171EC1EF}"/>
                    </a:ext>
                  </a:extLst>
                </p14:cNvPr>
                <p14:cNvContentPartPr/>
                <p14:nvPr/>
              </p14:nvContentPartPr>
              <p14:xfrm>
                <a:off x="4552154" y="433384"/>
                <a:ext cx="268560" cy="204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BBCA87-7020-4DBA-8334-E4E3171EC1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43514" y="424744"/>
                  <a:ext cx="28620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F30518-0445-456A-94BB-C30DEF8EBC04}"/>
              </a:ext>
            </a:extLst>
          </p:cNvPr>
          <p:cNvGrpSpPr/>
          <p:nvPr/>
        </p:nvGrpSpPr>
        <p:grpSpPr>
          <a:xfrm>
            <a:off x="5225354" y="401704"/>
            <a:ext cx="1193400" cy="339840"/>
            <a:chOff x="5225354" y="401704"/>
            <a:chExt cx="119340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13F14B-D810-4128-B178-95B3207048ED}"/>
                    </a:ext>
                  </a:extLst>
                </p14:cNvPr>
                <p14:cNvContentPartPr/>
                <p14:nvPr/>
              </p14:nvContentPartPr>
              <p14:xfrm>
                <a:off x="5225354" y="426544"/>
                <a:ext cx="277560" cy="234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13F14B-D810-4128-B178-95B3207048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16714" y="417544"/>
                  <a:ext cx="295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FD08F5-6B91-4425-8806-C3A7F70C44E9}"/>
                    </a:ext>
                  </a:extLst>
                </p14:cNvPr>
                <p14:cNvContentPartPr/>
                <p14:nvPr/>
              </p14:nvContentPartPr>
              <p14:xfrm>
                <a:off x="5586434" y="650104"/>
                <a:ext cx="11520" cy="21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FD08F5-6B91-4425-8806-C3A7F70C44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77434" y="641104"/>
                  <a:ext cx="29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D1D251-D265-48B5-8C44-AD98F6580EEC}"/>
                    </a:ext>
                  </a:extLst>
                </p14:cNvPr>
                <p14:cNvContentPartPr/>
                <p14:nvPr/>
              </p14:nvContentPartPr>
              <p14:xfrm>
                <a:off x="5756354" y="473344"/>
                <a:ext cx="197640" cy="199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D1D251-D265-48B5-8C44-AD98F6580E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47714" y="464704"/>
                  <a:ext cx="215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EA33F7-8786-43DC-81DD-D8D09FFF4464}"/>
                    </a:ext>
                  </a:extLst>
                </p14:cNvPr>
                <p14:cNvContentPartPr/>
                <p14:nvPr/>
              </p14:nvContentPartPr>
              <p14:xfrm>
                <a:off x="6138674" y="401704"/>
                <a:ext cx="134640" cy="280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EA33F7-8786-43DC-81DD-D8D09FFF44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29674" y="393064"/>
                  <a:ext cx="1522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A3563A-9AAB-4607-90E6-1757DBE0389F}"/>
                    </a:ext>
                  </a:extLst>
                </p14:cNvPr>
                <p14:cNvContentPartPr/>
                <p14:nvPr/>
              </p14:nvContentPartPr>
              <p14:xfrm>
                <a:off x="6388514" y="706984"/>
                <a:ext cx="30240" cy="34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A3563A-9AAB-4607-90E6-1757DBE0389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79514" y="697984"/>
                  <a:ext cx="4788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A379D6B-CFB1-40C4-9DDC-D059D40AB145}"/>
              </a:ext>
            </a:extLst>
          </p:cNvPr>
          <p:cNvGrpSpPr/>
          <p:nvPr/>
        </p:nvGrpSpPr>
        <p:grpSpPr>
          <a:xfrm>
            <a:off x="371834" y="1231144"/>
            <a:ext cx="882000" cy="355680"/>
            <a:chOff x="371834" y="1231144"/>
            <a:chExt cx="88200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9E2740-C7B2-4799-B6D8-13CECF5784C8}"/>
                    </a:ext>
                  </a:extLst>
                </p14:cNvPr>
                <p14:cNvContentPartPr/>
                <p14:nvPr/>
              </p14:nvContentPartPr>
              <p14:xfrm>
                <a:off x="571274" y="1290544"/>
                <a:ext cx="107280" cy="183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9E2740-C7B2-4799-B6D8-13CECF5784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2634" y="1281904"/>
                  <a:ext cx="124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28D2B40-E21D-4A78-BFA8-94A0F9E0CCD5}"/>
                    </a:ext>
                  </a:extLst>
                </p14:cNvPr>
                <p14:cNvContentPartPr/>
                <p14:nvPr/>
              </p14:nvContentPartPr>
              <p14:xfrm>
                <a:off x="371834" y="1482784"/>
                <a:ext cx="498960" cy="41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28D2B40-E21D-4A78-BFA8-94A0F9E0CC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3194" y="1474144"/>
                  <a:ext cx="516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290FE8-3EC9-4705-A0A0-C5512CE6E649}"/>
                    </a:ext>
                  </a:extLst>
                </p14:cNvPr>
                <p14:cNvContentPartPr/>
                <p14:nvPr/>
              </p14:nvContentPartPr>
              <p14:xfrm>
                <a:off x="428354" y="1231144"/>
                <a:ext cx="531360" cy="100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290FE8-3EC9-4705-A0A0-C5512CE6E6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9354" y="1222144"/>
                  <a:ext cx="549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457E549-61B8-4D46-BF5E-732A7D704781}"/>
                    </a:ext>
                  </a:extLst>
                </p14:cNvPr>
                <p14:cNvContentPartPr/>
                <p14:nvPr/>
              </p14:nvContentPartPr>
              <p14:xfrm>
                <a:off x="994634" y="1358224"/>
                <a:ext cx="259200" cy="228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457E549-61B8-4D46-BF5E-732A7D7047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5994" y="1349584"/>
                  <a:ext cx="27684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E0707C-DC2B-479A-A9E2-9DE676142E36}"/>
              </a:ext>
            </a:extLst>
          </p:cNvPr>
          <p:cNvGrpSpPr/>
          <p:nvPr/>
        </p:nvGrpSpPr>
        <p:grpSpPr>
          <a:xfrm>
            <a:off x="1537874" y="902464"/>
            <a:ext cx="1313280" cy="695520"/>
            <a:chOff x="1537874" y="902464"/>
            <a:chExt cx="1313280" cy="69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B9C5C91-B259-4297-9A1C-4D5AFDF5BD3A}"/>
                    </a:ext>
                  </a:extLst>
                </p14:cNvPr>
                <p14:cNvContentPartPr/>
                <p14:nvPr/>
              </p14:nvContentPartPr>
              <p14:xfrm>
                <a:off x="1641194" y="902464"/>
                <a:ext cx="387360" cy="695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B9C5C91-B259-4297-9A1C-4D5AFDF5BD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32194" y="893464"/>
                  <a:ext cx="40500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DF9E11-E7C1-46C8-AD83-C7943A8BB388}"/>
                    </a:ext>
                  </a:extLst>
                </p14:cNvPr>
                <p14:cNvContentPartPr/>
                <p14:nvPr/>
              </p14:nvContentPartPr>
              <p14:xfrm>
                <a:off x="1537874" y="1375504"/>
                <a:ext cx="365400" cy="82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DF9E11-E7C1-46C8-AD83-C7943A8BB3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28874" y="1366504"/>
                  <a:ext cx="383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015A5AA-24F3-4F22-A5A4-22F1E255AA32}"/>
                    </a:ext>
                  </a:extLst>
                </p14:cNvPr>
                <p14:cNvContentPartPr/>
                <p14:nvPr/>
              </p14:nvContentPartPr>
              <p14:xfrm>
                <a:off x="1847474" y="1394584"/>
                <a:ext cx="257400" cy="179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015A5AA-24F3-4F22-A5A4-22F1E255AA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38834" y="1385944"/>
                  <a:ext cx="275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44B86F-0A8E-4A4E-9868-56C18FA9CBAF}"/>
                    </a:ext>
                  </a:extLst>
                </p14:cNvPr>
                <p14:cNvContentPartPr/>
                <p14:nvPr/>
              </p14:nvContentPartPr>
              <p14:xfrm>
                <a:off x="2212874" y="1372624"/>
                <a:ext cx="132480" cy="18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44B86F-0A8E-4A4E-9868-56C18FA9CB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03874" y="1363624"/>
                  <a:ext cx="150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DBB80C-2148-4791-8144-57A12C67AD84}"/>
                    </a:ext>
                  </a:extLst>
                </p14:cNvPr>
                <p14:cNvContentPartPr/>
                <p14:nvPr/>
              </p14:nvContentPartPr>
              <p14:xfrm>
                <a:off x="2516714" y="1100824"/>
                <a:ext cx="224280" cy="481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DBB80C-2148-4791-8144-57A12C67AD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08074" y="1092184"/>
                  <a:ext cx="2419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9699E1E-0445-4E0E-B594-EA68C051DFF6}"/>
                    </a:ext>
                  </a:extLst>
                </p14:cNvPr>
                <p14:cNvContentPartPr/>
                <p14:nvPr/>
              </p14:nvContentPartPr>
              <p14:xfrm>
                <a:off x="2454074" y="1354624"/>
                <a:ext cx="397080" cy="41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9699E1E-0445-4E0E-B594-EA68C051DF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45434" y="1345624"/>
                  <a:ext cx="41472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60CE847-08CF-4679-BA9C-6D0E00EECA42}"/>
                  </a:ext>
                </a:extLst>
              </p14:cNvPr>
              <p14:cNvContentPartPr/>
              <p14:nvPr/>
            </p14:nvContentPartPr>
            <p14:xfrm>
              <a:off x="2942954" y="1540384"/>
              <a:ext cx="123120" cy="1994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60CE847-08CF-4679-BA9C-6D0E00EECA4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33954" y="1531744"/>
                <a:ext cx="1407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BE3BDB4-7E8C-45D1-BA3D-05C03BA2F93C}"/>
                  </a:ext>
                </a:extLst>
              </p14:cNvPr>
              <p14:cNvContentPartPr/>
              <p14:nvPr/>
            </p14:nvContentPartPr>
            <p14:xfrm>
              <a:off x="3438314" y="1255624"/>
              <a:ext cx="221040" cy="1944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BE3BDB4-7E8C-45D1-BA3D-05C03BA2F93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29314" y="1246984"/>
                <a:ext cx="23868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23EE298-2D30-4745-9E02-5ACF2D28B35E}"/>
              </a:ext>
            </a:extLst>
          </p:cNvPr>
          <p:cNvGrpSpPr/>
          <p:nvPr/>
        </p:nvGrpSpPr>
        <p:grpSpPr>
          <a:xfrm>
            <a:off x="4093874" y="1004344"/>
            <a:ext cx="1580040" cy="480960"/>
            <a:chOff x="4093874" y="1004344"/>
            <a:chExt cx="158004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3B0F9E-6495-4CB4-A473-7A874F2CC1E3}"/>
                    </a:ext>
                  </a:extLst>
                </p14:cNvPr>
                <p14:cNvContentPartPr/>
                <p14:nvPr/>
              </p14:nvContentPartPr>
              <p14:xfrm>
                <a:off x="4093874" y="1244104"/>
                <a:ext cx="217080" cy="207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3B0F9E-6495-4CB4-A473-7A874F2CC1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84874" y="1235464"/>
                  <a:ext cx="234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F6FDDF4-3A95-4601-A31A-9B3E69950EC2}"/>
                    </a:ext>
                  </a:extLst>
                </p14:cNvPr>
                <p14:cNvContentPartPr/>
                <p14:nvPr/>
              </p14:nvContentPartPr>
              <p14:xfrm>
                <a:off x="4376114" y="1266424"/>
                <a:ext cx="244080" cy="150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F6FDDF4-3A95-4601-A31A-9B3E69950E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67114" y="1257784"/>
                  <a:ext cx="261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AD31E5E-18F9-47D1-AA79-E1EB79B4F755}"/>
                    </a:ext>
                  </a:extLst>
                </p14:cNvPr>
                <p14:cNvContentPartPr/>
                <p14:nvPr/>
              </p14:nvContentPartPr>
              <p14:xfrm>
                <a:off x="4634234" y="1256344"/>
                <a:ext cx="160920" cy="177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AD31E5E-18F9-47D1-AA79-E1EB79B4F7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25594" y="1247344"/>
                  <a:ext cx="178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AE3A2C9-C887-492A-B72D-DFBEE6D78B40}"/>
                    </a:ext>
                  </a:extLst>
                </p14:cNvPr>
                <p14:cNvContentPartPr/>
                <p14:nvPr/>
              </p14:nvContentPartPr>
              <p14:xfrm>
                <a:off x="4914674" y="1301344"/>
                <a:ext cx="192240" cy="128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AE3A2C9-C887-492A-B72D-DFBEE6D78B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05674" y="1292704"/>
                  <a:ext cx="209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2B89CB-C3EB-445A-8E58-4A588EEE1376}"/>
                    </a:ext>
                  </a:extLst>
                </p14:cNvPr>
                <p14:cNvContentPartPr/>
                <p14:nvPr/>
              </p14:nvContentPartPr>
              <p14:xfrm>
                <a:off x="5205914" y="1065904"/>
                <a:ext cx="183240" cy="402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2B89CB-C3EB-445A-8E58-4A588EEE137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96914" y="1056904"/>
                  <a:ext cx="200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7A5C083-B286-4B4D-AF87-4505570B564C}"/>
                    </a:ext>
                  </a:extLst>
                </p14:cNvPr>
                <p14:cNvContentPartPr/>
                <p14:nvPr/>
              </p14:nvContentPartPr>
              <p14:xfrm>
                <a:off x="5438834" y="1004344"/>
                <a:ext cx="213120" cy="480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7A5C083-B286-4B4D-AF87-4505570B56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30194" y="995344"/>
                  <a:ext cx="2307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9E7035-8806-4313-AEBD-BC2AFE5481B8}"/>
                    </a:ext>
                  </a:extLst>
                </p14:cNvPr>
                <p14:cNvContentPartPr/>
                <p14:nvPr/>
              </p14:nvContentPartPr>
              <p14:xfrm>
                <a:off x="5438834" y="1288744"/>
                <a:ext cx="235080" cy="43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9E7035-8806-4313-AEBD-BC2AFE5481B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30194" y="1279744"/>
                  <a:ext cx="2527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A32B517-528C-4B4C-BD19-1A3932069F84}"/>
              </a:ext>
            </a:extLst>
          </p:cNvPr>
          <p:cNvGrpSpPr/>
          <p:nvPr/>
        </p:nvGrpSpPr>
        <p:grpSpPr>
          <a:xfrm>
            <a:off x="5933834" y="1160584"/>
            <a:ext cx="463320" cy="260640"/>
            <a:chOff x="5933834" y="1160584"/>
            <a:chExt cx="46332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7C81447-B223-46FC-86DB-987014D6FC42}"/>
                    </a:ext>
                  </a:extLst>
                </p14:cNvPr>
                <p14:cNvContentPartPr/>
                <p14:nvPr/>
              </p14:nvContentPartPr>
              <p14:xfrm>
                <a:off x="5933834" y="1209544"/>
                <a:ext cx="222840" cy="203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7C81447-B223-46FC-86DB-987014D6FC4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5194" y="1200544"/>
                  <a:ext cx="240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E14C82-E0F9-4222-807F-D1057787C022}"/>
                    </a:ext>
                  </a:extLst>
                </p14:cNvPr>
                <p14:cNvContentPartPr/>
                <p14:nvPr/>
              </p14:nvContentPartPr>
              <p14:xfrm>
                <a:off x="6224354" y="1160584"/>
                <a:ext cx="172800" cy="260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E14C82-E0F9-4222-807F-D1057787C0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5354" y="1151944"/>
                  <a:ext cx="19044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FCDA950-D9D0-49C4-838A-A3E77A826A0F}"/>
              </a:ext>
            </a:extLst>
          </p:cNvPr>
          <p:cNvGrpSpPr/>
          <p:nvPr/>
        </p:nvGrpSpPr>
        <p:grpSpPr>
          <a:xfrm>
            <a:off x="6657434" y="1052584"/>
            <a:ext cx="3717000" cy="461160"/>
            <a:chOff x="6657434" y="1052584"/>
            <a:chExt cx="37170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7ECCF4-6807-48F3-8777-CAFE731212E4}"/>
                    </a:ext>
                  </a:extLst>
                </p14:cNvPr>
                <p14:cNvContentPartPr/>
                <p14:nvPr/>
              </p14:nvContentPartPr>
              <p14:xfrm>
                <a:off x="6657434" y="1239784"/>
                <a:ext cx="286560" cy="193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7ECCF4-6807-48F3-8777-CAFE731212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48794" y="1231144"/>
                  <a:ext cx="304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D0ADA63-A4BD-4A5D-9E92-EBB6E077CC20}"/>
                    </a:ext>
                  </a:extLst>
                </p14:cNvPr>
                <p14:cNvContentPartPr/>
                <p14:nvPr/>
              </p14:nvContentPartPr>
              <p14:xfrm>
                <a:off x="6954794" y="1272544"/>
                <a:ext cx="216000" cy="129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D0ADA63-A4BD-4A5D-9E92-EBB6E077CC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46154" y="1263544"/>
                  <a:ext cx="233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5656C3-382B-42FD-81A1-C144579119F7}"/>
                    </a:ext>
                  </a:extLst>
                </p14:cNvPr>
                <p14:cNvContentPartPr/>
                <p14:nvPr/>
              </p14:nvContentPartPr>
              <p14:xfrm>
                <a:off x="6927434" y="1268584"/>
                <a:ext cx="218880" cy="125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5656C3-382B-42FD-81A1-C144579119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18434" y="1259944"/>
                  <a:ext cx="236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2DBE725-0173-4656-B0DE-D415EBCAEB8E}"/>
                    </a:ext>
                  </a:extLst>
                </p14:cNvPr>
                <p14:cNvContentPartPr/>
                <p14:nvPr/>
              </p14:nvContentPartPr>
              <p14:xfrm>
                <a:off x="7233794" y="1052584"/>
                <a:ext cx="209520" cy="370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2DBE725-0173-4656-B0DE-D415EBCAEB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25154" y="1043944"/>
                  <a:ext cx="2271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736DAA9-B003-40F7-99F3-F760846AB45B}"/>
                    </a:ext>
                  </a:extLst>
                </p14:cNvPr>
                <p14:cNvContentPartPr/>
                <p14:nvPr/>
              </p14:nvContentPartPr>
              <p14:xfrm>
                <a:off x="7176194" y="1235104"/>
                <a:ext cx="265320" cy="55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736DAA9-B003-40F7-99F3-F760846AB4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67554" y="1226104"/>
                  <a:ext cx="28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0928AD-90E3-4AF6-BF84-D71CD6CEABE4}"/>
                    </a:ext>
                  </a:extLst>
                </p14:cNvPr>
                <p14:cNvContentPartPr/>
                <p14:nvPr/>
              </p14:nvContentPartPr>
              <p14:xfrm>
                <a:off x="7434314" y="1246624"/>
                <a:ext cx="205920" cy="184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0928AD-90E3-4AF6-BF84-D71CD6CEAB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25314" y="1237624"/>
                  <a:ext cx="22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2AD73D-E6E9-4734-95FB-23077408AD40}"/>
                    </a:ext>
                  </a:extLst>
                </p14:cNvPr>
                <p14:cNvContentPartPr/>
                <p14:nvPr/>
              </p14:nvContentPartPr>
              <p14:xfrm>
                <a:off x="7624394" y="1281904"/>
                <a:ext cx="162360" cy="173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2AD73D-E6E9-4734-95FB-23077408AD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15754" y="1273264"/>
                  <a:ext cx="180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47F49D-2CA7-4BBD-A44F-AA920CBFCF5B}"/>
                    </a:ext>
                  </a:extLst>
                </p14:cNvPr>
                <p14:cNvContentPartPr/>
                <p14:nvPr/>
              </p14:nvContentPartPr>
              <p14:xfrm>
                <a:off x="7782434" y="1310704"/>
                <a:ext cx="320400" cy="126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47F49D-2CA7-4BBD-A44F-AA920CBFCF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73794" y="1302064"/>
                  <a:ext cx="338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0D5EAFA-15D5-4DF1-86BA-0A34E50A26B0}"/>
                    </a:ext>
                  </a:extLst>
                </p14:cNvPr>
                <p14:cNvContentPartPr/>
                <p14:nvPr/>
              </p14:nvContentPartPr>
              <p14:xfrm>
                <a:off x="8184554" y="1303864"/>
                <a:ext cx="162000" cy="143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0D5EAFA-15D5-4DF1-86BA-0A34E50A26B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75554" y="1294864"/>
                  <a:ext cx="179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F84CDA9-58D1-4854-9CA8-0F470A8BA9BC}"/>
                    </a:ext>
                  </a:extLst>
                </p14:cNvPr>
                <p14:cNvContentPartPr/>
                <p14:nvPr/>
              </p14:nvContentPartPr>
              <p14:xfrm>
                <a:off x="8558234" y="1335184"/>
                <a:ext cx="158040" cy="129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F84CDA9-58D1-4854-9CA8-0F470A8BA9B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49234" y="1326184"/>
                  <a:ext cx="175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FCE4BDE-91F5-4310-AD39-7B9B21CDD8E3}"/>
                    </a:ext>
                  </a:extLst>
                </p14:cNvPr>
                <p14:cNvContentPartPr/>
                <p14:nvPr/>
              </p14:nvContentPartPr>
              <p14:xfrm>
                <a:off x="8781434" y="1254904"/>
                <a:ext cx="274320" cy="235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FCE4BDE-91F5-4310-AD39-7B9B21CDD8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72434" y="1246264"/>
                  <a:ext cx="291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C0FA528-024E-4097-AAAE-38F01E409209}"/>
                    </a:ext>
                  </a:extLst>
                </p14:cNvPr>
                <p14:cNvContentPartPr/>
                <p14:nvPr/>
              </p14:nvContentPartPr>
              <p14:xfrm>
                <a:off x="9288314" y="1301344"/>
                <a:ext cx="357120" cy="141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C0FA528-024E-4097-AAAE-38F01E4092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79314" y="1292344"/>
                  <a:ext cx="374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DD6B1DE-7838-469F-88F0-0011E24B1493}"/>
                    </a:ext>
                  </a:extLst>
                </p14:cNvPr>
                <p14:cNvContentPartPr/>
                <p14:nvPr/>
              </p14:nvContentPartPr>
              <p14:xfrm>
                <a:off x="9708794" y="1320424"/>
                <a:ext cx="115920" cy="152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D6B1DE-7838-469F-88F0-0011E24B14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00154" y="1311784"/>
                  <a:ext cx="133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953844C-8B1B-4353-86AB-B9170271C97A}"/>
                    </a:ext>
                  </a:extLst>
                </p14:cNvPr>
                <p14:cNvContentPartPr/>
                <p14:nvPr/>
              </p14:nvContentPartPr>
              <p14:xfrm>
                <a:off x="9895634" y="1292344"/>
                <a:ext cx="214200" cy="221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953844C-8B1B-4353-86AB-B9170271C97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86634" y="1283704"/>
                  <a:ext cx="231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9DC7D7-AD05-437F-8FE8-E22FBBD9F164}"/>
                    </a:ext>
                  </a:extLst>
                </p14:cNvPr>
                <p14:cNvContentPartPr/>
                <p14:nvPr/>
              </p14:nvContentPartPr>
              <p14:xfrm>
                <a:off x="10108394" y="1310704"/>
                <a:ext cx="266040" cy="176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9DC7D7-AD05-437F-8FE8-E22FBBD9F1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99394" y="1301704"/>
                  <a:ext cx="28368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712716-5353-4E98-AD1F-1E643ACAB4A3}"/>
              </a:ext>
            </a:extLst>
          </p:cNvPr>
          <p:cNvGrpSpPr/>
          <p:nvPr/>
        </p:nvGrpSpPr>
        <p:grpSpPr>
          <a:xfrm>
            <a:off x="484874" y="1841344"/>
            <a:ext cx="2071080" cy="457920"/>
            <a:chOff x="484874" y="1841344"/>
            <a:chExt cx="207108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241D8EF-D3FD-4A2C-9387-7448BFEA9683}"/>
                    </a:ext>
                  </a:extLst>
                </p14:cNvPr>
                <p14:cNvContentPartPr/>
                <p14:nvPr/>
              </p14:nvContentPartPr>
              <p14:xfrm>
                <a:off x="484874" y="1970224"/>
                <a:ext cx="236880" cy="287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241D8EF-D3FD-4A2C-9387-7448BFEA968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5874" y="1961224"/>
                  <a:ext cx="254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71ABBC-C3FC-4792-9293-BDF91CD96131}"/>
                    </a:ext>
                  </a:extLst>
                </p14:cNvPr>
                <p14:cNvContentPartPr/>
                <p14:nvPr/>
              </p14:nvContentPartPr>
              <p14:xfrm>
                <a:off x="788714" y="2022784"/>
                <a:ext cx="207720" cy="226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71ABBC-C3FC-4792-9293-BDF91CD9613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0074" y="2014144"/>
                  <a:ext cx="225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6B969C0-9CEF-4998-9006-E44E12BA3D1C}"/>
                    </a:ext>
                  </a:extLst>
                </p14:cNvPr>
                <p14:cNvContentPartPr/>
                <p14:nvPr/>
              </p14:nvContentPartPr>
              <p14:xfrm>
                <a:off x="770354" y="2041504"/>
                <a:ext cx="208080" cy="194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6B969C0-9CEF-4998-9006-E44E12BA3D1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1354" y="2032864"/>
                  <a:ext cx="225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56195E9-789D-4B4C-8A6E-B10371EDDAB2}"/>
                    </a:ext>
                  </a:extLst>
                </p14:cNvPr>
                <p14:cNvContentPartPr/>
                <p14:nvPr/>
              </p14:nvContentPartPr>
              <p14:xfrm>
                <a:off x="1156274" y="1841344"/>
                <a:ext cx="211680" cy="457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56195E9-789D-4B4C-8A6E-B10371EDDAB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47634" y="1832344"/>
                  <a:ext cx="2293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8F3E3B7-4C2B-49F7-9F60-269879C316B2}"/>
                    </a:ext>
                  </a:extLst>
                </p14:cNvPr>
                <p14:cNvContentPartPr/>
                <p14:nvPr/>
              </p14:nvContentPartPr>
              <p14:xfrm>
                <a:off x="1047554" y="1989304"/>
                <a:ext cx="591120" cy="279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8F3E3B7-4C2B-49F7-9F60-269879C316B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8914" y="1980304"/>
                  <a:ext cx="6087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73779BD-7F33-4EDA-AF61-69BB9DC6B64E}"/>
                    </a:ext>
                  </a:extLst>
                </p14:cNvPr>
                <p14:cNvContentPartPr/>
                <p14:nvPr/>
              </p14:nvContentPartPr>
              <p14:xfrm>
                <a:off x="1595474" y="2076784"/>
                <a:ext cx="246600" cy="203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73779BD-7F33-4EDA-AF61-69BB9DC6B6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86834" y="2067784"/>
                  <a:ext cx="264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6D87FA2-D1D3-4053-8394-DA040E292AEC}"/>
                    </a:ext>
                  </a:extLst>
                </p14:cNvPr>
                <p14:cNvContentPartPr/>
                <p14:nvPr/>
              </p14:nvContentPartPr>
              <p14:xfrm>
                <a:off x="1848554" y="2104504"/>
                <a:ext cx="360000" cy="136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6D87FA2-D1D3-4053-8394-DA040E292AE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39914" y="2095504"/>
                  <a:ext cx="377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9F638B5-4419-4964-9039-22A842798A50}"/>
                    </a:ext>
                  </a:extLst>
                </p14:cNvPr>
                <p14:cNvContentPartPr/>
                <p14:nvPr/>
              </p14:nvContentPartPr>
              <p14:xfrm>
                <a:off x="2366234" y="2089384"/>
                <a:ext cx="189720" cy="157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9F638B5-4419-4964-9039-22A842798A5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57594" y="2080744"/>
                  <a:ext cx="20736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6356203-0354-4FD4-A905-58284C50B008}"/>
              </a:ext>
            </a:extLst>
          </p:cNvPr>
          <p:cNvGrpSpPr/>
          <p:nvPr/>
        </p:nvGrpSpPr>
        <p:grpSpPr>
          <a:xfrm>
            <a:off x="3036554" y="1750624"/>
            <a:ext cx="1280160" cy="536760"/>
            <a:chOff x="3036554" y="1750624"/>
            <a:chExt cx="128016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148B715-7F31-43FD-BE3A-68A982F59805}"/>
                    </a:ext>
                  </a:extLst>
                </p14:cNvPr>
                <p14:cNvContentPartPr/>
                <p14:nvPr/>
              </p14:nvContentPartPr>
              <p14:xfrm>
                <a:off x="3103874" y="1790224"/>
                <a:ext cx="265320" cy="490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148B715-7F31-43FD-BE3A-68A982F598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94874" y="1781224"/>
                  <a:ext cx="28296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4149ED6-F1A8-4FC0-9D9C-EF94A30F5D8D}"/>
                    </a:ext>
                  </a:extLst>
                </p14:cNvPr>
                <p14:cNvContentPartPr/>
                <p14:nvPr/>
              </p14:nvContentPartPr>
              <p14:xfrm>
                <a:off x="3036554" y="2035024"/>
                <a:ext cx="414720" cy="99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4149ED6-F1A8-4FC0-9D9C-EF94A30F5D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27554" y="2026384"/>
                  <a:ext cx="432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BEFF81B-DFD2-4C42-8D0F-F3994A531DB7}"/>
                    </a:ext>
                  </a:extLst>
                </p14:cNvPr>
                <p14:cNvContentPartPr/>
                <p14:nvPr/>
              </p14:nvContentPartPr>
              <p14:xfrm>
                <a:off x="3473594" y="1750624"/>
                <a:ext cx="242280" cy="491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BEFF81B-DFD2-4C42-8D0F-F3994A531D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64594" y="1741984"/>
                  <a:ext cx="2599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2CCFA6A-27C9-4D74-A939-30958E23B2B2}"/>
                    </a:ext>
                  </a:extLst>
                </p14:cNvPr>
                <p14:cNvContentPartPr/>
                <p14:nvPr/>
              </p14:nvContentPartPr>
              <p14:xfrm>
                <a:off x="3799034" y="2111344"/>
                <a:ext cx="149760" cy="95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2CCFA6A-27C9-4D74-A939-30958E23B2B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90394" y="2102704"/>
                  <a:ext cx="167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91D6E49-5EA9-4A8C-B823-4E0E453D1639}"/>
                    </a:ext>
                  </a:extLst>
                </p14:cNvPr>
                <p14:cNvContentPartPr/>
                <p14:nvPr/>
              </p14:nvContentPartPr>
              <p14:xfrm>
                <a:off x="3991274" y="2132944"/>
                <a:ext cx="325440" cy="154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91D6E49-5EA9-4A8C-B823-4E0E453D16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82274" y="2124304"/>
                  <a:ext cx="34308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94BE508-DB9B-4984-8045-E56222D2BD3D}"/>
              </a:ext>
            </a:extLst>
          </p:cNvPr>
          <p:cNvGrpSpPr/>
          <p:nvPr/>
        </p:nvGrpSpPr>
        <p:grpSpPr>
          <a:xfrm>
            <a:off x="4752674" y="1758544"/>
            <a:ext cx="834840" cy="505080"/>
            <a:chOff x="4752674" y="1758544"/>
            <a:chExt cx="83484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09EA1D3-4D4C-445C-A39E-2CD0CD238683}"/>
                    </a:ext>
                  </a:extLst>
                </p14:cNvPr>
                <p14:cNvContentPartPr/>
                <p14:nvPr/>
              </p14:nvContentPartPr>
              <p14:xfrm>
                <a:off x="4767434" y="1828384"/>
                <a:ext cx="286560" cy="435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09EA1D3-4D4C-445C-A39E-2CD0CD2386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58794" y="1819384"/>
                  <a:ext cx="304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ECBF137-8291-4CE8-B60D-99B7184D11BA}"/>
                    </a:ext>
                  </a:extLst>
                </p14:cNvPr>
                <p14:cNvContentPartPr/>
                <p14:nvPr/>
              </p14:nvContentPartPr>
              <p14:xfrm>
                <a:off x="4752674" y="2033224"/>
                <a:ext cx="377640" cy="91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ECBF137-8291-4CE8-B60D-99B7184D11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44034" y="2024224"/>
                  <a:ext cx="395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8BDAF65-E101-4042-B3D4-337DEEB16F25}"/>
                    </a:ext>
                  </a:extLst>
                </p14:cNvPr>
                <p14:cNvContentPartPr/>
                <p14:nvPr/>
              </p14:nvContentPartPr>
              <p14:xfrm>
                <a:off x="5102594" y="1758544"/>
                <a:ext cx="260280" cy="415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8BDAF65-E101-4042-B3D4-337DEEB16F2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93954" y="1749544"/>
                  <a:ext cx="2779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5A8DA2E-28D1-487E-9248-9996E6E4F781}"/>
                    </a:ext>
                  </a:extLst>
                </p14:cNvPr>
                <p14:cNvContentPartPr/>
                <p14:nvPr/>
              </p14:nvContentPartPr>
              <p14:xfrm>
                <a:off x="5367554" y="2023504"/>
                <a:ext cx="219960" cy="175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5A8DA2E-28D1-487E-9248-9996E6E4F78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58554" y="2014504"/>
                  <a:ext cx="2376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C59C207-8A0E-421F-882F-548B7AEB0C0A}"/>
              </a:ext>
            </a:extLst>
          </p:cNvPr>
          <p:cNvGrpSpPr/>
          <p:nvPr/>
        </p:nvGrpSpPr>
        <p:grpSpPr>
          <a:xfrm>
            <a:off x="5901074" y="1680064"/>
            <a:ext cx="3604320" cy="890280"/>
            <a:chOff x="5901074" y="1680064"/>
            <a:chExt cx="3604320" cy="89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AF40E96-6086-44AC-A595-176A6787BAE0}"/>
                    </a:ext>
                  </a:extLst>
                </p14:cNvPr>
                <p14:cNvContentPartPr/>
                <p14:nvPr/>
              </p14:nvContentPartPr>
              <p14:xfrm>
                <a:off x="5901074" y="1983184"/>
                <a:ext cx="267840" cy="204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AF40E96-6086-44AC-A595-176A6787BAE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92434" y="1974544"/>
                  <a:ext cx="285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C5B463B-DCEC-47F9-9366-3299883E3CE5}"/>
                    </a:ext>
                  </a:extLst>
                </p14:cNvPr>
                <p14:cNvContentPartPr/>
                <p14:nvPr/>
              </p14:nvContentPartPr>
              <p14:xfrm>
                <a:off x="6115634" y="1999744"/>
                <a:ext cx="232560" cy="171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C5B463B-DCEC-47F9-9366-3299883E3CE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6994" y="1990744"/>
                  <a:ext cx="250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B24BCB-DAD9-4632-B54E-416F4AED0FA7}"/>
                    </a:ext>
                  </a:extLst>
                </p14:cNvPr>
                <p14:cNvContentPartPr/>
                <p14:nvPr/>
              </p14:nvContentPartPr>
              <p14:xfrm>
                <a:off x="6324434" y="1969144"/>
                <a:ext cx="245160" cy="234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B24BCB-DAD9-4632-B54E-416F4AED0F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15794" y="1960504"/>
                  <a:ext cx="262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F4D85D6-FDCB-4624-B1AB-1E6B9EC02CE0}"/>
                    </a:ext>
                  </a:extLst>
                </p14:cNvPr>
                <p14:cNvContentPartPr/>
                <p14:nvPr/>
              </p14:nvContentPartPr>
              <p14:xfrm>
                <a:off x="6585074" y="2027824"/>
                <a:ext cx="164880" cy="173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F4D85D6-FDCB-4624-B1AB-1E6B9EC02C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76434" y="2019184"/>
                  <a:ext cx="182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3CAE8C5-27B3-4959-A060-A80ED7AFB25D}"/>
                    </a:ext>
                  </a:extLst>
                </p14:cNvPr>
                <p14:cNvContentPartPr/>
                <p14:nvPr/>
              </p14:nvContentPartPr>
              <p14:xfrm>
                <a:off x="6845354" y="1831264"/>
                <a:ext cx="199800" cy="376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3CAE8C5-27B3-4959-A060-A80ED7AFB25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36354" y="1822624"/>
                  <a:ext cx="2174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EDE289F-F51C-46BD-BAE2-134629229939}"/>
                    </a:ext>
                  </a:extLst>
                </p14:cNvPr>
                <p14:cNvContentPartPr/>
                <p14:nvPr/>
              </p14:nvContentPartPr>
              <p14:xfrm>
                <a:off x="7045874" y="1810024"/>
                <a:ext cx="241920" cy="433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EDE289F-F51C-46BD-BAE2-13462922993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36874" y="1801384"/>
                  <a:ext cx="2595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EFD5077-A2A9-4B86-BA6E-5C5942B64045}"/>
                    </a:ext>
                  </a:extLst>
                </p14:cNvPr>
                <p14:cNvContentPartPr/>
                <p14:nvPr/>
              </p14:nvContentPartPr>
              <p14:xfrm>
                <a:off x="6975314" y="2008024"/>
                <a:ext cx="364320" cy="35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EFD5077-A2A9-4B86-BA6E-5C5942B640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66314" y="1999384"/>
                  <a:ext cx="381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48871B0-3C83-431E-B6D2-3213F30CC5CD}"/>
                    </a:ext>
                  </a:extLst>
                </p14:cNvPr>
                <p14:cNvContentPartPr/>
                <p14:nvPr/>
              </p14:nvContentPartPr>
              <p14:xfrm>
                <a:off x="7495514" y="1991464"/>
                <a:ext cx="226800" cy="173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48871B0-3C83-431E-B6D2-3213F30CC5C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86874" y="1982464"/>
                  <a:ext cx="244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608391F-E1E3-40E5-BF1A-2E178D8DFB73}"/>
                    </a:ext>
                  </a:extLst>
                </p14:cNvPr>
                <p14:cNvContentPartPr/>
                <p14:nvPr/>
              </p14:nvContentPartPr>
              <p14:xfrm>
                <a:off x="7906994" y="1968784"/>
                <a:ext cx="159840" cy="156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608391F-E1E3-40E5-BF1A-2E178D8DFB7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97994" y="1960144"/>
                  <a:ext cx="177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86DB083-6BB0-4AB3-ACE9-A3C0BCC7EA78}"/>
                    </a:ext>
                  </a:extLst>
                </p14:cNvPr>
                <p14:cNvContentPartPr/>
                <p14:nvPr/>
              </p14:nvContentPartPr>
              <p14:xfrm>
                <a:off x="8186354" y="1680064"/>
                <a:ext cx="334800" cy="490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86DB083-6BB0-4AB3-ACE9-A3C0BCC7EA7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77714" y="1671064"/>
                  <a:ext cx="3524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E101FF6-BBB1-4260-847F-4233B0B0B700}"/>
                    </a:ext>
                  </a:extLst>
                </p14:cNvPr>
                <p14:cNvContentPartPr/>
                <p14:nvPr/>
              </p14:nvContentPartPr>
              <p14:xfrm>
                <a:off x="8118314" y="1949344"/>
                <a:ext cx="527040" cy="184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E101FF6-BBB1-4260-847F-4233B0B0B70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09674" y="1940344"/>
                  <a:ext cx="544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99EFF1B-2A1E-4DA9-A961-792490E5681C}"/>
                    </a:ext>
                  </a:extLst>
                </p14:cNvPr>
                <p14:cNvContentPartPr/>
                <p14:nvPr/>
              </p14:nvContentPartPr>
              <p14:xfrm>
                <a:off x="8653994" y="2020984"/>
                <a:ext cx="169560" cy="127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99EFF1B-2A1E-4DA9-A961-792490E568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45354" y="2011984"/>
                  <a:ext cx="187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203A37-4A8A-4C90-8BE5-07375B25202C}"/>
                    </a:ext>
                  </a:extLst>
                </p14:cNvPr>
                <p14:cNvContentPartPr/>
                <p14:nvPr/>
              </p14:nvContentPartPr>
              <p14:xfrm>
                <a:off x="8918234" y="1847104"/>
                <a:ext cx="187920" cy="355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203A37-4A8A-4C90-8BE5-07375B25202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09234" y="1838464"/>
                  <a:ext cx="205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27D13F9-396F-43EF-909F-55421734B680}"/>
                    </a:ext>
                  </a:extLst>
                </p14:cNvPr>
                <p14:cNvContentPartPr/>
                <p14:nvPr/>
              </p14:nvContentPartPr>
              <p14:xfrm>
                <a:off x="9118394" y="1761064"/>
                <a:ext cx="231840" cy="443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27D13F9-396F-43EF-909F-55421734B68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09754" y="1752064"/>
                  <a:ext cx="2494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523B787-7401-42EB-9B9C-DD2424EFA57C}"/>
                    </a:ext>
                  </a:extLst>
                </p14:cNvPr>
                <p14:cNvContentPartPr/>
                <p14:nvPr/>
              </p14:nvContentPartPr>
              <p14:xfrm>
                <a:off x="9177434" y="1968424"/>
                <a:ext cx="327960" cy="601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523B787-7401-42EB-9B9C-DD2424EFA5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68434" y="1959784"/>
                  <a:ext cx="345600" cy="61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E213CEE-7AC2-45CF-B4FD-F03496406BE2}"/>
              </a:ext>
            </a:extLst>
          </p:cNvPr>
          <p:cNvGrpSpPr/>
          <p:nvPr/>
        </p:nvGrpSpPr>
        <p:grpSpPr>
          <a:xfrm>
            <a:off x="9761714" y="1713904"/>
            <a:ext cx="1960560" cy="554040"/>
            <a:chOff x="9761714" y="1713904"/>
            <a:chExt cx="196056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40BB7E2-2B4C-444B-8EEF-98804ABF9CD1}"/>
                    </a:ext>
                  </a:extLst>
                </p14:cNvPr>
                <p14:cNvContentPartPr/>
                <p14:nvPr/>
              </p14:nvContentPartPr>
              <p14:xfrm>
                <a:off x="9761714" y="2062744"/>
                <a:ext cx="165600" cy="163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40BB7E2-2B4C-444B-8EEF-98804ABF9CD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53074" y="2054104"/>
                  <a:ext cx="183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F142847-D1AF-4A45-BB56-7130488DD11F}"/>
                    </a:ext>
                  </a:extLst>
                </p14:cNvPr>
                <p14:cNvContentPartPr/>
                <p14:nvPr/>
              </p14:nvContentPartPr>
              <p14:xfrm>
                <a:off x="9965114" y="1785544"/>
                <a:ext cx="311400" cy="443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F142847-D1AF-4A45-BB56-7130488DD11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56474" y="1776904"/>
                  <a:ext cx="3290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FE4699-97F8-47A2-A271-F00C77B12EB1}"/>
                    </a:ext>
                  </a:extLst>
                </p14:cNvPr>
                <p14:cNvContentPartPr/>
                <p14:nvPr/>
              </p14:nvContentPartPr>
              <p14:xfrm>
                <a:off x="10336994" y="1713904"/>
                <a:ext cx="348120" cy="495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FE4699-97F8-47A2-A271-F00C77B12EB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327994" y="1705264"/>
                  <a:ext cx="3657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6A48E74-05D4-462B-8B84-17B3E4ACF5EF}"/>
                    </a:ext>
                  </a:extLst>
                </p14:cNvPr>
                <p14:cNvContentPartPr/>
                <p14:nvPr/>
              </p14:nvContentPartPr>
              <p14:xfrm>
                <a:off x="10277594" y="1995064"/>
                <a:ext cx="393840" cy="76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6A48E74-05D4-462B-8B84-17B3E4ACF5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68594" y="1986424"/>
                  <a:ext cx="411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85F9DAE-CFBB-45D5-AD00-9B53BEA18D22}"/>
                    </a:ext>
                  </a:extLst>
                </p14:cNvPr>
                <p14:cNvContentPartPr/>
                <p14:nvPr/>
              </p14:nvContentPartPr>
              <p14:xfrm>
                <a:off x="10514834" y="2091904"/>
                <a:ext cx="157320" cy="114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85F9DAE-CFBB-45D5-AD00-9B53BEA18D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05834" y="2083264"/>
                  <a:ext cx="174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BD540BB-5D50-46D8-B5E7-B122EB9F0757}"/>
                    </a:ext>
                  </a:extLst>
                </p14:cNvPr>
                <p14:cNvContentPartPr/>
                <p14:nvPr/>
              </p14:nvContentPartPr>
              <p14:xfrm>
                <a:off x="10772954" y="2098384"/>
                <a:ext cx="52560" cy="105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BD540BB-5D50-46D8-B5E7-B122EB9F07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63954" y="2089744"/>
                  <a:ext cx="70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D85BAE-02A1-4C00-81E0-32495A0F9980}"/>
                    </a:ext>
                  </a:extLst>
                </p14:cNvPr>
                <p14:cNvContentPartPr/>
                <p14:nvPr/>
              </p14:nvContentPartPr>
              <p14:xfrm>
                <a:off x="10878794" y="2107744"/>
                <a:ext cx="153000" cy="150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D85BAE-02A1-4C00-81E0-32495A0F998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69794" y="2098744"/>
                  <a:ext cx="170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F2FB442-A53A-468C-A4D0-179B2014805A}"/>
                    </a:ext>
                  </a:extLst>
                </p14:cNvPr>
                <p14:cNvContentPartPr/>
                <p14:nvPr/>
              </p14:nvContentPartPr>
              <p14:xfrm>
                <a:off x="11185514" y="2116024"/>
                <a:ext cx="151560" cy="104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F2FB442-A53A-468C-A4D0-179B2014805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76874" y="2107024"/>
                  <a:ext cx="169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47A6A57-61F8-4204-A6C8-F85039392881}"/>
                    </a:ext>
                  </a:extLst>
                </p14:cNvPr>
                <p14:cNvContentPartPr/>
                <p14:nvPr/>
              </p14:nvContentPartPr>
              <p14:xfrm>
                <a:off x="11334194" y="2127184"/>
                <a:ext cx="227880" cy="140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47A6A57-61F8-4204-A6C8-F8503939288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25554" y="2118184"/>
                  <a:ext cx="245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4B601FB-96BD-47CB-8B88-95F22A018F12}"/>
                    </a:ext>
                  </a:extLst>
                </p14:cNvPr>
                <p14:cNvContentPartPr/>
                <p14:nvPr/>
              </p14:nvContentPartPr>
              <p14:xfrm>
                <a:off x="11545514" y="1874464"/>
                <a:ext cx="176760" cy="319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4B601FB-96BD-47CB-8B88-95F22A018F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36874" y="1865464"/>
                  <a:ext cx="19440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AF66036-5501-4E14-ABCC-0BA5E81EBE98}"/>
              </a:ext>
            </a:extLst>
          </p:cNvPr>
          <p:cNvGrpSpPr/>
          <p:nvPr/>
        </p:nvGrpSpPr>
        <p:grpSpPr>
          <a:xfrm>
            <a:off x="489194" y="2484304"/>
            <a:ext cx="3138480" cy="489240"/>
            <a:chOff x="489194" y="2484304"/>
            <a:chExt cx="313848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661F7BE-970E-4A07-802D-4A357EF81092}"/>
                    </a:ext>
                  </a:extLst>
                </p14:cNvPr>
                <p14:cNvContentPartPr/>
                <p14:nvPr/>
              </p14:nvContentPartPr>
              <p14:xfrm>
                <a:off x="489194" y="2672224"/>
                <a:ext cx="430200" cy="259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661F7BE-970E-4A07-802D-4A357EF8109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0554" y="2663224"/>
                  <a:ext cx="447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2352D5A-8A83-4EF8-8B72-16D20D673E41}"/>
                    </a:ext>
                  </a:extLst>
                </p14:cNvPr>
                <p14:cNvContentPartPr/>
                <p14:nvPr/>
              </p14:nvContentPartPr>
              <p14:xfrm>
                <a:off x="891314" y="2772304"/>
                <a:ext cx="142920" cy="153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2352D5A-8A83-4EF8-8B72-16D20D673E4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2674" y="2763664"/>
                  <a:ext cx="160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68D496B-4A6D-4304-8CBC-7B6A721E3AAB}"/>
                    </a:ext>
                  </a:extLst>
                </p14:cNvPr>
                <p14:cNvContentPartPr/>
                <p14:nvPr/>
              </p14:nvContentPartPr>
              <p14:xfrm>
                <a:off x="1125314" y="2770504"/>
                <a:ext cx="172440" cy="200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68D496B-4A6D-4304-8CBC-7B6A721E3AA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16314" y="2761864"/>
                  <a:ext cx="190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09DB2A9-6E4F-4E09-9780-A146C90778A0}"/>
                    </a:ext>
                  </a:extLst>
                </p14:cNvPr>
                <p14:cNvContentPartPr/>
                <p14:nvPr/>
              </p14:nvContentPartPr>
              <p14:xfrm>
                <a:off x="1370114" y="2522824"/>
                <a:ext cx="234360" cy="409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09DB2A9-6E4F-4E09-9780-A146C90778A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61474" y="2514184"/>
                  <a:ext cx="2520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1A70762-A8FE-42D8-A607-6D7FF1D6B0D0}"/>
                    </a:ext>
                  </a:extLst>
                </p14:cNvPr>
                <p14:cNvContentPartPr/>
                <p14:nvPr/>
              </p14:nvContentPartPr>
              <p14:xfrm>
                <a:off x="1525994" y="2764744"/>
                <a:ext cx="218160" cy="186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1A70762-A8FE-42D8-A607-6D7FF1D6B0D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17354" y="2756104"/>
                  <a:ext cx="235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4E93BC6-BA3B-405F-A73A-1A01C3A88EB7}"/>
                    </a:ext>
                  </a:extLst>
                </p14:cNvPr>
                <p14:cNvContentPartPr/>
                <p14:nvPr/>
              </p14:nvContentPartPr>
              <p14:xfrm>
                <a:off x="1722194" y="2484304"/>
                <a:ext cx="235440" cy="425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4E93BC6-BA3B-405F-A73A-1A01C3A88E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13194" y="2475304"/>
                  <a:ext cx="253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C8AA9B9-4940-4712-B0F9-3BD295D2013A}"/>
                    </a:ext>
                  </a:extLst>
                </p14:cNvPr>
                <p14:cNvContentPartPr/>
                <p14:nvPr/>
              </p14:nvContentPartPr>
              <p14:xfrm>
                <a:off x="2216474" y="2725864"/>
                <a:ext cx="197280" cy="240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C8AA9B9-4940-4712-B0F9-3BD295D2013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07474" y="2716864"/>
                  <a:ext cx="214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FF9E358-1AE6-40DA-933D-C99033D46194}"/>
                    </a:ext>
                  </a:extLst>
                </p14:cNvPr>
                <p14:cNvContentPartPr/>
                <p14:nvPr/>
              </p14:nvContentPartPr>
              <p14:xfrm>
                <a:off x="2480714" y="2720824"/>
                <a:ext cx="243000" cy="235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FF9E358-1AE6-40DA-933D-C99033D4619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71714" y="2712184"/>
                  <a:ext cx="260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6877DC-4727-4481-B768-B37097DA2A64}"/>
                    </a:ext>
                  </a:extLst>
                </p14:cNvPr>
                <p14:cNvContentPartPr/>
                <p14:nvPr/>
              </p14:nvContentPartPr>
              <p14:xfrm>
                <a:off x="2753594" y="2723704"/>
                <a:ext cx="194400" cy="236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6877DC-4727-4481-B768-B37097DA2A6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44594" y="2714704"/>
                  <a:ext cx="21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BE68188-C575-433A-A7AF-DE768CFC06B2}"/>
                    </a:ext>
                  </a:extLst>
                </p14:cNvPr>
                <p14:cNvContentPartPr/>
                <p14:nvPr/>
              </p14:nvContentPartPr>
              <p14:xfrm>
                <a:off x="3015674" y="2786704"/>
                <a:ext cx="218880" cy="178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BE68188-C575-433A-A7AF-DE768CFC06B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06674" y="2778064"/>
                  <a:ext cx="23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0E5F4F1-2E6F-4F85-A47E-94D8B86068A2}"/>
                    </a:ext>
                  </a:extLst>
                </p14:cNvPr>
                <p14:cNvContentPartPr/>
                <p14:nvPr/>
              </p14:nvContentPartPr>
              <p14:xfrm>
                <a:off x="3286034" y="2760424"/>
                <a:ext cx="341640" cy="213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0E5F4F1-2E6F-4F85-A47E-94D8B86068A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77034" y="2751424"/>
                  <a:ext cx="35928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C4BCAF8-F6CA-4281-9170-80E8E0D96450}"/>
              </a:ext>
            </a:extLst>
          </p:cNvPr>
          <p:cNvGrpSpPr/>
          <p:nvPr/>
        </p:nvGrpSpPr>
        <p:grpSpPr>
          <a:xfrm>
            <a:off x="6014114" y="2410504"/>
            <a:ext cx="555480" cy="751680"/>
            <a:chOff x="6014114" y="2410504"/>
            <a:chExt cx="555480" cy="75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47E4F45-0141-4A5D-A00A-9110A68B247A}"/>
                    </a:ext>
                  </a:extLst>
                </p14:cNvPr>
                <p14:cNvContentPartPr/>
                <p14:nvPr/>
              </p14:nvContentPartPr>
              <p14:xfrm>
                <a:off x="6014114" y="2410504"/>
                <a:ext cx="265320" cy="493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47E4F45-0141-4A5D-A00A-9110A68B247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05474" y="2401864"/>
                  <a:ext cx="2829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44E016A-D273-4C16-922B-36DB2CF83593}"/>
                    </a:ext>
                  </a:extLst>
                </p14:cNvPr>
                <p14:cNvContentPartPr/>
                <p14:nvPr/>
              </p14:nvContentPartPr>
              <p14:xfrm>
                <a:off x="6253514" y="2678344"/>
                <a:ext cx="316080" cy="483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44E016A-D273-4C16-922B-36DB2CF835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44514" y="2669344"/>
                  <a:ext cx="333720" cy="50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80516AD-8D93-41E3-AF44-B766691203C7}"/>
              </a:ext>
            </a:extLst>
          </p:cNvPr>
          <p:cNvGrpSpPr/>
          <p:nvPr/>
        </p:nvGrpSpPr>
        <p:grpSpPr>
          <a:xfrm>
            <a:off x="6909074" y="2365864"/>
            <a:ext cx="1732320" cy="534240"/>
            <a:chOff x="6909074" y="2365864"/>
            <a:chExt cx="1732320" cy="53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9CD33F0-3B97-4717-AE62-8A2357891280}"/>
                    </a:ext>
                  </a:extLst>
                </p14:cNvPr>
                <p14:cNvContentPartPr/>
                <p14:nvPr/>
              </p14:nvContentPartPr>
              <p14:xfrm>
                <a:off x="6909074" y="2654584"/>
                <a:ext cx="265320" cy="218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9CD33F0-3B97-4717-AE62-8A235789128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00434" y="2645944"/>
                  <a:ext cx="282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5999119-8B9B-4018-A126-E299FB889984}"/>
                    </a:ext>
                  </a:extLst>
                </p14:cNvPr>
                <p14:cNvContentPartPr/>
                <p14:nvPr/>
              </p14:nvContentPartPr>
              <p14:xfrm>
                <a:off x="7221554" y="2365864"/>
                <a:ext cx="383040" cy="504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5999119-8B9B-4018-A126-E299FB88998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12914" y="2357224"/>
                  <a:ext cx="4006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99C36C-A3BC-443D-BDF4-775DB1B32CFD}"/>
                    </a:ext>
                  </a:extLst>
                </p14:cNvPr>
                <p14:cNvContentPartPr/>
                <p14:nvPr/>
              </p14:nvContentPartPr>
              <p14:xfrm>
                <a:off x="7579754" y="2741344"/>
                <a:ext cx="188280" cy="110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99C36C-A3BC-443D-BDF4-775DB1B32CF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71114" y="2732344"/>
                  <a:ext cx="205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30FCB0F-49A4-47EC-992C-DAAF9A624E10}"/>
                    </a:ext>
                  </a:extLst>
                </p14:cNvPr>
                <p14:cNvContentPartPr/>
                <p14:nvPr/>
              </p14:nvContentPartPr>
              <p14:xfrm>
                <a:off x="7696034" y="2729104"/>
                <a:ext cx="300240" cy="138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30FCB0F-49A4-47EC-992C-DAAF9A624E1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87034" y="2720104"/>
                  <a:ext cx="317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A024160-FB54-4983-BFF3-E6597EC2889B}"/>
                    </a:ext>
                  </a:extLst>
                </p14:cNvPr>
                <p14:cNvContentPartPr/>
                <p14:nvPr/>
              </p14:nvContentPartPr>
              <p14:xfrm>
                <a:off x="8107154" y="2698864"/>
                <a:ext cx="158760" cy="186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A024160-FB54-4983-BFF3-E6597EC2889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98514" y="2690224"/>
                  <a:ext cx="176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3DE2F13-82F7-41CE-AF59-FF600DE824E5}"/>
                    </a:ext>
                  </a:extLst>
                </p14:cNvPr>
                <p14:cNvContentPartPr/>
                <p14:nvPr/>
              </p14:nvContentPartPr>
              <p14:xfrm>
                <a:off x="8398034" y="2683024"/>
                <a:ext cx="243360" cy="217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3DE2F13-82F7-41CE-AF59-FF600DE824E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89034" y="2674024"/>
                  <a:ext cx="2610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172E48A-AE0D-404F-94B4-89E58B38842B}"/>
              </a:ext>
            </a:extLst>
          </p:cNvPr>
          <p:cNvGrpSpPr/>
          <p:nvPr/>
        </p:nvGrpSpPr>
        <p:grpSpPr>
          <a:xfrm>
            <a:off x="9166274" y="2463784"/>
            <a:ext cx="2633760" cy="484200"/>
            <a:chOff x="9166274" y="2463784"/>
            <a:chExt cx="263376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BDEFDFF-EC65-4B04-9A91-832F1C151B77}"/>
                    </a:ext>
                  </a:extLst>
                </p14:cNvPr>
                <p14:cNvContentPartPr/>
                <p14:nvPr/>
              </p14:nvContentPartPr>
              <p14:xfrm>
                <a:off x="9235394" y="2771224"/>
                <a:ext cx="612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BDEFDFF-EC65-4B04-9A91-832F1C151B7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26754" y="2762584"/>
                  <a:ext cx="23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90FF927-48A6-4087-B847-14517E74E74A}"/>
                    </a:ext>
                  </a:extLst>
                </p14:cNvPr>
                <p14:cNvContentPartPr/>
                <p14:nvPr/>
              </p14:nvContentPartPr>
              <p14:xfrm>
                <a:off x="9249794" y="2798584"/>
                <a:ext cx="6840" cy="6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90FF927-48A6-4087-B847-14517E74E74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40794" y="2789584"/>
                  <a:ext cx="24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F029FD0-4F60-4483-B815-841D2A2355CE}"/>
                    </a:ext>
                  </a:extLst>
                </p14:cNvPr>
                <p14:cNvContentPartPr/>
                <p14:nvPr/>
              </p14:nvContentPartPr>
              <p14:xfrm>
                <a:off x="9166274" y="2723344"/>
                <a:ext cx="436680" cy="160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F029FD0-4F60-4483-B815-841D2A2355C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57634" y="2714344"/>
                  <a:ext cx="454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6E5661D-06C4-465B-9135-755A2D168502}"/>
                    </a:ext>
                  </a:extLst>
                </p14:cNvPr>
                <p14:cNvContentPartPr/>
                <p14:nvPr/>
              </p14:nvContentPartPr>
              <p14:xfrm>
                <a:off x="9708074" y="2705344"/>
                <a:ext cx="111600" cy="188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6E5661D-06C4-465B-9135-755A2D16850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699434" y="2696344"/>
                  <a:ext cx="129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F18F4AD-3A9E-4C55-A374-5251525A8452}"/>
                    </a:ext>
                  </a:extLst>
                </p14:cNvPr>
                <p14:cNvContentPartPr/>
                <p14:nvPr/>
              </p14:nvContentPartPr>
              <p14:xfrm>
                <a:off x="9903914" y="2713264"/>
                <a:ext cx="215640" cy="158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F18F4AD-3A9E-4C55-A374-5251525A845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94914" y="2704624"/>
                  <a:ext cx="233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D7960EC-60AF-4378-99B5-1D58285890D3}"/>
                    </a:ext>
                  </a:extLst>
                </p14:cNvPr>
                <p14:cNvContentPartPr/>
                <p14:nvPr/>
              </p14:nvContentPartPr>
              <p14:xfrm>
                <a:off x="10093274" y="2733424"/>
                <a:ext cx="315720" cy="167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D7960EC-60AF-4378-99B5-1D58285890D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84634" y="2724784"/>
                  <a:ext cx="333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7DF5730-5D0B-40B7-92F5-6FF4B96E2C66}"/>
                    </a:ext>
                  </a:extLst>
                </p14:cNvPr>
                <p14:cNvContentPartPr/>
                <p14:nvPr/>
              </p14:nvContentPartPr>
              <p14:xfrm>
                <a:off x="10672874" y="2487544"/>
                <a:ext cx="299520" cy="460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7DF5730-5D0B-40B7-92F5-6FF4B96E2C6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664234" y="2478544"/>
                  <a:ext cx="3171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56A605A-82D8-4D6D-9096-E2351B76ABA7}"/>
                    </a:ext>
                  </a:extLst>
                </p14:cNvPr>
                <p14:cNvContentPartPr/>
                <p14:nvPr/>
              </p14:nvContentPartPr>
              <p14:xfrm>
                <a:off x="10622114" y="2706784"/>
                <a:ext cx="376920" cy="49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56A605A-82D8-4D6D-9096-E2351B76AB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13114" y="2697784"/>
                  <a:ext cx="394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AF3246A-7FB8-42F9-88FC-B292AC9ADDC5}"/>
                    </a:ext>
                  </a:extLst>
                </p14:cNvPr>
                <p14:cNvContentPartPr/>
                <p14:nvPr/>
              </p14:nvContentPartPr>
              <p14:xfrm>
                <a:off x="11005874" y="2463784"/>
                <a:ext cx="284760" cy="421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AF3246A-7FB8-42F9-88FC-B292AC9ADDC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96874" y="2454784"/>
                  <a:ext cx="3024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6A181EF-1B31-4A4D-970A-175D3D503603}"/>
                    </a:ext>
                  </a:extLst>
                </p14:cNvPr>
                <p14:cNvContentPartPr/>
                <p14:nvPr/>
              </p14:nvContentPartPr>
              <p14:xfrm>
                <a:off x="11266154" y="2775544"/>
                <a:ext cx="168840" cy="102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6A181EF-1B31-4A4D-970A-175D3D5036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57154" y="2766544"/>
                  <a:ext cx="186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CFC0ED3-F525-413B-A13F-DF4E03EE7D2B}"/>
                    </a:ext>
                  </a:extLst>
                </p14:cNvPr>
                <p14:cNvContentPartPr/>
                <p14:nvPr/>
              </p14:nvContentPartPr>
              <p14:xfrm>
                <a:off x="11509514" y="2479984"/>
                <a:ext cx="274680" cy="438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CFC0ED3-F525-413B-A13F-DF4E03EE7D2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500514" y="2471344"/>
                  <a:ext cx="2923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D4198C9-46E5-48D3-A9A8-2D8A16C2EAB3}"/>
                    </a:ext>
                  </a:extLst>
                </p14:cNvPr>
                <p14:cNvContentPartPr/>
                <p14:nvPr/>
              </p14:nvContentPartPr>
              <p14:xfrm>
                <a:off x="11491514" y="2688424"/>
                <a:ext cx="308520" cy="46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D4198C9-46E5-48D3-A9A8-2D8A16C2EAB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482514" y="2679784"/>
                  <a:ext cx="3261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762E5B0-C65A-4ABF-B3D1-6A50D73DD112}"/>
              </a:ext>
            </a:extLst>
          </p:cNvPr>
          <p:cNvGrpSpPr/>
          <p:nvPr/>
        </p:nvGrpSpPr>
        <p:grpSpPr>
          <a:xfrm>
            <a:off x="1206674" y="3243904"/>
            <a:ext cx="272520" cy="424800"/>
            <a:chOff x="1206674" y="3243904"/>
            <a:chExt cx="27252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68D735D-DA7C-4455-8519-A1FEDFCAF0D6}"/>
                    </a:ext>
                  </a:extLst>
                </p14:cNvPr>
                <p14:cNvContentPartPr/>
                <p14:nvPr/>
              </p14:nvContentPartPr>
              <p14:xfrm>
                <a:off x="1206674" y="3380704"/>
                <a:ext cx="188280" cy="277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68D735D-DA7C-4455-8519-A1FEDFCAF0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98034" y="3372064"/>
                  <a:ext cx="205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B6447DE-5A69-458A-B744-A3384AAE2CE8}"/>
                    </a:ext>
                  </a:extLst>
                </p14:cNvPr>
                <p14:cNvContentPartPr/>
                <p14:nvPr/>
              </p14:nvContentPartPr>
              <p14:xfrm>
                <a:off x="1257794" y="3243904"/>
                <a:ext cx="36720" cy="123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B6447DE-5A69-458A-B744-A3384AAE2CE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48794" y="3235264"/>
                  <a:ext cx="54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75F77F5-12F7-4446-A7C5-DC326F738B86}"/>
                    </a:ext>
                  </a:extLst>
                </p14:cNvPr>
                <p14:cNvContentPartPr/>
                <p14:nvPr/>
              </p14:nvContentPartPr>
              <p14:xfrm>
                <a:off x="1364354" y="3559624"/>
                <a:ext cx="114840" cy="109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75F77F5-12F7-4446-A7C5-DC326F738B8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55354" y="3550984"/>
                  <a:ext cx="13248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C521904-AD15-4EB5-B7B0-016862F268E8}"/>
              </a:ext>
            </a:extLst>
          </p:cNvPr>
          <p:cNvGrpSpPr/>
          <p:nvPr/>
        </p:nvGrpSpPr>
        <p:grpSpPr>
          <a:xfrm>
            <a:off x="2009114" y="3104944"/>
            <a:ext cx="1641960" cy="578520"/>
            <a:chOff x="2009114" y="3104944"/>
            <a:chExt cx="164196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04B6BFF-02E1-4E77-AB21-CA56A0017ADC}"/>
                    </a:ext>
                  </a:extLst>
                </p14:cNvPr>
                <p14:cNvContentPartPr/>
                <p14:nvPr/>
              </p14:nvContentPartPr>
              <p14:xfrm>
                <a:off x="2009114" y="3481504"/>
                <a:ext cx="124920" cy="110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04B6BFF-02E1-4E77-AB21-CA56A0017A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00474" y="3472864"/>
                  <a:ext cx="142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8A2A63D-DD27-4882-8D81-B0954764E06D}"/>
                    </a:ext>
                  </a:extLst>
                </p14:cNvPr>
                <p14:cNvContentPartPr/>
                <p14:nvPr/>
              </p14:nvContentPartPr>
              <p14:xfrm>
                <a:off x="2298554" y="3104944"/>
                <a:ext cx="350640" cy="554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8A2A63D-DD27-4882-8D81-B0954764E06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89554" y="3095944"/>
                  <a:ext cx="36828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95FBD5A-7BD9-487E-8AC4-9FCDFC1EF598}"/>
                    </a:ext>
                  </a:extLst>
                </p14:cNvPr>
                <p14:cNvContentPartPr/>
                <p14:nvPr/>
              </p14:nvContentPartPr>
              <p14:xfrm>
                <a:off x="2296034" y="3453064"/>
                <a:ext cx="298800" cy="113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95FBD5A-7BD9-487E-8AC4-9FCDFC1EF59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87034" y="3444424"/>
                  <a:ext cx="316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F1A8A09-7298-4787-8EF5-98D98FA23404}"/>
                    </a:ext>
                  </a:extLst>
                </p14:cNvPr>
                <p14:cNvContentPartPr/>
                <p14:nvPr/>
              </p14:nvContentPartPr>
              <p14:xfrm>
                <a:off x="2874914" y="3194584"/>
                <a:ext cx="344160" cy="488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F1A8A09-7298-4787-8EF5-98D98FA234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66274" y="3185944"/>
                  <a:ext cx="3618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BD15971-99F1-4E04-9AA2-E163E085B663}"/>
                    </a:ext>
                  </a:extLst>
                </p14:cNvPr>
                <p14:cNvContentPartPr/>
                <p14:nvPr/>
              </p14:nvContentPartPr>
              <p14:xfrm>
                <a:off x="2866634" y="3436864"/>
                <a:ext cx="320400" cy="68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BD15971-99F1-4E04-9AA2-E163E085B66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57634" y="3428224"/>
                  <a:ext cx="338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650DA82-7347-47BC-8F72-FD6BE584E41C}"/>
                    </a:ext>
                  </a:extLst>
                </p14:cNvPr>
                <p14:cNvContentPartPr/>
                <p14:nvPr/>
              </p14:nvContentPartPr>
              <p14:xfrm>
                <a:off x="3198554" y="3184864"/>
                <a:ext cx="308160" cy="482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650DA82-7347-47BC-8F72-FD6BE584E41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89914" y="3176224"/>
                  <a:ext cx="3258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312E33F-1EF0-4305-9A2F-FF429A95E50B}"/>
                    </a:ext>
                  </a:extLst>
                </p14:cNvPr>
                <p14:cNvContentPartPr/>
                <p14:nvPr/>
              </p14:nvContentPartPr>
              <p14:xfrm>
                <a:off x="3469274" y="3443704"/>
                <a:ext cx="181800" cy="182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312E33F-1EF0-4305-9A2F-FF429A95E50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60274" y="3435064"/>
                  <a:ext cx="1994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E06E7CF-6CBF-4BFE-A630-7D71C4AD66F7}"/>
              </a:ext>
            </a:extLst>
          </p:cNvPr>
          <p:cNvGrpSpPr/>
          <p:nvPr/>
        </p:nvGrpSpPr>
        <p:grpSpPr>
          <a:xfrm>
            <a:off x="3937634" y="2508064"/>
            <a:ext cx="1718640" cy="1104480"/>
            <a:chOff x="3937634" y="2508064"/>
            <a:chExt cx="1718640" cy="11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10A07D1-8A05-471F-9BF3-4BE582674098}"/>
                    </a:ext>
                  </a:extLst>
                </p14:cNvPr>
                <p14:cNvContentPartPr/>
                <p14:nvPr/>
              </p14:nvContentPartPr>
              <p14:xfrm>
                <a:off x="3937634" y="2754304"/>
                <a:ext cx="500040" cy="184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10A07D1-8A05-471F-9BF3-4BE58267409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28634" y="2745304"/>
                  <a:ext cx="517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1864478-1FF3-4E8D-B69F-1F788E362200}"/>
                    </a:ext>
                  </a:extLst>
                </p14:cNvPr>
                <p14:cNvContentPartPr/>
                <p14:nvPr/>
              </p14:nvContentPartPr>
              <p14:xfrm>
                <a:off x="4469354" y="2737744"/>
                <a:ext cx="304920" cy="183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1864478-1FF3-4E8D-B69F-1F788E36220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60714" y="2728744"/>
                  <a:ext cx="322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326DBB9-2C4C-4125-BE9D-F32DB5B87D74}"/>
                    </a:ext>
                  </a:extLst>
                </p14:cNvPr>
                <p14:cNvContentPartPr/>
                <p14:nvPr/>
              </p14:nvContentPartPr>
              <p14:xfrm>
                <a:off x="4754114" y="2726224"/>
                <a:ext cx="422280" cy="209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326DBB9-2C4C-4125-BE9D-F32DB5B87D7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45114" y="2717224"/>
                  <a:ext cx="439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EBBC8BB-E3AE-4182-82CF-63E9BA644DE5}"/>
                    </a:ext>
                  </a:extLst>
                </p14:cNvPr>
                <p14:cNvContentPartPr/>
                <p14:nvPr/>
              </p14:nvContentPartPr>
              <p14:xfrm>
                <a:off x="5269274" y="2508064"/>
                <a:ext cx="271440" cy="430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EBBC8BB-E3AE-4182-82CF-63E9BA644DE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60634" y="2499424"/>
                  <a:ext cx="289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E6A36A5-E1E3-4DDE-B1C9-C8A2FAAEDC29}"/>
                    </a:ext>
                  </a:extLst>
                </p14:cNvPr>
                <p14:cNvContentPartPr/>
                <p14:nvPr/>
              </p14:nvContentPartPr>
              <p14:xfrm>
                <a:off x="5405354" y="2825584"/>
                <a:ext cx="167040" cy="91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E6A36A5-E1E3-4DDE-B1C9-C8A2FAAEDC2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96354" y="2816584"/>
                  <a:ext cx="184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6479762-F78A-44D1-8F4A-964D4BD54A8B}"/>
                    </a:ext>
                  </a:extLst>
                </p14:cNvPr>
                <p14:cNvContentPartPr/>
                <p14:nvPr/>
              </p14:nvContentPartPr>
              <p14:xfrm>
                <a:off x="5296274" y="2739544"/>
                <a:ext cx="360000" cy="622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6479762-F78A-44D1-8F4A-964D4BD54A8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87274" y="2730904"/>
                  <a:ext cx="37764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DF9BC8A-C854-45A3-877E-B10A9D1081C3}"/>
                    </a:ext>
                  </a:extLst>
                </p14:cNvPr>
                <p14:cNvContentPartPr/>
                <p14:nvPr/>
              </p14:nvContentPartPr>
              <p14:xfrm>
                <a:off x="4162994" y="3044824"/>
                <a:ext cx="428400" cy="567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DF9BC8A-C854-45A3-877E-B10A9D1081C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54354" y="3035824"/>
                  <a:ext cx="44604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ED9D525-0193-4719-86D9-80DCE673EA73}"/>
                    </a:ext>
                  </a:extLst>
                </p14:cNvPr>
                <p14:cNvContentPartPr/>
                <p14:nvPr/>
              </p14:nvContentPartPr>
              <p14:xfrm>
                <a:off x="4145354" y="3360184"/>
                <a:ext cx="406440" cy="48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ED9D525-0193-4719-86D9-80DCE673EA7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36714" y="3351184"/>
                  <a:ext cx="424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E218298-B41D-4665-8E3A-2D57D7E62FB0}"/>
                    </a:ext>
                  </a:extLst>
                </p14:cNvPr>
                <p14:cNvContentPartPr/>
                <p14:nvPr/>
              </p14:nvContentPartPr>
              <p14:xfrm>
                <a:off x="4413914" y="3423544"/>
                <a:ext cx="110880" cy="152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E218298-B41D-4665-8E3A-2D57D7E62FB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04914" y="3414544"/>
                  <a:ext cx="128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C36FB28-2D61-4B9C-B52E-C8559B1441A7}"/>
                    </a:ext>
                  </a:extLst>
                </p14:cNvPr>
                <p14:cNvContentPartPr/>
                <p14:nvPr/>
              </p14:nvContentPartPr>
              <p14:xfrm>
                <a:off x="4568354" y="3439384"/>
                <a:ext cx="290520" cy="127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C36FB28-2D61-4B9C-B52E-C8559B1441A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59714" y="3430744"/>
                  <a:ext cx="308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A1B7006-4CA3-4128-BC09-7E8A7AE19C51}"/>
                    </a:ext>
                  </a:extLst>
                </p14:cNvPr>
                <p14:cNvContentPartPr/>
                <p14:nvPr/>
              </p14:nvContentPartPr>
              <p14:xfrm>
                <a:off x="4943114" y="3359104"/>
                <a:ext cx="185400" cy="205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A1B7006-4CA3-4128-BC09-7E8A7AE19C5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34474" y="3350104"/>
                  <a:ext cx="203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F893F5B-54FA-4927-9574-C0713FB70F2F}"/>
                    </a:ext>
                  </a:extLst>
                </p14:cNvPr>
                <p14:cNvContentPartPr/>
                <p14:nvPr/>
              </p14:nvContentPartPr>
              <p14:xfrm>
                <a:off x="5237234" y="3569344"/>
                <a:ext cx="33840" cy="30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F893F5B-54FA-4927-9574-C0713FB70F2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28594" y="3560704"/>
                  <a:ext cx="514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E57D381-164C-4983-9CC9-5B6E78691526}"/>
              </a:ext>
            </a:extLst>
          </p:cNvPr>
          <p:cNvGrpSpPr/>
          <p:nvPr/>
        </p:nvGrpSpPr>
        <p:grpSpPr>
          <a:xfrm>
            <a:off x="293599" y="3256979"/>
            <a:ext cx="651600" cy="453960"/>
            <a:chOff x="293599" y="3256979"/>
            <a:chExt cx="65160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7851823-571E-4B59-A825-06E6AAB38CC5}"/>
                    </a:ext>
                  </a:extLst>
                </p14:cNvPr>
                <p14:cNvContentPartPr/>
                <p14:nvPr/>
              </p14:nvContentPartPr>
              <p14:xfrm>
                <a:off x="293599" y="3317459"/>
                <a:ext cx="360360" cy="3934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7851823-571E-4B59-A825-06E6AAB38CC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4599" y="3308459"/>
                  <a:ext cx="3780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F302DE2-8D62-430D-BE1E-DD695CA89D5F}"/>
                    </a:ext>
                  </a:extLst>
                </p14:cNvPr>
                <p14:cNvContentPartPr/>
                <p14:nvPr/>
              </p14:nvContentPartPr>
              <p14:xfrm>
                <a:off x="692479" y="3256979"/>
                <a:ext cx="252720" cy="385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F302DE2-8D62-430D-BE1E-DD695CA89D5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83839" y="3248339"/>
                  <a:ext cx="270360" cy="40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512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DE3DDAEA-C8AD-446D-9A4D-88BF814349F8}"/>
                  </a:ext>
                </a:extLst>
              </p14:cNvPr>
              <p14:cNvContentPartPr/>
              <p14:nvPr/>
            </p14:nvContentPartPr>
            <p14:xfrm>
              <a:off x="5965154" y="4137064"/>
              <a:ext cx="308160" cy="22428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DE3DDAEA-C8AD-446D-9A4D-88BF814349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6154" y="4128064"/>
                <a:ext cx="325800" cy="24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076FFABC-9518-4A18-9E0A-62DE2003162A}"/>
              </a:ext>
            </a:extLst>
          </p:cNvPr>
          <p:cNvGrpSpPr/>
          <p:nvPr/>
        </p:nvGrpSpPr>
        <p:grpSpPr>
          <a:xfrm>
            <a:off x="260594" y="63304"/>
            <a:ext cx="11748240" cy="5865840"/>
            <a:chOff x="260594" y="63304"/>
            <a:chExt cx="11748240" cy="58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FD9B323-648C-4E2C-B829-7AEC335725B2}"/>
                    </a:ext>
                  </a:extLst>
                </p14:cNvPr>
                <p14:cNvContentPartPr/>
                <p14:nvPr/>
              </p14:nvContentPartPr>
              <p14:xfrm>
                <a:off x="382634" y="303064"/>
                <a:ext cx="498600" cy="380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FD9B323-648C-4E2C-B829-7AEC335725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994" y="294064"/>
                  <a:ext cx="516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C989128-58D3-4DC3-9A37-7A8A1F3F5C5A}"/>
                    </a:ext>
                  </a:extLst>
                </p14:cNvPr>
                <p14:cNvContentPartPr/>
                <p14:nvPr/>
              </p14:nvContentPartPr>
              <p14:xfrm>
                <a:off x="492434" y="497464"/>
                <a:ext cx="213480" cy="26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C989128-58D3-4DC3-9A37-7A8A1F3F5C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794" y="488824"/>
                  <a:ext cx="231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4AE679-8822-47A1-B9D5-17166C52518A}"/>
                    </a:ext>
                  </a:extLst>
                </p14:cNvPr>
                <p14:cNvContentPartPr/>
                <p14:nvPr/>
              </p14:nvContentPartPr>
              <p14:xfrm>
                <a:off x="769274" y="489184"/>
                <a:ext cx="207360" cy="151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4AE679-8822-47A1-B9D5-17166C5251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0274" y="480184"/>
                  <a:ext cx="225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04ED5B-57A5-491E-BAC8-272F945C38F5}"/>
                    </a:ext>
                  </a:extLst>
                </p14:cNvPr>
                <p14:cNvContentPartPr/>
                <p14:nvPr/>
              </p14:nvContentPartPr>
              <p14:xfrm>
                <a:off x="728954" y="467224"/>
                <a:ext cx="217080" cy="177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04ED5B-57A5-491E-BAC8-272F945C38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0314" y="458584"/>
                  <a:ext cx="234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9D0824-DD0A-4EAA-9C45-6CB60BC528E0}"/>
                    </a:ext>
                  </a:extLst>
                </p14:cNvPr>
                <p14:cNvContentPartPr/>
                <p14:nvPr/>
              </p14:nvContentPartPr>
              <p14:xfrm>
                <a:off x="1205594" y="454264"/>
                <a:ext cx="2880" cy="14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9D0824-DD0A-4EAA-9C45-6CB60BC528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96594" y="445264"/>
                  <a:ext cx="20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58B999-A80F-43B6-86A6-DD32339213C7}"/>
                    </a:ext>
                  </a:extLst>
                </p14:cNvPr>
                <p14:cNvContentPartPr/>
                <p14:nvPr/>
              </p14:nvContentPartPr>
              <p14:xfrm>
                <a:off x="1150514" y="631744"/>
                <a:ext cx="9000" cy="10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58B999-A80F-43B6-86A6-DD32339213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1514" y="623104"/>
                  <a:ext cx="26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5231A5-AEC5-43E0-A095-4E55A6C1DC89}"/>
                    </a:ext>
                  </a:extLst>
                </p14:cNvPr>
                <p14:cNvContentPartPr/>
                <p14:nvPr/>
              </p14:nvContentPartPr>
              <p14:xfrm>
                <a:off x="1504034" y="284344"/>
                <a:ext cx="333720" cy="372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5231A5-AEC5-43E0-A095-4E55A6C1DC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5394" y="275344"/>
                  <a:ext cx="351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8F5FE4-3C7C-4D45-BFC7-955F34350EA7}"/>
                    </a:ext>
                  </a:extLst>
                </p14:cNvPr>
                <p14:cNvContentPartPr/>
                <p14:nvPr/>
              </p14:nvContentPartPr>
              <p14:xfrm>
                <a:off x="1572074" y="463264"/>
                <a:ext cx="249120" cy="71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8F5FE4-3C7C-4D45-BFC7-955F34350E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63074" y="454264"/>
                  <a:ext cx="266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E7D122-DDE6-4898-B323-94BD97030986}"/>
                    </a:ext>
                  </a:extLst>
                </p14:cNvPr>
                <p14:cNvContentPartPr/>
                <p14:nvPr/>
              </p14:nvContentPartPr>
              <p14:xfrm>
                <a:off x="2155994" y="473704"/>
                <a:ext cx="298440" cy="120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E7D122-DDE6-4898-B323-94BD970309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46994" y="464704"/>
                  <a:ext cx="316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431B11-D582-4686-BA8F-DFBA4423B644}"/>
                    </a:ext>
                  </a:extLst>
                </p14:cNvPr>
                <p14:cNvContentPartPr/>
                <p14:nvPr/>
              </p14:nvContentPartPr>
              <p14:xfrm>
                <a:off x="2527874" y="436264"/>
                <a:ext cx="184320" cy="140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431B11-D582-4686-BA8F-DFBA4423B6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18874" y="427624"/>
                  <a:ext cx="20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32A3E7-3700-484E-A9C2-E2139B85348D}"/>
                    </a:ext>
                  </a:extLst>
                </p14:cNvPr>
                <p14:cNvContentPartPr/>
                <p14:nvPr/>
              </p14:nvContentPartPr>
              <p14:xfrm>
                <a:off x="2819474" y="266704"/>
                <a:ext cx="168480" cy="306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32A3E7-3700-484E-A9C2-E2139B85348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10474" y="258064"/>
                  <a:ext cx="186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39895F-AE7D-4BC2-96A3-BC261048938B}"/>
                    </a:ext>
                  </a:extLst>
                </p14:cNvPr>
                <p14:cNvContentPartPr/>
                <p14:nvPr/>
              </p14:nvContentPartPr>
              <p14:xfrm>
                <a:off x="2767634" y="380464"/>
                <a:ext cx="188280" cy="51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39895F-AE7D-4BC2-96A3-BC26104893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58994" y="371824"/>
                  <a:ext cx="205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26BF69-E141-4A8B-AC78-4C69D79947A5}"/>
                    </a:ext>
                  </a:extLst>
                </p14:cNvPr>
                <p14:cNvContentPartPr/>
                <p14:nvPr/>
              </p14:nvContentPartPr>
              <p14:xfrm>
                <a:off x="2966354" y="192904"/>
                <a:ext cx="233280" cy="354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26BF69-E141-4A8B-AC78-4C69D79947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57714" y="184264"/>
                  <a:ext cx="2509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A3659F-CA62-4B24-B2BE-849F21C9D42E}"/>
                    </a:ext>
                  </a:extLst>
                </p14:cNvPr>
                <p14:cNvContentPartPr/>
                <p14:nvPr/>
              </p14:nvContentPartPr>
              <p14:xfrm>
                <a:off x="3215114" y="439144"/>
                <a:ext cx="104040" cy="127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A3659F-CA62-4B24-B2BE-849F21C9D4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06114" y="430504"/>
                  <a:ext cx="121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DB005B-42A5-42AE-8596-A41E62659DBE}"/>
                    </a:ext>
                  </a:extLst>
                </p14:cNvPr>
                <p14:cNvContentPartPr/>
                <p14:nvPr/>
              </p14:nvContentPartPr>
              <p14:xfrm>
                <a:off x="3365594" y="466144"/>
                <a:ext cx="138960" cy="113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DB005B-42A5-42AE-8596-A41E62659D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56594" y="457144"/>
                  <a:ext cx="15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723D46-0470-419B-93AA-CB23A03A074C}"/>
                    </a:ext>
                  </a:extLst>
                </p14:cNvPr>
                <p14:cNvContentPartPr/>
                <p14:nvPr/>
              </p14:nvContentPartPr>
              <p14:xfrm>
                <a:off x="3432554" y="182824"/>
                <a:ext cx="261000" cy="378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723D46-0470-419B-93AA-CB23A03A074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23914" y="173824"/>
                  <a:ext cx="2786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1EF29D-5141-44E6-9619-2AE44F054070}"/>
                    </a:ext>
                  </a:extLst>
                </p14:cNvPr>
                <p14:cNvContentPartPr/>
                <p14:nvPr/>
              </p14:nvContentPartPr>
              <p14:xfrm>
                <a:off x="3525794" y="591064"/>
                <a:ext cx="110880" cy="199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1EF29D-5141-44E6-9619-2AE44F0540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16794" y="582424"/>
                  <a:ext cx="128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20D7B0-10F2-4065-94F9-4712A0FADE45}"/>
                    </a:ext>
                  </a:extLst>
                </p14:cNvPr>
                <p14:cNvContentPartPr/>
                <p14:nvPr/>
              </p14:nvContentPartPr>
              <p14:xfrm>
                <a:off x="3850514" y="169864"/>
                <a:ext cx="255600" cy="442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20D7B0-10F2-4065-94F9-4712A0FADE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1514" y="161224"/>
                  <a:ext cx="273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C329EC-2E7F-41D0-B261-3101BB6D96F4}"/>
                    </a:ext>
                  </a:extLst>
                </p14:cNvPr>
                <p14:cNvContentPartPr/>
                <p14:nvPr/>
              </p14:nvContentPartPr>
              <p14:xfrm>
                <a:off x="4104314" y="448864"/>
                <a:ext cx="198360" cy="153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C329EC-2E7F-41D0-B261-3101BB6D96F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95314" y="440224"/>
                  <a:ext cx="216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A20A98-112C-4105-95A4-90BEDBFD74E0}"/>
                    </a:ext>
                  </a:extLst>
                </p14:cNvPr>
                <p14:cNvContentPartPr/>
                <p14:nvPr/>
              </p14:nvContentPartPr>
              <p14:xfrm>
                <a:off x="4345514" y="393424"/>
                <a:ext cx="174960" cy="201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A20A98-112C-4105-95A4-90BEDBFD74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36514" y="384784"/>
                  <a:ext cx="192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8D2D70-91C9-47F5-9C25-218162F1C3B2}"/>
                    </a:ext>
                  </a:extLst>
                </p14:cNvPr>
                <p14:cNvContentPartPr/>
                <p14:nvPr/>
              </p14:nvContentPartPr>
              <p14:xfrm>
                <a:off x="4571594" y="430504"/>
                <a:ext cx="150120" cy="158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8D2D70-91C9-47F5-9C25-218162F1C3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62954" y="421504"/>
                  <a:ext cx="167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3105CA-AE03-4D93-9019-2785A723635D}"/>
                    </a:ext>
                  </a:extLst>
                </p14:cNvPr>
                <p14:cNvContentPartPr/>
                <p14:nvPr/>
              </p14:nvContentPartPr>
              <p14:xfrm>
                <a:off x="4741514" y="424384"/>
                <a:ext cx="207720" cy="168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3105CA-AE03-4D93-9019-2785A72363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32874" y="415384"/>
                  <a:ext cx="225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56F9D9-C196-4EC4-8584-876B60A42C2A}"/>
                    </a:ext>
                  </a:extLst>
                </p14:cNvPr>
                <p14:cNvContentPartPr/>
                <p14:nvPr/>
              </p14:nvContentPartPr>
              <p14:xfrm>
                <a:off x="4959314" y="184624"/>
                <a:ext cx="182520" cy="335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56F9D9-C196-4EC4-8584-876B60A42C2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50674" y="175984"/>
                  <a:ext cx="200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E1C266D-81A4-4DA5-8856-A8719A03644C}"/>
                    </a:ext>
                  </a:extLst>
                </p14:cNvPr>
                <p14:cNvContentPartPr/>
                <p14:nvPr/>
              </p14:nvContentPartPr>
              <p14:xfrm>
                <a:off x="5141114" y="424384"/>
                <a:ext cx="134640" cy="128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E1C266D-81A4-4DA5-8856-A8719A0364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32114" y="415744"/>
                  <a:ext cx="152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BF3B6FD-5F1D-4CC6-B762-90AD978A2DEE}"/>
                    </a:ext>
                  </a:extLst>
                </p14:cNvPr>
                <p14:cNvContentPartPr/>
                <p14:nvPr/>
              </p14:nvContentPartPr>
              <p14:xfrm>
                <a:off x="5357474" y="423304"/>
                <a:ext cx="360360" cy="159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BF3B6FD-5F1D-4CC6-B762-90AD978A2D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48834" y="414664"/>
                  <a:ext cx="378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B91C85-6BD2-4244-A4F9-50410426819C}"/>
                    </a:ext>
                  </a:extLst>
                </p14:cNvPr>
                <p14:cNvContentPartPr/>
                <p14:nvPr/>
              </p14:nvContentPartPr>
              <p14:xfrm>
                <a:off x="5989634" y="391624"/>
                <a:ext cx="372240" cy="179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B91C85-6BD2-4244-A4F9-5041042681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80994" y="382624"/>
                  <a:ext cx="389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F614E3-A3BE-47F1-9127-D1A3E57AAFDA}"/>
                    </a:ext>
                  </a:extLst>
                </p14:cNvPr>
                <p14:cNvContentPartPr/>
                <p14:nvPr/>
              </p14:nvContentPartPr>
              <p14:xfrm>
                <a:off x="6428834" y="410704"/>
                <a:ext cx="127800" cy="110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F614E3-A3BE-47F1-9127-D1A3E57AAF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20194" y="402064"/>
                  <a:ext cx="145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270237-ADBB-43E1-8D81-373FDF1E8017}"/>
                    </a:ext>
                  </a:extLst>
                </p14:cNvPr>
                <p14:cNvContentPartPr/>
                <p14:nvPr/>
              </p14:nvContentPartPr>
              <p14:xfrm>
                <a:off x="6633314" y="399544"/>
                <a:ext cx="209520" cy="127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270237-ADBB-43E1-8D81-373FDF1E80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24674" y="390904"/>
                  <a:ext cx="227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5692FE-9B34-45CF-9FE9-87C949D3CC59}"/>
                    </a:ext>
                  </a:extLst>
                </p14:cNvPr>
                <p14:cNvContentPartPr/>
                <p14:nvPr/>
              </p14:nvContentPartPr>
              <p14:xfrm>
                <a:off x="6795674" y="172384"/>
                <a:ext cx="231120" cy="323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5692FE-9B34-45CF-9FE9-87C949D3CC5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86674" y="163384"/>
                  <a:ext cx="248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684BDE-2495-48AE-9CD3-45B1696B570E}"/>
                    </a:ext>
                  </a:extLst>
                </p14:cNvPr>
                <p14:cNvContentPartPr/>
                <p14:nvPr/>
              </p14:nvContentPartPr>
              <p14:xfrm>
                <a:off x="6913394" y="386584"/>
                <a:ext cx="200880" cy="147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684BDE-2495-48AE-9CD3-45B1696B57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04394" y="377584"/>
                  <a:ext cx="218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F828CDD-4B8A-4949-ABF3-E812EE536BE5}"/>
                    </a:ext>
                  </a:extLst>
                </p14:cNvPr>
                <p14:cNvContentPartPr/>
                <p14:nvPr/>
              </p14:nvContentPartPr>
              <p14:xfrm>
                <a:off x="7213634" y="180664"/>
                <a:ext cx="192240" cy="358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F828CDD-4B8A-4949-ABF3-E812EE536B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04994" y="172024"/>
                  <a:ext cx="209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CFD166E-887F-4438-A809-3B7B9160FE9E}"/>
                    </a:ext>
                  </a:extLst>
                </p14:cNvPr>
                <p14:cNvContentPartPr/>
                <p14:nvPr/>
              </p14:nvContentPartPr>
              <p14:xfrm>
                <a:off x="7409114" y="442024"/>
                <a:ext cx="226440" cy="321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CFD166E-887F-4438-A809-3B7B9160FE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00114" y="433024"/>
                  <a:ext cx="2440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7F00557-3F6E-411A-AA03-F5A76105737F}"/>
                    </a:ext>
                  </a:extLst>
                </p14:cNvPr>
                <p14:cNvContentPartPr/>
                <p14:nvPr/>
              </p14:nvContentPartPr>
              <p14:xfrm>
                <a:off x="7580834" y="317824"/>
                <a:ext cx="258120" cy="205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7F00557-3F6E-411A-AA03-F5A76105737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71834" y="309184"/>
                  <a:ext cx="275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232D29D-F170-429B-A164-E31979D6EF60}"/>
                    </a:ext>
                  </a:extLst>
                </p14:cNvPr>
                <p14:cNvContentPartPr/>
                <p14:nvPr/>
              </p14:nvContentPartPr>
              <p14:xfrm>
                <a:off x="7896554" y="362464"/>
                <a:ext cx="176400" cy="152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32D29D-F170-429B-A164-E31979D6EF6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87914" y="353464"/>
                  <a:ext cx="194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94EA8D5-477C-4D72-8B06-646D4A04CDAA}"/>
                    </a:ext>
                  </a:extLst>
                </p14:cNvPr>
                <p14:cNvContentPartPr/>
                <p14:nvPr/>
              </p14:nvContentPartPr>
              <p14:xfrm>
                <a:off x="8087354" y="322864"/>
                <a:ext cx="190800" cy="187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94EA8D5-477C-4D72-8B06-646D4A04CDA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78354" y="314224"/>
                  <a:ext cx="208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6F2D55A-D12C-476D-864E-6F020F9B5ABB}"/>
                    </a:ext>
                  </a:extLst>
                </p14:cNvPr>
                <p14:cNvContentPartPr/>
                <p14:nvPr/>
              </p14:nvContentPartPr>
              <p14:xfrm>
                <a:off x="8373194" y="63304"/>
                <a:ext cx="216360" cy="431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6F2D55A-D12C-476D-864E-6F020F9B5AB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64554" y="54664"/>
                  <a:ext cx="2340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911132-C5D0-499F-BBF7-F0FB1D6CFE49}"/>
                    </a:ext>
                  </a:extLst>
                </p14:cNvPr>
                <p14:cNvContentPartPr/>
                <p14:nvPr/>
              </p14:nvContentPartPr>
              <p14:xfrm>
                <a:off x="8638874" y="376504"/>
                <a:ext cx="123840" cy="133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911132-C5D0-499F-BBF7-F0FB1D6CFE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30234" y="367504"/>
                  <a:ext cx="141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ABA88D3-A239-4286-84A6-F6146E3447B5}"/>
                    </a:ext>
                  </a:extLst>
                </p14:cNvPr>
                <p14:cNvContentPartPr/>
                <p14:nvPr/>
              </p14:nvContentPartPr>
              <p14:xfrm>
                <a:off x="8857754" y="344464"/>
                <a:ext cx="195120" cy="163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ABA88D3-A239-4286-84A6-F6146E3447B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49114" y="335464"/>
                  <a:ext cx="212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01DE5F-75EE-4150-87C2-E65D7D21B887}"/>
                    </a:ext>
                  </a:extLst>
                </p14:cNvPr>
                <p14:cNvContentPartPr/>
                <p14:nvPr/>
              </p14:nvContentPartPr>
              <p14:xfrm>
                <a:off x="9007874" y="322504"/>
                <a:ext cx="513360" cy="217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01DE5F-75EE-4150-87C2-E65D7D21B8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98874" y="313504"/>
                  <a:ext cx="531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C0F039A-CFED-4182-A031-76570662FDEC}"/>
                    </a:ext>
                  </a:extLst>
                </p14:cNvPr>
                <p14:cNvContentPartPr/>
                <p14:nvPr/>
              </p14:nvContentPartPr>
              <p14:xfrm>
                <a:off x="9733274" y="342304"/>
                <a:ext cx="164520" cy="153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C0F039A-CFED-4182-A031-76570662FD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24274" y="333304"/>
                  <a:ext cx="182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88AA7CB-C847-4713-8896-91DB1D815AEB}"/>
                    </a:ext>
                  </a:extLst>
                </p14:cNvPr>
                <p14:cNvContentPartPr/>
                <p14:nvPr/>
              </p14:nvContentPartPr>
              <p14:xfrm>
                <a:off x="9928034" y="358144"/>
                <a:ext cx="162000" cy="146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88AA7CB-C847-4713-8896-91DB1D815A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19034" y="349504"/>
                  <a:ext cx="179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581075-3E2E-439A-976F-FB337A065B03}"/>
                    </a:ext>
                  </a:extLst>
                </p14:cNvPr>
                <p14:cNvContentPartPr/>
                <p14:nvPr/>
              </p14:nvContentPartPr>
              <p14:xfrm>
                <a:off x="10151954" y="371824"/>
                <a:ext cx="182520" cy="132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581075-3E2E-439A-976F-FB337A065B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43314" y="362824"/>
                  <a:ext cx="200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D673D2C-21E6-4AC2-83CF-5E3495DC4AAC}"/>
                    </a:ext>
                  </a:extLst>
                </p14:cNvPr>
                <p14:cNvContentPartPr/>
                <p14:nvPr/>
              </p14:nvContentPartPr>
              <p14:xfrm>
                <a:off x="10407554" y="166624"/>
                <a:ext cx="151920" cy="327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D673D2C-21E6-4AC2-83CF-5E3495DC4A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98914" y="157624"/>
                  <a:ext cx="169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C32B868-527F-445B-A546-D568B755B7C5}"/>
                    </a:ext>
                  </a:extLst>
                </p14:cNvPr>
                <p14:cNvContentPartPr/>
                <p14:nvPr/>
              </p14:nvContentPartPr>
              <p14:xfrm>
                <a:off x="10506914" y="395944"/>
                <a:ext cx="77400" cy="81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C32B868-527F-445B-A546-D568B755B7C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97914" y="387304"/>
                  <a:ext cx="95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03FD9C-9B8E-40A3-B5A5-54F54C4A8B86}"/>
                    </a:ext>
                  </a:extLst>
                </p14:cNvPr>
                <p14:cNvContentPartPr/>
                <p14:nvPr/>
              </p14:nvContentPartPr>
              <p14:xfrm>
                <a:off x="10417634" y="317824"/>
                <a:ext cx="250920" cy="396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03FD9C-9B8E-40A3-B5A5-54F54C4A8B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08994" y="308824"/>
                  <a:ext cx="2685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B2E012B-DB8E-44FF-BF6C-202F8EB63A15}"/>
                    </a:ext>
                  </a:extLst>
                </p14:cNvPr>
                <p14:cNvContentPartPr/>
                <p14:nvPr/>
              </p14:nvContentPartPr>
              <p14:xfrm>
                <a:off x="10673594" y="312064"/>
                <a:ext cx="184680" cy="218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B2E012B-DB8E-44FF-BF6C-202F8EB63A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64954" y="303064"/>
                  <a:ext cx="202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083DFC-9541-461C-A5E2-16FEB0823ED2}"/>
                    </a:ext>
                  </a:extLst>
                </p14:cNvPr>
                <p14:cNvContentPartPr/>
                <p14:nvPr/>
              </p14:nvContentPartPr>
              <p14:xfrm>
                <a:off x="10897874" y="376144"/>
                <a:ext cx="47160" cy="126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083DFC-9541-461C-A5E2-16FEB0823E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89234" y="367144"/>
                  <a:ext cx="64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D23AE10-00EA-4AE9-96D3-0A724014DB92}"/>
                    </a:ext>
                  </a:extLst>
                </p14:cNvPr>
                <p14:cNvContentPartPr/>
                <p14:nvPr/>
              </p14:nvContentPartPr>
              <p14:xfrm>
                <a:off x="11068874" y="308464"/>
                <a:ext cx="173160" cy="229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D23AE10-00EA-4AE9-96D3-0A724014DB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59874" y="299824"/>
                  <a:ext cx="190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4A95876-54EB-4D9B-8B6D-BE179387483C}"/>
                    </a:ext>
                  </a:extLst>
                </p14:cNvPr>
                <p14:cNvContentPartPr/>
                <p14:nvPr/>
              </p14:nvContentPartPr>
              <p14:xfrm>
                <a:off x="11309714" y="547144"/>
                <a:ext cx="159840" cy="187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4A95876-54EB-4D9B-8B6D-BE17938748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00714" y="538504"/>
                  <a:ext cx="177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DD80C5-150A-45BD-B7EC-FE7B1FADE16B}"/>
                    </a:ext>
                  </a:extLst>
                </p14:cNvPr>
                <p14:cNvContentPartPr/>
                <p14:nvPr/>
              </p14:nvContentPartPr>
              <p14:xfrm>
                <a:off x="436994" y="1127824"/>
                <a:ext cx="232560" cy="186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DD80C5-150A-45BD-B7EC-FE7B1FADE16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8354" y="1118824"/>
                  <a:ext cx="250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50B379-9620-4F61-BDA9-4876C4D957EC}"/>
                    </a:ext>
                  </a:extLst>
                </p14:cNvPr>
                <p14:cNvContentPartPr/>
                <p14:nvPr/>
              </p14:nvContentPartPr>
              <p14:xfrm>
                <a:off x="839114" y="757024"/>
                <a:ext cx="305280" cy="583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50B379-9620-4F61-BDA9-4876C4D957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0114" y="748384"/>
                  <a:ext cx="32292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FF9D69C-B43A-4093-A628-597D7E98D265}"/>
                    </a:ext>
                  </a:extLst>
                </p14:cNvPr>
                <p14:cNvContentPartPr/>
                <p14:nvPr/>
              </p14:nvContentPartPr>
              <p14:xfrm>
                <a:off x="779354" y="1135384"/>
                <a:ext cx="297000" cy="73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FF9D69C-B43A-4093-A628-597D7E98D26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0714" y="1126744"/>
                  <a:ext cx="314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43D9839-DF37-40FC-B24E-9DC50827AB1D}"/>
                    </a:ext>
                  </a:extLst>
                </p14:cNvPr>
                <p14:cNvContentPartPr/>
                <p14:nvPr/>
              </p14:nvContentPartPr>
              <p14:xfrm>
                <a:off x="1361834" y="1062664"/>
                <a:ext cx="262440" cy="199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43D9839-DF37-40FC-B24E-9DC50827AB1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53194" y="1054024"/>
                  <a:ext cx="280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300C5F4-16AC-49BB-9DC8-BECC92218940}"/>
                    </a:ext>
                  </a:extLst>
                </p14:cNvPr>
                <p14:cNvContentPartPr/>
                <p14:nvPr/>
              </p14:nvContentPartPr>
              <p14:xfrm>
                <a:off x="1605914" y="1066624"/>
                <a:ext cx="164160" cy="195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300C5F4-16AC-49BB-9DC8-BECC9221894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97274" y="1057624"/>
                  <a:ext cx="181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9DF1969-E5C3-4E69-9D7C-840F39D99845}"/>
                    </a:ext>
                  </a:extLst>
                </p14:cNvPr>
                <p14:cNvContentPartPr/>
                <p14:nvPr/>
              </p14:nvContentPartPr>
              <p14:xfrm>
                <a:off x="1926674" y="831904"/>
                <a:ext cx="226440" cy="465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9DF1969-E5C3-4E69-9D7C-840F39D9984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17674" y="822904"/>
                  <a:ext cx="2440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CDDE700-8291-4F40-971C-B03ED690C1F1}"/>
                    </a:ext>
                  </a:extLst>
                </p14:cNvPr>
                <p14:cNvContentPartPr/>
                <p14:nvPr/>
              </p14:nvContentPartPr>
              <p14:xfrm>
                <a:off x="1847834" y="1079584"/>
                <a:ext cx="387000" cy="51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CDDE700-8291-4F40-971C-B03ED690C1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39194" y="1070944"/>
                  <a:ext cx="404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DBA1051-5C1F-4D41-8794-708FC4C4D8C2}"/>
                    </a:ext>
                  </a:extLst>
                </p14:cNvPr>
                <p14:cNvContentPartPr/>
                <p14:nvPr/>
              </p14:nvContentPartPr>
              <p14:xfrm>
                <a:off x="2118194" y="1140424"/>
                <a:ext cx="92160" cy="118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DBA1051-5C1F-4D41-8794-708FC4C4D8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09194" y="1131784"/>
                  <a:ext cx="109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E91E018-4D89-4F04-8C48-BCEF4D2FEDB5}"/>
                    </a:ext>
                  </a:extLst>
                </p14:cNvPr>
                <p14:cNvContentPartPr/>
                <p14:nvPr/>
              </p14:nvContentPartPr>
              <p14:xfrm>
                <a:off x="2281994" y="1117384"/>
                <a:ext cx="273960" cy="131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E91E018-4D89-4F04-8C48-BCEF4D2FEDB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73354" y="1108744"/>
                  <a:ext cx="291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5112AB8-825D-4337-B12C-828C832CA4FF}"/>
                    </a:ext>
                  </a:extLst>
                </p14:cNvPr>
                <p14:cNvContentPartPr/>
                <p14:nvPr/>
              </p14:nvContentPartPr>
              <p14:xfrm>
                <a:off x="2625074" y="1116304"/>
                <a:ext cx="182880" cy="137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5112AB8-825D-4337-B12C-828C832CA4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16434" y="1107664"/>
                  <a:ext cx="200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0F75EA4-AE6E-4460-B7FB-9F8046636039}"/>
                    </a:ext>
                  </a:extLst>
                </p14:cNvPr>
                <p14:cNvContentPartPr/>
                <p14:nvPr/>
              </p14:nvContentPartPr>
              <p14:xfrm>
                <a:off x="2958434" y="860704"/>
                <a:ext cx="181440" cy="411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0F75EA4-AE6E-4460-B7FB-9F804663603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49434" y="852064"/>
                  <a:ext cx="1990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7FEB25F-FFF5-4AB9-AC18-7EB698E1BFC2}"/>
                    </a:ext>
                  </a:extLst>
                </p14:cNvPr>
                <p14:cNvContentPartPr/>
                <p14:nvPr/>
              </p14:nvContentPartPr>
              <p14:xfrm>
                <a:off x="2867714" y="1089664"/>
                <a:ext cx="288000" cy="41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7FEB25F-FFF5-4AB9-AC18-7EB698E1BFC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59074" y="1081024"/>
                  <a:ext cx="305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766702E-7548-4F96-93BE-77CF894F3488}"/>
                    </a:ext>
                  </a:extLst>
                </p14:cNvPr>
                <p14:cNvContentPartPr/>
                <p14:nvPr/>
              </p14:nvContentPartPr>
              <p14:xfrm>
                <a:off x="3157514" y="1118104"/>
                <a:ext cx="37440" cy="131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766702E-7548-4F96-93BE-77CF894F34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48514" y="1109104"/>
                  <a:ext cx="55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817F2FE-ACC3-4E4A-A077-9EE95FD8333F}"/>
                    </a:ext>
                  </a:extLst>
                </p14:cNvPr>
                <p14:cNvContentPartPr/>
                <p14:nvPr/>
              </p14:nvContentPartPr>
              <p14:xfrm>
                <a:off x="3313034" y="1115224"/>
                <a:ext cx="155520" cy="114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817F2FE-ACC3-4E4A-A077-9EE95FD8333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04394" y="1106224"/>
                  <a:ext cx="173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3D44C8C-2868-471E-9938-4EE3C9B4BF31}"/>
                    </a:ext>
                  </a:extLst>
                </p14:cNvPr>
                <p14:cNvContentPartPr/>
                <p14:nvPr/>
              </p14:nvContentPartPr>
              <p14:xfrm>
                <a:off x="3458474" y="1115584"/>
                <a:ext cx="232560" cy="540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3D44C8C-2868-471E-9938-4EE3C9B4BF3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49834" y="1106584"/>
                  <a:ext cx="2502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C8D292-059A-49B2-B590-7BECF627BDA1}"/>
                    </a:ext>
                  </a:extLst>
                </p14:cNvPr>
                <p14:cNvContentPartPr/>
                <p14:nvPr/>
              </p14:nvContentPartPr>
              <p14:xfrm>
                <a:off x="3296474" y="988864"/>
                <a:ext cx="63000" cy="28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C8D292-059A-49B2-B590-7BECF627BD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87474" y="979864"/>
                  <a:ext cx="80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7350032-FB2C-42EE-B623-171EA37AB742}"/>
                    </a:ext>
                  </a:extLst>
                </p14:cNvPr>
                <p14:cNvContentPartPr/>
                <p14:nvPr/>
              </p14:nvContentPartPr>
              <p14:xfrm>
                <a:off x="4110794" y="825064"/>
                <a:ext cx="183240" cy="391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7350032-FB2C-42EE-B623-171EA37AB74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01794" y="816424"/>
                  <a:ext cx="2008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2785E6-EEB2-43A1-8746-6F198FF0DC7E}"/>
                    </a:ext>
                  </a:extLst>
                </p14:cNvPr>
                <p14:cNvContentPartPr/>
                <p14:nvPr/>
              </p14:nvContentPartPr>
              <p14:xfrm>
                <a:off x="3988034" y="992464"/>
                <a:ext cx="437400" cy="92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2785E6-EEB2-43A1-8746-6F198FF0DC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79034" y="983824"/>
                  <a:ext cx="455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AF397A4-302B-49CA-832E-56AADF012BBD}"/>
                    </a:ext>
                  </a:extLst>
                </p14:cNvPr>
                <p14:cNvContentPartPr/>
                <p14:nvPr/>
              </p14:nvContentPartPr>
              <p14:xfrm>
                <a:off x="4400954" y="792304"/>
                <a:ext cx="181800" cy="339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AF397A4-302B-49CA-832E-56AADF012B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1954" y="783304"/>
                  <a:ext cx="1994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59CD35-432F-4F69-86B7-07ADDC08BCC0}"/>
                    </a:ext>
                  </a:extLst>
                </p14:cNvPr>
                <p14:cNvContentPartPr/>
                <p14:nvPr/>
              </p14:nvContentPartPr>
              <p14:xfrm>
                <a:off x="4606874" y="1009744"/>
                <a:ext cx="160200" cy="163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559CD35-432F-4F69-86B7-07ADDC08BCC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98234" y="1000744"/>
                  <a:ext cx="177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E1B9D6F-0428-4589-A921-110DBE57A1D4}"/>
                    </a:ext>
                  </a:extLst>
                </p14:cNvPr>
                <p14:cNvContentPartPr/>
                <p14:nvPr/>
              </p14:nvContentPartPr>
              <p14:xfrm>
                <a:off x="5060474" y="719944"/>
                <a:ext cx="256320" cy="444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E1B9D6F-0428-4589-A921-110DBE57A1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51474" y="710944"/>
                  <a:ext cx="2739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A40453-F958-48E3-857C-0F147CFD7ADC}"/>
                    </a:ext>
                  </a:extLst>
                </p14:cNvPr>
                <p14:cNvContentPartPr/>
                <p14:nvPr/>
              </p14:nvContentPartPr>
              <p14:xfrm>
                <a:off x="5347754" y="1034584"/>
                <a:ext cx="59040" cy="72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A40453-F958-48E3-857C-0F147CFD7AD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39114" y="1025584"/>
                  <a:ext cx="76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FEF6572-2DA2-4B2A-9BA5-6DE93D39AC01}"/>
                    </a:ext>
                  </a:extLst>
                </p14:cNvPr>
                <p14:cNvContentPartPr/>
                <p14:nvPr/>
              </p14:nvContentPartPr>
              <p14:xfrm>
                <a:off x="5259554" y="959704"/>
                <a:ext cx="254880" cy="403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FEF6572-2DA2-4B2A-9BA5-6DE93D39AC0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50554" y="950704"/>
                  <a:ext cx="2725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6913158-95C1-4CB6-8403-86DE76B69555}"/>
                    </a:ext>
                  </a:extLst>
                </p14:cNvPr>
                <p14:cNvContentPartPr/>
                <p14:nvPr/>
              </p14:nvContentPartPr>
              <p14:xfrm>
                <a:off x="5520914" y="927304"/>
                <a:ext cx="172440" cy="194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6913158-95C1-4CB6-8403-86DE76B6955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12274" y="918304"/>
                  <a:ext cx="190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972AD95-1690-4CC8-9567-A24FEC04E88D}"/>
                    </a:ext>
                  </a:extLst>
                </p14:cNvPr>
                <p14:cNvContentPartPr/>
                <p14:nvPr/>
              </p14:nvContentPartPr>
              <p14:xfrm>
                <a:off x="5798474" y="696544"/>
                <a:ext cx="306720" cy="432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972AD95-1690-4CC8-9567-A24FEC04E8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89474" y="687904"/>
                  <a:ext cx="3243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FE671ED-AD52-47B3-82F7-4AB25EEFC046}"/>
                    </a:ext>
                  </a:extLst>
                </p14:cNvPr>
                <p14:cNvContentPartPr/>
                <p14:nvPr/>
              </p14:nvContentPartPr>
              <p14:xfrm>
                <a:off x="5750594" y="888784"/>
                <a:ext cx="390600" cy="73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FE671ED-AD52-47B3-82F7-4AB25EEFC0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41594" y="880144"/>
                  <a:ext cx="408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2BFA067-2FC6-4CEE-A1CE-CEF8E037938C}"/>
                    </a:ext>
                  </a:extLst>
                </p14:cNvPr>
                <p14:cNvContentPartPr/>
                <p14:nvPr/>
              </p14:nvContentPartPr>
              <p14:xfrm>
                <a:off x="6009794" y="960424"/>
                <a:ext cx="147240" cy="167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2BFA067-2FC6-4CEE-A1CE-CEF8E037938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00794" y="951424"/>
                  <a:ext cx="164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D6997F-FD8D-4A51-979A-8016967B0A68}"/>
                    </a:ext>
                  </a:extLst>
                </p14:cNvPr>
                <p14:cNvContentPartPr/>
                <p14:nvPr/>
              </p14:nvContentPartPr>
              <p14:xfrm>
                <a:off x="6190154" y="949984"/>
                <a:ext cx="179280" cy="18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0D6997F-FD8D-4A51-979A-8016967B0A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81154" y="940984"/>
                  <a:ext cx="196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781C15B-ED61-40D9-9B1F-7D32A25EB018}"/>
                    </a:ext>
                  </a:extLst>
                </p14:cNvPr>
                <p14:cNvContentPartPr/>
                <p14:nvPr/>
              </p14:nvContentPartPr>
              <p14:xfrm>
                <a:off x="6367634" y="880864"/>
                <a:ext cx="136080" cy="248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781C15B-ED61-40D9-9B1F-7D32A25EB0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58994" y="871864"/>
                  <a:ext cx="153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562752-31AA-447C-B71D-8197A90E6A02}"/>
                    </a:ext>
                  </a:extLst>
                </p14:cNvPr>
                <p14:cNvContentPartPr/>
                <p14:nvPr/>
              </p14:nvContentPartPr>
              <p14:xfrm>
                <a:off x="6513074" y="940984"/>
                <a:ext cx="146520" cy="183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562752-31AA-447C-B71D-8197A90E6A0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04434" y="931984"/>
                  <a:ext cx="164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9ABA59A-B6C3-46E0-9ADA-A4A2829BECDB}"/>
                    </a:ext>
                  </a:extLst>
                </p14:cNvPr>
                <p14:cNvContentPartPr/>
                <p14:nvPr/>
              </p14:nvContentPartPr>
              <p14:xfrm>
                <a:off x="6898634" y="951064"/>
                <a:ext cx="242640" cy="168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9ABA59A-B6C3-46E0-9ADA-A4A2829BECD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89634" y="942424"/>
                  <a:ext cx="260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EEA02D5-DEDA-4C1F-84F3-FAD7F85CAD1A}"/>
                    </a:ext>
                  </a:extLst>
                </p14:cNvPr>
                <p14:cNvContentPartPr/>
                <p14:nvPr/>
              </p14:nvContentPartPr>
              <p14:xfrm>
                <a:off x="7101314" y="978424"/>
                <a:ext cx="194040" cy="139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EEA02D5-DEDA-4C1F-84F3-FAD7F85CAD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92674" y="969424"/>
                  <a:ext cx="211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CBB1491-5A8C-4A43-90FD-399CC9E0218A}"/>
                    </a:ext>
                  </a:extLst>
                </p14:cNvPr>
                <p14:cNvContentPartPr/>
                <p14:nvPr/>
              </p14:nvContentPartPr>
              <p14:xfrm>
                <a:off x="7375274" y="942784"/>
                <a:ext cx="185040" cy="176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CBB1491-5A8C-4A43-90FD-399CC9E0218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66634" y="933784"/>
                  <a:ext cx="202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A8F1DB0-6986-45F0-9BE2-1B3E1F8DC755}"/>
                    </a:ext>
                  </a:extLst>
                </p14:cNvPr>
                <p14:cNvContentPartPr/>
                <p14:nvPr/>
              </p14:nvContentPartPr>
              <p14:xfrm>
                <a:off x="7529714" y="938464"/>
                <a:ext cx="251280" cy="207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A8F1DB0-6986-45F0-9BE2-1B3E1F8DC7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21074" y="929824"/>
                  <a:ext cx="268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8D6EEE7-9593-4B61-A902-13C05D2CF011}"/>
                    </a:ext>
                  </a:extLst>
                </p14:cNvPr>
                <p14:cNvContentPartPr/>
                <p14:nvPr/>
              </p14:nvContentPartPr>
              <p14:xfrm>
                <a:off x="7603154" y="974104"/>
                <a:ext cx="247320" cy="519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8D6EEE7-9593-4B61-A902-13C05D2CF0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94154" y="965464"/>
                  <a:ext cx="2649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8A436F1-31F8-4339-9FFF-A74609D2B2F2}"/>
                    </a:ext>
                  </a:extLst>
                </p14:cNvPr>
                <p14:cNvContentPartPr/>
                <p14:nvPr/>
              </p14:nvContentPartPr>
              <p14:xfrm>
                <a:off x="7955234" y="959344"/>
                <a:ext cx="63000" cy="101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8A436F1-31F8-4339-9FFF-A74609D2B2F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46594" y="950344"/>
                  <a:ext cx="80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1CBAD8-463D-404E-AA92-696CA6CA4347}"/>
                    </a:ext>
                  </a:extLst>
                </p14:cNvPr>
                <p14:cNvContentPartPr/>
                <p14:nvPr/>
              </p14:nvContentPartPr>
              <p14:xfrm>
                <a:off x="7828514" y="884104"/>
                <a:ext cx="275760" cy="612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1CBAD8-463D-404E-AA92-696CA6CA43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19514" y="875464"/>
                  <a:ext cx="29340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0BF64FB-52C4-42C9-A9BC-76AEB13E23B6}"/>
                    </a:ext>
                  </a:extLst>
                </p14:cNvPr>
                <p14:cNvContentPartPr/>
                <p14:nvPr/>
              </p14:nvContentPartPr>
              <p14:xfrm>
                <a:off x="8394074" y="932344"/>
                <a:ext cx="241560" cy="169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0BF64FB-52C4-42C9-A9BC-76AEB13E23B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85074" y="923704"/>
                  <a:ext cx="259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CE88306-9D24-4453-9ACA-F4537FDF0030}"/>
                    </a:ext>
                  </a:extLst>
                </p14:cNvPr>
                <p14:cNvContentPartPr/>
                <p14:nvPr/>
              </p14:nvContentPartPr>
              <p14:xfrm>
                <a:off x="8535194" y="703744"/>
                <a:ext cx="288720" cy="357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CE88306-9D24-4453-9ACA-F4537FDF00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26554" y="694744"/>
                  <a:ext cx="3063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E55F4AD-1B4A-44BC-9ACB-E6537EBA75CE}"/>
                    </a:ext>
                  </a:extLst>
                </p14:cNvPr>
                <p14:cNvContentPartPr/>
                <p14:nvPr/>
              </p14:nvContentPartPr>
              <p14:xfrm>
                <a:off x="8662274" y="921904"/>
                <a:ext cx="203400" cy="179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E55F4AD-1B4A-44BC-9ACB-E6537EBA75C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53274" y="912904"/>
                  <a:ext cx="221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516732-B285-44E0-A936-F07F2B91F92C}"/>
                    </a:ext>
                  </a:extLst>
                </p14:cNvPr>
                <p14:cNvContentPartPr/>
                <p14:nvPr/>
              </p14:nvContentPartPr>
              <p14:xfrm>
                <a:off x="8846954" y="942424"/>
                <a:ext cx="273240" cy="142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516732-B285-44E0-A936-F07F2B91F92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38314" y="933424"/>
                  <a:ext cx="290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E917EB5-86C5-4895-902D-5BCA60580D05}"/>
                    </a:ext>
                  </a:extLst>
                </p14:cNvPr>
                <p14:cNvContentPartPr/>
                <p14:nvPr/>
              </p14:nvContentPartPr>
              <p14:xfrm>
                <a:off x="9151874" y="945664"/>
                <a:ext cx="209880" cy="147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E917EB5-86C5-4895-902D-5BCA60580D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42874" y="937024"/>
                  <a:ext cx="227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625AAD2-D803-4AF0-8B3D-9BD357EFA9C6}"/>
                    </a:ext>
                  </a:extLst>
                </p14:cNvPr>
                <p14:cNvContentPartPr/>
                <p14:nvPr/>
              </p14:nvContentPartPr>
              <p14:xfrm>
                <a:off x="9375074" y="974104"/>
                <a:ext cx="168120" cy="117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625AAD2-D803-4AF0-8B3D-9BD357EFA9C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366434" y="965104"/>
                  <a:ext cx="185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0F9662F-9D73-4961-B336-5E08C4AD158C}"/>
                    </a:ext>
                  </a:extLst>
                </p14:cNvPr>
                <p14:cNvContentPartPr/>
                <p14:nvPr/>
              </p14:nvContentPartPr>
              <p14:xfrm>
                <a:off x="9608354" y="952144"/>
                <a:ext cx="254880" cy="165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0F9662F-9D73-4961-B336-5E08C4AD158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99354" y="943144"/>
                  <a:ext cx="272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436F24F-E94A-458B-9B3F-4F74A14F4795}"/>
                    </a:ext>
                  </a:extLst>
                </p14:cNvPr>
                <p14:cNvContentPartPr/>
                <p14:nvPr/>
              </p14:nvContentPartPr>
              <p14:xfrm>
                <a:off x="9779354" y="763864"/>
                <a:ext cx="187920" cy="362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436F24F-E94A-458B-9B3F-4F74A14F479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70714" y="754864"/>
                  <a:ext cx="205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1D86F5-5349-4BFC-9007-F79713E8A732}"/>
                    </a:ext>
                  </a:extLst>
                </p14:cNvPr>
                <p14:cNvContentPartPr/>
                <p14:nvPr/>
              </p14:nvContentPartPr>
              <p14:xfrm>
                <a:off x="9911474" y="1031344"/>
                <a:ext cx="216360" cy="309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1D86F5-5349-4BFC-9007-F79713E8A73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02834" y="1022704"/>
                  <a:ext cx="234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E476D-5F27-47AC-975C-BDBDCBFC7538}"/>
                    </a:ext>
                  </a:extLst>
                </p14:cNvPr>
                <p14:cNvContentPartPr/>
                <p14:nvPr/>
              </p14:nvContentPartPr>
              <p14:xfrm>
                <a:off x="10079234" y="877624"/>
                <a:ext cx="232560" cy="185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E476D-5F27-47AC-975C-BDBDCBFC753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70594" y="868984"/>
                  <a:ext cx="250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6EF648-C2EC-4B6A-8696-42DB5C68811F}"/>
                    </a:ext>
                  </a:extLst>
                </p14:cNvPr>
                <p14:cNvContentPartPr/>
                <p14:nvPr/>
              </p14:nvContentPartPr>
              <p14:xfrm>
                <a:off x="10311794" y="699784"/>
                <a:ext cx="254160" cy="383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6EF648-C2EC-4B6A-8696-42DB5C68811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03154" y="691144"/>
                  <a:ext cx="2718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F5A6D41-D8C4-4E9A-85D9-1E9816AD01FC}"/>
                    </a:ext>
                  </a:extLst>
                </p14:cNvPr>
                <p14:cNvContentPartPr/>
                <p14:nvPr/>
              </p14:nvContentPartPr>
              <p14:xfrm>
                <a:off x="10424114" y="908224"/>
                <a:ext cx="216720" cy="138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F5A6D41-D8C4-4E9A-85D9-1E9816AD01F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415474" y="899584"/>
                  <a:ext cx="234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9B938A2-9107-4B55-A067-96A36D75B738}"/>
                    </a:ext>
                  </a:extLst>
                </p14:cNvPr>
                <p14:cNvContentPartPr/>
                <p14:nvPr/>
              </p14:nvContentPartPr>
              <p14:xfrm>
                <a:off x="10690154" y="881944"/>
                <a:ext cx="120960" cy="161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9B938A2-9107-4B55-A067-96A36D75B7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81154" y="873304"/>
                  <a:ext cx="138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4CD3F87-3126-49EE-B11E-EBA6CA91DE49}"/>
                    </a:ext>
                  </a:extLst>
                </p14:cNvPr>
                <p14:cNvContentPartPr/>
                <p14:nvPr/>
              </p14:nvContentPartPr>
              <p14:xfrm>
                <a:off x="10864754" y="894184"/>
                <a:ext cx="146160" cy="135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4CD3F87-3126-49EE-B11E-EBA6CA91DE4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55754" y="885544"/>
                  <a:ext cx="163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013B4C9-B5A1-45CE-ABE4-25FF93B5B566}"/>
                    </a:ext>
                  </a:extLst>
                </p14:cNvPr>
                <p14:cNvContentPartPr/>
                <p14:nvPr/>
              </p14:nvContentPartPr>
              <p14:xfrm>
                <a:off x="11040794" y="869704"/>
                <a:ext cx="269280" cy="177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013B4C9-B5A1-45CE-ABE4-25FF93B5B56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031794" y="861064"/>
                  <a:ext cx="286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CD49D2E-B8B1-4EC6-8E8F-7C8B997FF9D5}"/>
                    </a:ext>
                  </a:extLst>
                </p14:cNvPr>
                <p14:cNvContentPartPr/>
                <p14:nvPr/>
              </p14:nvContentPartPr>
              <p14:xfrm>
                <a:off x="11217914" y="694024"/>
                <a:ext cx="235440" cy="336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CD49D2E-B8B1-4EC6-8E8F-7C8B997FF9D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09274" y="685024"/>
                  <a:ext cx="2530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5C6EC2-79DB-48B3-8C9A-43EBD635766B}"/>
                    </a:ext>
                  </a:extLst>
                </p14:cNvPr>
                <p14:cNvContentPartPr/>
                <p14:nvPr/>
              </p14:nvContentPartPr>
              <p14:xfrm>
                <a:off x="4699394" y="1481704"/>
                <a:ext cx="227520" cy="432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5C6EC2-79DB-48B3-8C9A-43EBD635766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90394" y="1473064"/>
                  <a:ext cx="2451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4CF3862-FAFD-4307-806D-E734481A7E46}"/>
                    </a:ext>
                  </a:extLst>
                </p14:cNvPr>
                <p14:cNvContentPartPr/>
                <p14:nvPr/>
              </p14:nvContentPartPr>
              <p14:xfrm>
                <a:off x="5003234" y="1721104"/>
                <a:ext cx="67680" cy="124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4CF3862-FAFD-4307-806D-E734481A7E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94594" y="1712104"/>
                  <a:ext cx="85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8BC1985-CB9B-497D-900E-8745D3B20E45}"/>
                    </a:ext>
                  </a:extLst>
                </p14:cNvPr>
                <p14:cNvContentPartPr/>
                <p14:nvPr/>
              </p14:nvContentPartPr>
              <p14:xfrm>
                <a:off x="4911434" y="1642624"/>
                <a:ext cx="258120" cy="532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8BC1985-CB9B-497D-900E-8745D3B20E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02794" y="1633984"/>
                  <a:ext cx="2757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C3EFA53-A4AD-4DE6-9EE2-30E1EB15CA34}"/>
                    </a:ext>
                  </a:extLst>
                </p14:cNvPr>
                <p14:cNvContentPartPr/>
                <p14:nvPr/>
              </p14:nvContentPartPr>
              <p14:xfrm>
                <a:off x="5483114" y="1650184"/>
                <a:ext cx="204840" cy="188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C3EFA53-A4AD-4DE6-9EE2-30E1EB15CA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74114" y="1641544"/>
                  <a:ext cx="222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F82EFA0-D433-432D-AEB8-A539A1052868}"/>
                    </a:ext>
                  </a:extLst>
                </p14:cNvPr>
                <p14:cNvContentPartPr/>
                <p14:nvPr/>
              </p14:nvContentPartPr>
              <p14:xfrm>
                <a:off x="5695514" y="1715344"/>
                <a:ext cx="244080" cy="161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F82EFA0-D433-432D-AEB8-A539A105286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86514" y="1706344"/>
                  <a:ext cx="261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2A01EA-FE90-443C-AA07-70B1708FB4E2}"/>
                    </a:ext>
                  </a:extLst>
                </p14:cNvPr>
                <p14:cNvContentPartPr/>
                <p14:nvPr/>
              </p14:nvContentPartPr>
              <p14:xfrm>
                <a:off x="6249194" y="1619944"/>
                <a:ext cx="235440" cy="176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2A01EA-FE90-443C-AA07-70B1708FB4E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40554" y="1611304"/>
                  <a:ext cx="253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280968C-A4D3-44AC-88DB-6933A3461352}"/>
                    </a:ext>
                  </a:extLst>
                </p14:cNvPr>
                <p14:cNvContentPartPr/>
                <p14:nvPr/>
              </p14:nvContentPartPr>
              <p14:xfrm>
                <a:off x="6467354" y="1635784"/>
                <a:ext cx="205200" cy="162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280968C-A4D3-44AC-88DB-6933A346135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58354" y="1626784"/>
                  <a:ext cx="222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5875A52-0719-4D14-8AF3-292627C66563}"/>
                    </a:ext>
                  </a:extLst>
                </p14:cNvPr>
                <p14:cNvContentPartPr/>
                <p14:nvPr/>
              </p14:nvContentPartPr>
              <p14:xfrm>
                <a:off x="6677234" y="1595104"/>
                <a:ext cx="248040" cy="214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5875A52-0719-4D14-8AF3-292627C665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68594" y="1586104"/>
                  <a:ext cx="265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DA0B0F9-6E48-4B64-AFFA-8CDD8C0C79F1}"/>
                    </a:ext>
                  </a:extLst>
                </p14:cNvPr>
                <p14:cNvContentPartPr/>
                <p14:nvPr/>
              </p14:nvContentPartPr>
              <p14:xfrm>
                <a:off x="6976394" y="1395304"/>
                <a:ext cx="231480" cy="400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DA0B0F9-6E48-4B64-AFFA-8CDD8C0C79F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67394" y="1386304"/>
                  <a:ext cx="2491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7393AAB-2330-4647-B304-4A66C1B265F0}"/>
                    </a:ext>
                  </a:extLst>
                </p14:cNvPr>
                <p14:cNvContentPartPr/>
                <p14:nvPr/>
              </p14:nvContentPartPr>
              <p14:xfrm>
                <a:off x="6900434" y="1600864"/>
                <a:ext cx="295560" cy="72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7393AAB-2330-4647-B304-4A66C1B265F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91434" y="1591864"/>
                  <a:ext cx="313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510589-3AF1-4E1D-9138-5A0025167093}"/>
                    </a:ext>
                  </a:extLst>
                </p14:cNvPr>
                <p14:cNvContentPartPr/>
                <p14:nvPr/>
              </p14:nvContentPartPr>
              <p14:xfrm>
                <a:off x="7244234" y="1361464"/>
                <a:ext cx="192960" cy="421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510589-3AF1-4E1D-9138-5A002516709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35234" y="1352464"/>
                  <a:ext cx="210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B1B76C5-7801-42C6-86AB-248274B09EDD}"/>
                    </a:ext>
                  </a:extLst>
                </p14:cNvPr>
                <p14:cNvContentPartPr/>
                <p14:nvPr/>
              </p14:nvContentPartPr>
              <p14:xfrm>
                <a:off x="7317674" y="1650544"/>
                <a:ext cx="323640" cy="521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B1B76C5-7801-42C6-86AB-248274B09E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08674" y="1641904"/>
                  <a:ext cx="34128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9110269-DA1D-4AC3-8258-8A938913E9A2}"/>
                    </a:ext>
                  </a:extLst>
                </p14:cNvPr>
                <p14:cNvContentPartPr/>
                <p14:nvPr/>
              </p14:nvContentPartPr>
              <p14:xfrm>
                <a:off x="7725554" y="1583584"/>
                <a:ext cx="238680" cy="196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9110269-DA1D-4AC3-8258-8A938913E9A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16554" y="1574944"/>
                  <a:ext cx="256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857B07E-2ADF-4748-B1B0-F4E08CC46994}"/>
                    </a:ext>
                  </a:extLst>
                </p14:cNvPr>
                <p14:cNvContentPartPr/>
                <p14:nvPr/>
              </p14:nvContentPartPr>
              <p14:xfrm>
                <a:off x="7956674" y="1633624"/>
                <a:ext cx="160560" cy="123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857B07E-2ADF-4748-B1B0-F4E08CC4699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47674" y="1624624"/>
                  <a:ext cx="178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AEBB29B-6133-4E68-9679-FC87773EB1F0}"/>
                    </a:ext>
                  </a:extLst>
                </p14:cNvPr>
                <p14:cNvContentPartPr/>
                <p14:nvPr/>
              </p14:nvContentPartPr>
              <p14:xfrm>
                <a:off x="8189954" y="1452904"/>
                <a:ext cx="182880" cy="302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AEBB29B-6133-4E68-9679-FC87773EB1F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80954" y="1443904"/>
                  <a:ext cx="200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20A49E8-38CC-451F-8C70-DD18E776409B}"/>
                    </a:ext>
                  </a:extLst>
                </p14:cNvPr>
                <p14:cNvContentPartPr/>
                <p14:nvPr/>
              </p14:nvContentPartPr>
              <p14:xfrm>
                <a:off x="8146394" y="1550464"/>
                <a:ext cx="374760" cy="227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20A49E8-38CC-451F-8C70-DD18E776409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37754" y="1541824"/>
                  <a:ext cx="392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C292891-CF3B-47DE-A44A-24807C8CD96C}"/>
                    </a:ext>
                  </a:extLst>
                </p14:cNvPr>
                <p14:cNvContentPartPr/>
                <p14:nvPr/>
              </p14:nvContentPartPr>
              <p14:xfrm>
                <a:off x="8449154" y="1599064"/>
                <a:ext cx="243000" cy="198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C292891-CF3B-47DE-A44A-24807C8CD9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40514" y="1590064"/>
                  <a:ext cx="260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1B8BEC3-D910-435C-865D-4D7C97237206}"/>
                    </a:ext>
                  </a:extLst>
                </p14:cNvPr>
                <p14:cNvContentPartPr/>
                <p14:nvPr/>
              </p14:nvContentPartPr>
              <p14:xfrm>
                <a:off x="8984114" y="1618864"/>
                <a:ext cx="79920" cy="118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1B8BEC3-D910-435C-865D-4D7C972372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975474" y="1609864"/>
                  <a:ext cx="97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05A70CE-8018-457F-9903-B92ADE951F6F}"/>
                    </a:ext>
                  </a:extLst>
                </p14:cNvPr>
                <p14:cNvContentPartPr/>
                <p14:nvPr/>
              </p14:nvContentPartPr>
              <p14:xfrm>
                <a:off x="9099674" y="1500064"/>
                <a:ext cx="2160" cy="2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05A70CE-8018-457F-9903-B92ADE951F6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91034" y="1491064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9E02D0C-FC44-439E-A2A8-546770D24F3C}"/>
                    </a:ext>
                  </a:extLst>
                </p14:cNvPr>
                <p14:cNvContentPartPr/>
                <p14:nvPr/>
              </p14:nvContentPartPr>
              <p14:xfrm>
                <a:off x="9139994" y="1524544"/>
                <a:ext cx="159480" cy="221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9E02D0C-FC44-439E-A2A8-546770D24F3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30994" y="1515904"/>
                  <a:ext cx="177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A3C7077-3406-4F67-8491-3F5AFC485EB0}"/>
                    </a:ext>
                  </a:extLst>
                </p14:cNvPr>
                <p14:cNvContentPartPr/>
                <p14:nvPr/>
              </p14:nvContentPartPr>
              <p14:xfrm>
                <a:off x="9718514" y="1271824"/>
                <a:ext cx="326880" cy="513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A3C7077-3406-4F67-8491-3F5AFC485EB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09514" y="1262824"/>
                  <a:ext cx="3445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AE4687F-A0AF-4F45-B18C-BFE0E8AD2E14}"/>
                    </a:ext>
                  </a:extLst>
                </p14:cNvPr>
                <p14:cNvContentPartPr/>
                <p14:nvPr/>
              </p14:nvContentPartPr>
              <p14:xfrm>
                <a:off x="9658754" y="1550464"/>
                <a:ext cx="302040" cy="55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AE4687F-A0AF-4F45-B18C-BFE0E8AD2E1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50114" y="1541824"/>
                  <a:ext cx="319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7A6C642-62BC-449F-AF64-D506393E2895}"/>
                    </a:ext>
                  </a:extLst>
                </p14:cNvPr>
                <p14:cNvContentPartPr/>
                <p14:nvPr/>
              </p14:nvContentPartPr>
              <p14:xfrm>
                <a:off x="9935594" y="1572424"/>
                <a:ext cx="158040" cy="145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7A6C642-62BC-449F-AF64-D506393E289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26594" y="1563424"/>
                  <a:ext cx="17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21BE3E6-262C-4476-BF72-3912D4BCDD2C}"/>
                    </a:ext>
                  </a:extLst>
                </p14:cNvPr>
                <p14:cNvContentPartPr/>
                <p14:nvPr/>
              </p14:nvContentPartPr>
              <p14:xfrm>
                <a:off x="10128914" y="1549384"/>
                <a:ext cx="177480" cy="180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21BE3E6-262C-4476-BF72-3912D4BCDD2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119914" y="1540384"/>
                  <a:ext cx="195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7C50D76-8BD0-4BCB-B79F-DF98783A8048}"/>
                    </a:ext>
                  </a:extLst>
                </p14:cNvPr>
                <p14:cNvContentPartPr/>
                <p14:nvPr/>
              </p14:nvContentPartPr>
              <p14:xfrm>
                <a:off x="10421954" y="1275424"/>
                <a:ext cx="292320" cy="522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7C50D76-8BD0-4BCB-B79F-DF98783A804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12954" y="1266784"/>
                  <a:ext cx="3099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E03A18E-EBEE-40DA-A014-9F62D1D7CCC1}"/>
                    </a:ext>
                  </a:extLst>
                </p14:cNvPr>
                <p14:cNvContentPartPr/>
                <p14:nvPr/>
              </p14:nvContentPartPr>
              <p14:xfrm>
                <a:off x="10400354" y="1533544"/>
                <a:ext cx="311760" cy="45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E03A18E-EBEE-40DA-A014-9F62D1D7CCC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391714" y="1524904"/>
                  <a:ext cx="329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6D798F5-DA6C-43E0-8DDA-2721B6A6382D}"/>
                    </a:ext>
                  </a:extLst>
                </p14:cNvPr>
                <p14:cNvContentPartPr/>
                <p14:nvPr/>
              </p14:nvContentPartPr>
              <p14:xfrm>
                <a:off x="10601234" y="1590424"/>
                <a:ext cx="164520" cy="124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6D798F5-DA6C-43E0-8DDA-2721B6A6382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92594" y="1581424"/>
                  <a:ext cx="182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93AEB4F-40F8-44F5-AF34-9C96ECDC0CB2}"/>
                    </a:ext>
                  </a:extLst>
                </p14:cNvPr>
                <p14:cNvContentPartPr/>
                <p14:nvPr/>
              </p14:nvContentPartPr>
              <p14:xfrm>
                <a:off x="10855394" y="1576024"/>
                <a:ext cx="193680" cy="155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93AEB4F-40F8-44F5-AF34-9C96ECDC0CB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46394" y="1567384"/>
                  <a:ext cx="211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BF7EE69-54BC-4FB5-BA14-C645C7EEB36B}"/>
                    </a:ext>
                  </a:extLst>
                </p14:cNvPr>
                <p14:cNvContentPartPr/>
                <p14:nvPr/>
              </p14:nvContentPartPr>
              <p14:xfrm>
                <a:off x="10985354" y="1343464"/>
                <a:ext cx="239760" cy="417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BF7EE69-54BC-4FB5-BA14-C645C7EEB36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76354" y="1334464"/>
                  <a:ext cx="2574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FAE9ADE-4122-4CF2-AE49-05EAC92E6423}"/>
                    </a:ext>
                  </a:extLst>
                </p14:cNvPr>
                <p14:cNvContentPartPr/>
                <p14:nvPr/>
              </p14:nvContentPartPr>
              <p14:xfrm>
                <a:off x="11285234" y="1432744"/>
                <a:ext cx="380520" cy="336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FAE9ADE-4122-4CF2-AE49-05EAC92E642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276234" y="1423744"/>
                  <a:ext cx="3981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A6391E4-03EC-48D1-8F01-D0DE251A25A1}"/>
                    </a:ext>
                  </a:extLst>
                </p14:cNvPr>
                <p14:cNvContentPartPr/>
                <p14:nvPr/>
              </p14:nvContentPartPr>
              <p14:xfrm>
                <a:off x="11405474" y="1582504"/>
                <a:ext cx="216360" cy="48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A6391E4-03EC-48D1-8F01-D0DE251A25A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396474" y="1573864"/>
                  <a:ext cx="234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3833505-E8A3-4A8C-AC25-8401446EF551}"/>
                    </a:ext>
                  </a:extLst>
                </p14:cNvPr>
                <p14:cNvContentPartPr/>
                <p14:nvPr/>
              </p14:nvContentPartPr>
              <p14:xfrm>
                <a:off x="11088674" y="1716784"/>
                <a:ext cx="43560" cy="20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3833505-E8A3-4A8C-AC25-8401446EF55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79674" y="1707784"/>
                  <a:ext cx="61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EA8E12D-5B6D-4B78-8623-06E42C35DEB6}"/>
                    </a:ext>
                  </a:extLst>
                </p14:cNvPr>
                <p14:cNvContentPartPr/>
                <p14:nvPr/>
              </p14:nvContentPartPr>
              <p14:xfrm>
                <a:off x="354194" y="1747384"/>
                <a:ext cx="228240" cy="195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EA8E12D-5B6D-4B78-8623-06E42C35DEB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5554" y="1738744"/>
                  <a:ext cx="245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9ACEF39-4649-4CA4-841A-B6FAFD3FAC5F}"/>
                    </a:ext>
                  </a:extLst>
                </p14:cNvPr>
                <p14:cNvContentPartPr/>
                <p14:nvPr/>
              </p14:nvContentPartPr>
              <p14:xfrm>
                <a:off x="603674" y="1770064"/>
                <a:ext cx="255600" cy="204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9ACEF39-4649-4CA4-841A-B6FAFD3FAC5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4674" y="1761064"/>
                  <a:ext cx="273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819D67A-0AD5-425E-B8B6-12435A65FDF3}"/>
                    </a:ext>
                  </a:extLst>
                </p14:cNvPr>
                <p14:cNvContentPartPr/>
                <p14:nvPr/>
              </p14:nvContentPartPr>
              <p14:xfrm>
                <a:off x="1258874" y="1755664"/>
                <a:ext cx="240480" cy="239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819D67A-0AD5-425E-B8B6-12435A65FD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49874" y="1746664"/>
                  <a:ext cx="258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6C7D11F-7AC1-4A10-B01C-57EBC3AD3392}"/>
                    </a:ext>
                  </a:extLst>
                </p14:cNvPr>
                <p14:cNvContentPartPr/>
                <p14:nvPr/>
              </p14:nvContentPartPr>
              <p14:xfrm>
                <a:off x="2016314" y="1688704"/>
                <a:ext cx="278280" cy="280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6C7D11F-7AC1-4A10-B01C-57EBC3AD339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007674" y="1679704"/>
                  <a:ext cx="295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0FD7A91-1588-437C-839D-16D753CDE526}"/>
                    </a:ext>
                  </a:extLst>
                </p14:cNvPr>
                <p14:cNvContentPartPr/>
                <p14:nvPr/>
              </p14:nvContentPartPr>
              <p14:xfrm>
                <a:off x="2401154" y="1503304"/>
                <a:ext cx="267120" cy="481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0FD7A91-1588-437C-839D-16D753CDE52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92514" y="1494664"/>
                  <a:ext cx="2847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F27CFC9-65CC-464F-8B86-89C3F6B8A8A5}"/>
                    </a:ext>
                  </a:extLst>
                </p14:cNvPr>
                <p14:cNvContentPartPr/>
                <p14:nvPr/>
              </p14:nvContentPartPr>
              <p14:xfrm>
                <a:off x="2302154" y="1712464"/>
                <a:ext cx="447480" cy="104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F27CFC9-65CC-464F-8B86-89C3F6B8A8A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93514" y="1703824"/>
                  <a:ext cx="465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D9ACED1-E0E9-4E6A-AA39-DF32D471C725}"/>
                    </a:ext>
                  </a:extLst>
                </p14:cNvPr>
                <p14:cNvContentPartPr/>
                <p14:nvPr/>
              </p14:nvContentPartPr>
              <p14:xfrm>
                <a:off x="2661794" y="1766464"/>
                <a:ext cx="260640" cy="190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D9ACED1-E0E9-4E6A-AA39-DF32D471C72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653154" y="1757464"/>
                  <a:ext cx="278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601E4D8-1C37-475E-A62A-B2942E73C9CC}"/>
                    </a:ext>
                  </a:extLst>
                </p14:cNvPr>
                <p14:cNvContentPartPr/>
                <p14:nvPr/>
              </p14:nvContentPartPr>
              <p14:xfrm>
                <a:off x="2919554" y="1749904"/>
                <a:ext cx="205200" cy="204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601E4D8-1C37-475E-A62A-B2942E73C9C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910554" y="1741264"/>
                  <a:ext cx="222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8EC669E-3740-4B0B-847F-105945197E7A}"/>
                    </a:ext>
                  </a:extLst>
                </p14:cNvPr>
                <p14:cNvContentPartPr/>
                <p14:nvPr/>
              </p14:nvContentPartPr>
              <p14:xfrm>
                <a:off x="3152474" y="1497904"/>
                <a:ext cx="564120" cy="474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8EC669E-3740-4B0B-847F-105945197E7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43834" y="1489264"/>
                  <a:ext cx="5817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D2802D2-B939-42D0-8529-CA1D77DD28C6}"/>
                    </a:ext>
                  </a:extLst>
                </p14:cNvPr>
                <p14:cNvContentPartPr/>
                <p14:nvPr/>
              </p14:nvContentPartPr>
              <p14:xfrm>
                <a:off x="3381074" y="1724344"/>
                <a:ext cx="368280" cy="67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D2802D2-B939-42D0-8529-CA1D77DD28C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372074" y="1715344"/>
                  <a:ext cx="385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994DFEA-0103-4699-9599-08F6517F1349}"/>
                    </a:ext>
                  </a:extLst>
                </p14:cNvPr>
                <p14:cNvContentPartPr/>
                <p14:nvPr/>
              </p14:nvContentPartPr>
              <p14:xfrm>
                <a:off x="3693554" y="1737304"/>
                <a:ext cx="166320" cy="214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994DFEA-0103-4699-9599-08F6517F134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84914" y="1728304"/>
                  <a:ext cx="183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51E687-0E74-49BC-B5D7-ABF5922910ED}"/>
                    </a:ext>
                  </a:extLst>
                </p14:cNvPr>
                <p14:cNvContentPartPr/>
                <p14:nvPr/>
              </p14:nvContentPartPr>
              <p14:xfrm>
                <a:off x="3909554" y="1705624"/>
                <a:ext cx="453960" cy="254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51E687-0E74-49BC-B5D7-ABF5922910E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900914" y="1696984"/>
                  <a:ext cx="471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69E8949-510C-46EF-8867-57E1628269B9}"/>
                    </a:ext>
                  </a:extLst>
                </p14:cNvPr>
                <p14:cNvContentPartPr/>
                <p14:nvPr/>
              </p14:nvContentPartPr>
              <p14:xfrm>
                <a:off x="260594" y="2298184"/>
                <a:ext cx="345600" cy="304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69E8949-510C-46EF-8867-57E1628269B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51594" y="2289184"/>
                  <a:ext cx="363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449639A-96E2-4FA1-8148-4F04DE212BF8}"/>
                    </a:ext>
                  </a:extLst>
                </p14:cNvPr>
                <p14:cNvContentPartPr/>
                <p14:nvPr/>
              </p14:nvContentPartPr>
              <p14:xfrm>
                <a:off x="606554" y="2410144"/>
                <a:ext cx="187560" cy="172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449639A-96E2-4FA1-8148-4F04DE212BF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97914" y="2401504"/>
                  <a:ext cx="205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F9DF3C0-59B8-4593-BE14-553443B88B55}"/>
                    </a:ext>
                  </a:extLst>
                </p14:cNvPr>
                <p14:cNvContentPartPr/>
                <p14:nvPr/>
              </p14:nvContentPartPr>
              <p14:xfrm>
                <a:off x="835874" y="2442184"/>
                <a:ext cx="254880" cy="117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F9DF3C0-59B8-4593-BE14-553443B88B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6874" y="2433184"/>
                  <a:ext cx="272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70471BF-C620-4D5D-A1E2-D0364C9B21A1}"/>
                    </a:ext>
                  </a:extLst>
                </p14:cNvPr>
                <p14:cNvContentPartPr/>
                <p14:nvPr/>
              </p14:nvContentPartPr>
              <p14:xfrm>
                <a:off x="1107674" y="2454064"/>
                <a:ext cx="151560" cy="353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70471BF-C620-4D5D-A1E2-D0364C9B21A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99034" y="2445064"/>
                  <a:ext cx="1692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3019274-0365-4784-9BCE-C01B4980D2BB}"/>
                    </a:ext>
                  </a:extLst>
                </p14:cNvPr>
                <p14:cNvContentPartPr/>
                <p14:nvPr/>
              </p14:nvContentPartPr>
              <p14:xfrm>
                <a:off x="1190474" y="2381344"/>
                <a:ext cx="288720" cy="191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3019274-0365-4784-9BCE-C01B4980D2B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81834" y="2372344"/>
                  <a:ext cx="306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0DD3AC-E763-44D1-9DD2-7512F3AE532B}"/>
                    </a:ext>
                  </a:extLst>
                </p14:cNvPr>
                <p14:cNvContentPartPr/>
                <p14:nvPr/>
              </p14:nvContentPartPr>
              <p14:xfrm>
                <a:off x="1566674" y="2187304"/>
                <a:ext cx="152640" cy="341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0DD3AC-E763-44D1-9DD2-7512F3AE532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58034" y="2178664"/>
                  <a:ext cx="1702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C33BFE2-F72D-4A92-9C82-65B62AB5E91F}"/>
                    </a:ext>
                  </a:extLst>
                </p14:cNvPr>
                <p14:cNvContentPartPr/>
                <p14:nvPr/>
              </p14:nvContentPartPr>
              <p14:xfrm>
                <a:off x="1722554" y="2392144"/>
                <a:ext cx="140040" cy="160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C33BFE2-F72D-4A92-9C82-65B62AB5E91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713554" y="2383504"/>
                  <a:ext cx="157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862F608-6210-48A0-86F0-EDC31F574DAC}"/>
                    </a:ext>
                  </a:extLst>
                </p14:cNvPr>
                <p14:cNvContentPartPr/>
                <p14:nvPr/>
              </p14:nvContentPartPr>
              <p14:xfrm>
                <a:off x="2275154" y="2385304"/>
                <a:ext cx="141840" cy="163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862F608-6210-48A0-86F0-EDC31F574DA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66154" y="2376664"/>
                  <a:ext cx="159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3B11246-26DB-4DD4-B827-F600D18E19FA}"/>
                    </a:ext>
                  </a:extLst>
                </p14:cNvPr>
                <p14:cNvContentPartPr/>
                <p14:nvPr/>
              </p14:nvContentPartPr>
              <p14:xfrm>
                <a:off x="2593034" y="2044744"/>
                <a:ext cx="314280" cy="537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3B11246-26DB-4DD4-B827-F600D18E19F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84394" y="2035744"/>
                  <a:ext cx="33192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C7044E1-772A-4B4B-AA68-1B93EAFEF1F1}"/>
                    </a:ext>
                  </a:extLst>
                </p14:cNvPr>
                <p14:cNvContentPartPr/>
                <p14:nvPr/>
              </p14:nvContentPartPr>
              <p14:xfrm>
                <a:off x="2584034" y="2426704"/>
                <a:ext cx="190440" cy="28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C7044E1-772A-4B4B-AA68-1B93EAFEF1F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75394" y="2418064"/>
                  <a:ext cx="208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4BB800E-57BB-42B7-9745-EAA32BE26769}"/>
                    </a:ext>
                  </a:extLst>
                </p14:cNvPr>
                <p14:cNvContentPartPr/>
                <p14:nvPr/>
              </p14:nvContentPartPr>
              <p14:xfrm>
                <a:off x="3166514" y="2238064"/>
                <a:ext cx="103680" cy="282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4BB800E-57BB-42B7-9745-EAA32BE2676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57514" y="2229064"/>
                  <a:ext cx="1213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7AA21E6-96E6-4825-A281-F5BE4CADF4A2}"/>
                    </a:ext>
                  </a:extLst>
                </p14:cNvPr>
                <p14:cNvContentPartPr/>
                <p14:nvPr/>
              </p14:nvContentPartPr>
              <p14:xfrm>
                <a:off x="3391514" y="2257864"/>
                <a:ext cx="245880" cy="292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7AA21E6-96E6-4825-A281-F5BE4CADF4A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82514" y="2248864"/>
                  <a:ext cx="263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E125D0D-9B63-4D33-B43F-B41D19CA1755}"/>
                    </a:ext>
                  </a:extLst>
                </p14:cNvPr>
                <p14:cNvContentPartPr/>
                <p14:nvPr/>
              </p14:nvContentPartPr>
              <p14:xfrm>
                <a:off x="3989834" y="2311864"/>
                <a:ext cx="318600" cy="147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E125D0D-9B63-4D33-B43F-B41D19CA175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81194" y="2303224"/>
                  <a:ext cx="336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E531D38-AA65-4254-94C2-011AF6E3A648}"/>
                    </a:ext>
                  </a:extLst>
                </p14:cNvPr>
                <p14:cNvContentPartPr/>
                <p14:nvPr/>
              </p14:nvContentPartPr>
              <p14:xfrm>
                <a:off x="4304114" y="2310424"/>
                <a:ext cx="241920" cy="198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E531D38-AA65-4254-94C2-011AF6E3A64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95474" y="2301424"/>
                  <a:ext cx="259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9E5D879-1F49-42B8-99CD-A58A3168E0BF}"/>
                    </a:ext>
                  </a:extLst>
                </p14:cNvPr>
                <p14:cNvContentPartPr/>
                <p14:nvPr/>
              </p14:nvContentPartPr>
              <p14:xfrm>
                <a:off x="4537394" y="2324104"/>
                <a:ext cx="280800" cy="168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9E5D879-1F49-42B8-99CD-A58A3168E0B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28754" y="2315464"/>
                  <a:ext cx="298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256EBDE-4CEA-495A-AF1E-B81D9D297BF7}"/>
                    </a:ext>
                  </a:extLst>
                </p14:cNvPr>
                <p14:cNvContentPartPr/>
                <p14:nvPr/>
              </p14:nvContentPartPr>
              <p14:xfrm>
                <a:off x="4808474" y="2266504"/>
                <a:ext cx="225000" cy="243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256EBDE-4CEA-495A-AF1E-B81D9D297BF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99474" y="2257504"/>
                  <a:ext cx="242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38A46DD-B6F1-4A61-8075-FE74A999504F}"/>
                    </a:ext>
                  </a:extLst>
                </p14:cNvPr>
                <p14:cNvContentPartPr/>
                <p14:nvPr/>
              </p14:nvContentPartPr>
              <p14:xfrm>
                <a:off x="5089994" y="2292424"/>
                <a:ext cx="164520" cy="182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38A46DD-B6F1-4A61-8075-FE74A999504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81354" y="2283424"/>
                  <a:ext cx="182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1313D8B-C39A-4944-B0AF-C75EF7093A0C}"/>
                    </a:ext>
                  </a:extLst>
                </p14:cNvPr>
                <p14:cNvContentPartPr/>
                <p14:nvPr/>
              </p14:nvContentPartPr>
              <p14:xfrm>
                <a:off x="5326514" y="2272264"/>
                <a:ext cx="364320" cy="195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1313D8B-C39A-4944-B0AF-C75EF7093A0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17874" y="2263264"/>
                  <a:ext cx="381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78934DF-ACF8-4AF4-8929-966700353600}"/>
                    </a:ext>
                  </a:extLst>
                </p14:cNvPr>
                <p14:cNvContentPartPr/>
                <p14:nvPr/>
              </p14:nvContentPartPr>
              <p14:xfrm>
                <a:off x="5728274" y="2317624"/>
                <a:ext cx="312120" cy="1357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78934DF-ACF8-4AF4-8929-96670035360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19274" y="2308624"/>
                  <a:ext cx="329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D15DD16-200A-48E8-8A55-D7EA9EFE9425}"/>
                    </a:ext>
                  </a:extLst>
                </p14:cNvPr>
                <p14:cNvContentPartPr/>
                <p14:nvPr/>
              </p14:nvContentPartPr>
              <p14:xfrm>
                <a:off x="6145874" y="2318344"/>
                <a:ext cx="139320" cy="113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D15DD16-200A-48E8-8A55-D7EA9EFE942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37234" y="2309704"/>
                  <a:ext cx="156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E8277F8-166D-4926-90E1-CCF66AE8FB4D}"/>
                    </a:ext>
                  </a:extLst>
                </p14:cNvPr>
                <p14:cNvContentPartPr/>
                <p14:nvPr/>
              </p14:nvContentPartPr>
              <p14:xfrm>
                <a:off x="6283034" y="2351824"/>
                <a:ext cx="209160" cy="95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E8277F8-166D-4926-90E1-CCF66AE8FB4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74394" y="2342824"/>
                  <a:ext cx="226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0D02F4A-3295-40DD-8E9D-B64CFD11FB49}"/>
                    </a:ext>
                  </a:extLst>
                </p14:cNvPr>
                <p14:cNvContentPartPr/>
                <p14:nvPr/>
              </p14:nvContentPartPr>
              <p14:xfrm>
                <a:off x="6646994" y="2051944"/>
                <a:ext cx="207360" cy="469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0D02F4A-3295-40DD-8E9D-B64CFD11FB4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37994" y="2042944"/>
                  <a:ext cx="2250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E4084C3-C941-4E98-901D-E37F234E6612}"/>
                    </a:ext>
                  </a:extLst>
                </p14:cNvPr>
                <p14:cNvContentPartPr/>
                <p14:nvPr/>
              </p14:nvContentPartPr>
              <p14:xfrm>
                <a:off x="6587594" y="2263984"/>
                <a:ext cx="319680" cy="14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E4084C3-C941-4E98-901D-E37F234E661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578594" y="2254984"/>
                  <a:ext cx="337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65E66F6-509E-4CBB-B22E-AD24A5307988}"/>
                    </a:ext>
                  </a:extLst>
                </p14:cNvPr>
                <p14:cNvContentPartPr/>
                <p14:nvPr/>
              </p14:nvContentPartPr>
              <p14:xfrm>
                <a:off x="6865514" y="2298904"/>
                <a:ext cx="174600" cy="190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65E66F6-509E-4CBB-B22E-AD24A530798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56874" y="2290264"/>
                  <a:ext cx="192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180899A-D98B-491F-94F5-1511C111F4C7}"/>
                    </a:ext>
                  </a:extLst>
                </p14:cNvPr>
                <p14:cNvContentPartPr/>
                <p14:nvPr/>
              </p14:nvContentPartPr>
              <p14:xfrm>
                <a:off x="7442234" y="1995064"/>
                <a:ext cx="308520" cy="485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180899A-D98B-491F-94F5-1511C111F4C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33594" y="1986064"/>
                  <a:ext cx="326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6920D66-6864-426D-B9CF-DF3EDAA95973}"/>
                    </a:ext>
                  </a:extLst>
                </p14:cNvPr>
                <p14:cNvContentPartPr/>
                <p14:nvPr/>
              </p14:nvContentPartPr>
              <p14:xfrm>
                <a:off x="7737434" y="2276944"/>
                <a:ext cx="240120" cy="190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6920D66-6864-426D-B9CF-DF3EDAA9597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728794" y="2268304"/>
                  <a:ext cx="257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DC7F313-A6D2-4B25-90B2-69B424897DA7}"/>
                    </a:ext>
                  </a:extLst>
                </p14:cNvPr>
                <p14:cNvContentPartPr/>
                <p14:nvPr/>
              </p14:nvContentPartPr>
              <p14:xfrm>
                <a:off x="8038394" y="2297464"/>
                <a:ext cx="237600" cy="140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DC7F313-A6D2-4B25-90B2-69B424897DA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29394" y="2288824"/>
                  <a:ext cx="255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39D76B0-008B-4D89-8E1E-48BFCAFCDA9C}"/>
                    </a:ext>
                  </a:extLst>
                </p14:cNvPr>
                <p14:cNvContentPartPr/>
                <p14:nvPr/>
              </p14:nvContentPartPr>
              <p14:xfrm>
                <a:off x="8215514" y="2094784"/>
                <a:ext cx="201600" cy="310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39D76B0-008B-4D89-8E1E-48BFCAFCDA9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06874" y="2086144"/>
                  <a:ext cx="2192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9923050-C3E3-4D88-8E9B-F81956FF73C9}"/>
                    </a:ext>
                  </a:extLst>
                </p14:cNvPr>
                <p14:cNvContentPartPr/>
                <p14:nvPr/>
              </p14:nvContentPartPr>
              <p14:xfrm>
                <a:off x="8569394" y="2211424"/>
                <a:ext cx="248040" cy="180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9923050-C3E3-4D88-8E9B-F81956FF73C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560394" y="2202424"/>
                  <a:ext cx="265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072740C-D24E-4F65-AC77-5B74A97CB9B0}"/>
                    </a:ext>
                  </a:extLst>
                </p14:cNvPr>
                <p14:cNvContentPartPr/>
                <p14:nvPr/>
              </p14:nvContentPartPr>
              <p14:xfrm>
                <a:off x="9033794" y="2222584"/>
                <a:ext cx="384120" cy="154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072740C-D24E-4F65-AC77-5B74A97CB9B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025154" y="2213944"/>
                  <a:ext cx="401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843F44E-D197-4985-B5EB-7A17833413F9}"/>
                    </a:ext>
                  </a:extLst>
                </p14:cNvPr>
                <p14:cNvContentPartPr/>
                <p14:nvPr/>
              </p14:nvContentPartPr>
              <p14:xfrm>
                <a:off x="9506114" y="2202424"/>
                <a:ext cx="171720" cy="1317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843F44E-D197-4985-B5EB-7A17833413F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97114" y="2193424"/>
                  <a:ext cx="189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305581C-DE99-4017-AFE9-029D388CA746}"/>
                    </a:ext>
                  </a:extLst>
                </p14:cNvPr>
                <p14:cNvContentPartPr/>
                <p14:nvPr/>
              </p14:nvContentPartPr>
              <p14:xfrm>
                <a:off x="9717074" y="2223304"/>
                <a:ext cx="157320" cy="115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305581C-DE99-4017-AFE9-029D388CA74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08074" y="2214304"/>
                  <a:ext cx="174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5032990-C33E-4AF5-9AC4-196E34EBB089}"/>
                    </a:ext>
                  </a:extLst>
                </p14:cNvPr>
                <p14:cNvContentPartPr/>
                <p14:nvPr/>
              </p14:nvContentPartPr>
              <p14:xfrm>
                <a:off x="9877274" y="2207824"/>
                <a:ext cx="251280" cy="1609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5032990-C33E-4AF5-9AC4-196E34EBB08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68634" y="2198824"/>
                  <a:ext cx="268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50FD29B-C754-4D94-846D-E445AE5B3800}"/>
                    </a:ext>
                  </a:extLst>
                </p14:cNvPr>
                <p14:cNvContentPartPr/>
                <p14:nvPr/>
              </p14:nvContentPartPr>
              <p14:xfrm>
                <a:off x="10353554" y="2186944"/>
                <a:ext cx="232920" cy="172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50FD29B-C754-4D94-846D-E445AE5B380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344554" y="2178304"/>
                  <a:ext cx="250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B84B092-244D-4073-9DF6-59041FA15587}"/>
                    </a:ext>
                  </a:extLst>
                </p14:cNvPr>
                <p14:cNvContentPartPr/>
                <p14:nvPr/>
              </p14:nvContentPartPr>
              <p14:xfrm>
                <a:off x="10634714" y="2188384"/>
                <a:ext cx="219600" cy="189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B84B092-244D-4073-9DF6-59041FA1558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626074" y="2179384"/>
                  <a:ext cx="237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8EC118E-1CCB-4B69-8567-3165BC85E886}"/>
                    </a:ext>
                  </a:extLst>
                </p14:cNvPr>
                <p14:cNvContentPartPr/>
                <p14:nvPr/>
              </p14:nvContentPartPr>
              <p14:xfrm>
                <a:off x="10866194" y="2208184"/>
                <a:ext cx="209880" cy="164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8EC118E-1CCB-4B69-8567-3165BC85E88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857554" y="2199544"/>
                  <a:ext cx="227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EE88AFE-92CB-4BC6-8F8C-E563DC0B468E}"/>
                    </a:ext>
                  </a:extLst>
                </p14:cNvPr>
                <p14:cNvContentPartPr/>
                <p14:nvPr/>
              </p14:nvContentPartPr>
              <p14:xfrm>
                <a:off x="11047274" y="2207824"/>
                <a:ext cx="139320" cy="1494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EE88AFE-92CB-4BC6-8F8C-E563DC0B468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038274" y="2198824"/>
                  <a:ext cx="156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ABD10A5-9C28-4319-AE99-A3BCE43C0014}"/>
                    </a:ext>
                  </a:extLst>
                </p14:cNvPr>
                <p14:cNvContentPartPr/>
                <p14:nvPr/>
              </p14:nvContentPartPr>
              <p14:xfrm>
                <a:off x="11256794" y="2186944"/>
                <a:ext cx="376560" cy="200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ABD10A5-9C28-4319-AE99-A3BCE43C001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247794" y="2178304"/>
                  <a:ext cx="394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EAD939F-3B9F-4941-B9D5-09A83294C73D}"/>
                    </a:ext>
                  </a:extLst>
                </p14:cNvPr>
                <p14:cNvContentPartPr/>
                <p14:nvPr/>
              </p14:nvContentPartPr>
              <p14:xfrm>
                <a:off x="346274" y="3088024"/>
                <a:ext cx="213480" cy="189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EAD939F-3B9F-4941-B9D5-09A83294C73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37274" y="3079024"/>
                  <a:ext cx="231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7F58E74-9670-43BE-9871-B2D2A88DDE24}"/>
                    </a:ext>
                  </a:extLst>
                </p14:cNvPr>
                <p14:cNvContentPartPr/>
                <p14:nvPr/>
              </p14:nvContentPartPr>
              <p14:xfrm>
                <a:off x="663794" y="2727664"/>
                <a:ext cx="311400" cy="5810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7F58E74-9670-43BE-9871-B2D2A88DDE2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55154" y="2718664"/>
                  <a:ext cx="32904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600DCE4-F069-4468-A113-28A7D87DE7EE}"/>
                    </a:ext>
                  </a:extLst>
                </p14:cNvPr>
                <p14:cNvContentPartPr/>
                <p14:nvPr/>
              </p14:nvContentPartPr>
              <p14:xfrm>
                <a:off x="690794" y="3091264"/>
                <a:ext cx="250560" cy="630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600DCE4-F069-4468-A113-28A7D87DE7E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82154" y="3082264"/>
                  <a:ext cx="268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E7C423E-4A8F-4A28-9443-62B502086F75}"/>
                    </a:ext>
                  </a:extLst>
                </p14:cNvPr>
                <p14:cNvContentPartPr/>
                <p14:nvPr/>
              </p14:nvContentPartPr>
              <p14:xfrm>
                <a:off x="1390274" y="2931424"/>
                <a:ext cx="157320" cy="1587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E7C423E-4A8F-4A28-9443-62B502086F7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81634" y="2922784"/>
                  <a:ext cx="174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602CE7E-D9F8-43E4-B05F-42C60DA86CD3}"/>
                    </a:ext>
                  </a:extLst>
                </p14:cNvPr>
                <p14:cNvContentPartPr/>
                <p14:nvPr/>
              </p14:nvContentPartPr>
              <p14:xfrm>
                <a:off x="1478114" y="2889304"/>
                <a:ext cx="200520" cy="342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602CE7E-D9F8-43E4-B05F-42C60DA86CD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469474" y="2880304"/>
                  <a:ext cx="218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BAD37B2-99BE-4A34-AFB1-3A69912696BE}"/>
                    </a:ext>
                  </a:extLst>
                </p14:cNvPr>
                <p14:cNvContentPartPr/>
                <p14:nvPr/>
              </p14:nvContentPartPr>
              <p14:xfrm>
                <a:off x="1716074" y="2907304"/>
                <a:ext cx="321120" cy="291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BAD37B2-99BE-4A34-AFB1-3A69912696B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707074" y="2898664"/>
                  <a:ext cx="3387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3E9EC93-2AB1-40F6-8523-392DBB6BA9EA}"/>
                    </a:ext>
                  </a:extLst>
                </p14:cNvPr>
                <p14:cNvContentPartPr/>
                <p14:nvPr/>
              </p14:nvContentPartPr>
              <p14:xfrm>
                <a:off x="2063114" y="2950864"/>
                <a:ext cx="289080" cy="2548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3E9EC93-2AB1-40F6-8523-392DBB6BA9E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54474" y="2942224"/>
                  <a:ext cx="306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F0D7A48-7A74-4C75-B023-0704F1AAC8F9}"/>
                    </a:ext>
                  </a:extLst>
                </p14:cNvPr>
                <p14:cNvContentPartPr/>
                <p14:nvPr/>
              </p14:nvContentPartPr>
              <p14:xfrm>
                <a:off x="2370554" y="3139144"/>
                <a:ext cx="33120" cy="64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F0D7A48-7A74-4C75-B023-0704F1AAC8F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361914" y="3130144"/>
                  <a:ext cx="50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023A05A-8D7F-45D9-98F9-9ADAF412F553}"/>
                    </a:ext>
                  </a:extLst>
                </p14:cNvPr>
                <p14:cNvContentPartPr/>
                <p14:nvPr/>
              </p14:nvContentPartPr>
              <p14:xfrm>
                <a:off x="2543354" y="2912704"/>
                <a:ext cx="252720" cy="320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023A05A-8D7F-45D9-98F9-9ADAF412F55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534354" y="2903704"/>
                  <a:ext cx="270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848BD42-4279-4DF7-B43D-90B6586AC9D9}"/>
                    </a:ext>
                  </a:extLst>
                </p14:cNvPr>
                <p14:cNvContentPartPr/>
                <p14:nvPr/>
              </p14:nvContentPartPr>
              <p14:xfrm>
                <a:off x="2973194" y="2919184"/>
                <a:ext cx="147600" cy="262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848BD42-4279-4DF7-B43D-90B6586AC9D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964194" y="2910544"/>
                  <a:ext cx="1652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DBEE3B5-7F56-4FB9-ACD5-CDFDE4D6A9D5}"/>
                    </a:ext>
                  </a:extLst>
                </p14:cNvPr>
                <p14:cNvContentPartPr/>
                <p14:nvPr/>
              </p14:nvContentPartPr>
              <p14:xfrm>
                <a:off x="3000194" y="2936824"/>
                <a:ext cx="286200" cy="165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DBEE3B5-7F56-4FB9-ACD5-CDFDE4D6A9D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991554" y="2928184"/>
                  <a:ext cx="303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F4AF19A-D746-40CE-9DF1-5042985EB0F9}"/>
                    </a:ext>
                  </a:extLst>
                </p14:cNvPr>
                <p14:cNvContentPartPr/>
                <p14:nvPr/>
              </p14:nvContentPartPr>
              <p14:xfrm>
                <a:off x="3029354" y="3074344"/>
                <a:ext cx="177480" cy="88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F4AF19A-D746-40CE-9DF1-5042985EB0F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020714" y="3065704"/>
                  <a:ext cx="195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487AC08-0F06-478D-9C42-6AD0CFC88CFD}"/>
                    </a:ext>
                  </a:extLst>
                </p14:cNvPr>
                <p14:cNvContentPartPr/>
                <p14:nvPr/>
              </p14:nvContentPartPr>
              <p14:xfrm>
                <a:off x="3335714" y="2826304"/>
                <a:ext cx="443880" cy="3628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487AC08-0F06-478D-9C42-6AD0CFC88CF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327074" y="2817304"/>
                  <a:ext cx="4615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CFE4100-97F8-49CA-A15A-148ADDFA8891}"/>
                    </a:ext>
                  </a:extLst>
                </p14:cNvPr>
                <p14:cNvContentPartPr/>
                <p14:nvPr/>
              </p14:nvContentPartPr>
              <p14:xfrm>
                <a:off x="3703274" y="3032224"/>
                <a:ext cx="362520" cy="141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CFE4100-97F8-49CA-A15A-148ADDFA889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694274" y="3023584"/>
                  <a:ext cx="380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6B61FC5-E95C-4044-B8CD-41CBE527CB93}"/>
                    </a:ext>
                  </a:extLst>
                </p14:cNvPr>
                <p14:cNvContentPartPr/>
                <p14:nvPr/>
              </p14:nvContentPartPr>
              <p14:xfrm>
                <a:off x="4494554" y="2985784"/>
                <a:ext cx="313920" cy="167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6B61FC5-E95C-4044-B8CD-41CBE527CB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485914" y="2977144"/>
                  <a:ext cx="331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A5636F0-C70D-4E98-B602-1438C5FC344A}"/>
                    </a:ext>
                  </a:extLst>
                </p14:cNvPr>
                <p14:cNvContentPartPr/>
                <p14:nvPr/>
              </p14:nvContentPartPr>
              <p14:xfrm>
                <a:off x="4809554" y="3022504"/>
                <a:ext cx="33840" cy="110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A5636F0-C70D-4E98-B602-1438C5FC344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00554" y="3013864"/>
                  <a:ext cx="51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971EC92-0414-43FD-9E3C-8F0E258B7588}"/>
                    </a:ext>
                  </a:extLst>
                </p14:cNvPr>
                <p14:cNvContentPartPr/>
                <p14:nvPr/>
              </p14:nvContentPartPr>
              <p14:xfrm>
                <a:off x="5007194" y="2779504"/>
                <a:ext cx="224640" cy="383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971EC92-0414-43FD-9E3C-8F0E258B758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998554" y="2770864"/>
                  <a:ext cx="242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1C26BC2-5285-4CB7-B972-8AE3C9B67312}"/>
                    </a:ext>
                  </a:extLst>
                </p14:cNvPr>
                <p14:cNvContentPartPr/>
                <p14:nvPr/>
              </p14:nvContentPartPr>
              <p14:xfrm>
                <a:off x="4978754" y="2961304"/>
                <a:ext cx="270000" cy="518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1C26BC2-5285-4CB7-B972-8AE3C9B6731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970114" y="2952304"/>
                  <a:ext cx="287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FF24C78-AAFE-4FF0-9474-F03D609172EA}"/>
                    </a:ext>
                  </a:extLst>
                </p14:cNvPr>
                <p14:cNvContentPartPr/>
                <p14:nvPr/>
              </p14:nvContentPartPr>
              <p14:xfrm>
                <a:off x="5308514" y="2731264"/>
                <a:ext cx="218160" cy="3643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FF24C78-AAFE-4FF0-9474-F03D609172E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99514" y="2722264"/>
                  <a:ext cx="2358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FA17A1D-81DA-4C26-9338-565DB1B1540B}"/>
                    </a:ext>
                  </a:extLst>
                </p14:cNvPr>
                <p14:cNvContentPartPr/>
                <p14:nvPr/>
              </p14:nvContentPartPr>
              <p14:xfrm>
                <a:off x="5760314" y="2943664"/>
                <a:ext cx="206280" cy="174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FA17A1D-81DA-4C26-9338-565DB1B1540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751314" y="2935024"/>
                  <a:ext cx="223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9D35E3A-360A-4560-AFA3-4A72FE667910}"/>
                    </a:ext>
                  </a:extLst>
                </p14:cNvPr>
                <p14:cNvContentPartPr/>
                <p14:nvPr/>
              </p14:nvContentPartPr>
              <p14:xfrm>
                <a:off x="6214634" y="2909104"/>
                <a:ext cx="258120" cy="186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9D35E3A-360A-4560-AFA3-4A72FE66791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205994" y="2900464"/>
                  <a:ext cx="275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6865702-E3FD-4427-A8A7-56787E0E8BE7}"/>
                    </a:ext>
                  </a:extLst>
                </p14:cNvPr>
                <p14:cNvContentPartPr/>
                <p14:nvPr/>
              </p14:nvContentPartPr>
              <p14:xfrm>
                <a:off x="6562034" y="2697064"/>
                <a:ext cx="251640" cy="4284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6865702-E3FD-4427-A8A7-56787E0E8BE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553034" y="2688424"/>
                  <a:ext cx="2692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34D2D20-0225-45C7-9596-3E158B85B36B}"/>
                    </a:ext>
                  </a:extLst>
                </p14:cNvPr>
                <p14:cNvContentPartPr/>
                <p14:nvPr/>
              </p14:nvContentPartPr>
              <p14:xfrm>
                <a:off x="6520634" y="2892184"/>
                <a:ext cx="342720" cy="45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34D2D20-0225-45C7-9596-3E158B85B36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511634" y="2883184"/>
                  <a:ext cx="360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3355520-9FD8-4749-AA54-B2479931B663}"/>
                    </a:ext>
                  </a:extLst>
                </p14:cNvPr>
                <p14:cNvContentPartPr/>
                <p14:nvPr/>
              </p14:nvContentPartPr>
              <p14:xfrm>
                <a:off x="6734114" y="2950864"/>
                <a:ext cx="174240" cy="91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3355520-9FD8-4749-AA54-B2479931B66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725474" y="2942224"/>
                  <a:ext cx="191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CD3AF95-88EB-46E2-A7C0-B8AD67EBB92A}"/>
                    </a:ext>
                  </a:extLst>
                </p14:cNvPr>
                <p14:cNvContentPartPr/>
                <p14:nvPr/>
              </p14:nvContentPartPr>
              <p14:xfrm>
                <a:off x="6933194" y="2946544"/>
                <a:ext cx="196560" cy="106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CD3AF95-88EB-46E2-A7C0-B8AD67EBB92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924554" y="2937904"/>
                  <a:ext cx="214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AF32480-EAF5-4855-9648-4F7F63C26E27}"/>
                    </a:ext>
                  </a:extLst>
                </p14:cNvPr>
                <p14:cNvContentPartPr/>
                <p14:nvPr/>
              </p14:nvContentPartPr>
              <p14:xfrm>
                <a:off x="7190594" y="2945104"/>
                <a:ext cx="231840" cy="1292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AF32480-EAF5-4855-9648-4F7F63C26E2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181954" y="2936104"/>
                  <a:ext cx="249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24EE4FD-C565-4058-947A-87A18AA610F2}"/>
                    </a:ext>
                  </a:extLst>
                </p14:cNvPr>
                <p14:cNvContentPartPr/>
                <p14:nvPr/>
              </p14:nvContentPartPr>
              <p14:xfrm>
                <a:off x="7331354" y="2705344"/>
                <a:ext cx="257760" cy="3272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24EE4FD-C565-4058-947A-87A18AA610F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322714" y="2696344"/>
                  <a:ext cx="2754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C5BB77F-D6FC-434E-9A18-DADDDFDC2C29}"/>
                    </a:ext>
                  </a:extLst>
                </p14:cNvPr>
                <p14:cNvContentPartPr/>
                <p14:nvPr/>
              </p14:nvContentPartPr>
              <p14:xfrm>
                <a:off x="7452674" y="2941504"/>
                <a:ext cx="205200" cy="108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C5BB77F-D6FC-434E-9A18-DADDDFDC2C2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443674" y="2932504"/>
                  <a:ext cx="222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20A8357-F4D1-42DA-AD6E-19AFF56D9834}"/>
                    </a:ext>
                  </a:extLst>
                </p14:cNvPr>
                <p14:cNvContentPartPr/>
                <p14:nvPr/>
              </p14:nvContentPartPr>
              <p14:xfrm>
                <a:off x="7672634" y="2941864"/>
                <a:ext cx="113400" cy="1191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20A8357-F4D1-42DA-AD6E-19AFF56D983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663994" y="2933224"/>
                  <a:ext cx="131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FFA8588-FFA9-43CB-8974-7A2CDFEF06E5}"/>
                    </a:ext>
                  </a:extLst>
                </p14:cNvPr>
                <p14:cNvContentPartPr/>
                <p14:nvPr/>
              </p14:nvContentPartPr>
              <p14:xfrm>
                <a:off x="7846514" y="2883904"/>
                <a:ext cx="247320" cy="173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FFA8588-FFA9-43CB-8974-7A2CDFEF06E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37514" y="2875264"/>
                  <a:ext cx="264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6F804D4-468A-44C1-BECC-77407ACBD5F4}"/>
                    </a:ext>
                  </a:extLst>
                </p14:cNvPr>
                <p14:cNvContentPartPr/>
                <p14:nvPr/>
              </p14:nvContentPartPr>
              <p14:xfrm>
                <a:off x="8054594" y="2710024"/>
                <a:ext cx="216360" cy="3265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6F804D4-468A-44C1-BECC-77407ACBD5F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45954" y="2701384"/>
                  <a:ext cx="234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DE5E709-0378-4162-9F1D-90FE7CC70001}"/>
                    </a:ext>
                  </a:extLst>
                </p14:cNvPr>
                <p14:cNvContentPartPr/>
                <p14:nvPr/>
              </p14:nvContentPartPr>
              <p14:xfrm>
                <a:off x="8453114" y="2861584"/>
                <a:ext cx="228240" cy="172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DE5E709-0378-4162-9F1D-90FE7CC7000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44474" y="2852944"/>
                  <a:ext cx="245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1F6088D-1B32-4E27-AF94-C70424359BD6}"/>
                    </a:ext>
                  </a:extLst>
                </p14:cNvPr>
                <p14:cNvContentPartPr/>
                <p14:nvPr/>
              </p14:nvContentPartPr>
              <p14:xfrm>
                <a:off x="8610434" y="2633704"/>
                <a:ext cx="252720" cy="330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1F6088D-1B32-4E27-AF94-C70424359BD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01794" y="2624704"/>
                  <a:ext cx="270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526D078-A112-4648-9185-EB68A12E4177}"/>
                    </a:ext>
                  </a:extLst>
                </p14:cNvPr>
                <p14:cNvContentPartPr/>
                <p14:nvPr/>
              </p14:nvContentPartPr>
              <p14:xfrm>
                <a:off x="8794034" y="2834944"/>
                <a:ext cx="165600" cy="1440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526D078-A112-4648-9185-EB68A12E417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785394" y="2825944"/>
                  <a:ext cx="183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602879B-3DB1-4D7C-956E-4CD3DE183A8E}"/>
                    </a:ext>
                  </a:extLst>
                </p14:cNvPr>
                <p14:cNvContentPartPr/>
                <p14:nvPr/>
              </p14:nvContentPartPr>
              <p14:xfrm>
                <a:off x="9039554" y="2798584"/>
                <a:ext cx="231120" cy="1684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602879B-3DB1-4D7C-956E-4CD3DE183A8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30914" y="2789584"/>
                  <a:ext cx="248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0DFB403-1EB9-4299-B875-2CA844662985}"/>
                    </a:ext>
                  </a:extLst>
                </p14:cNvPr>
                <p14:cNvContentPartPr/>
                <p14:nvPr/>
              </p14:nvContentPartPr>
              <p14:xfrm>
                <a:off x="9246554" y="2852224"/>
                <a:ext cx="90720" cy="131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0DFB403-1EB9-4299-B875-2CA8446629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237554" y="2843224"/>
                  <a:ext cx="108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3D23509-6D8C-4C2D-9326-B52830751BA1}"/>
                    </a:ext>
                  </a:extLst>
                </p14:cNvPr>
                <p14:cNvContentPartPr/>
                <p14:nvPr/>
              </p14:nvContentPartPr>
              <p14:xfrm>
                <a:off x="9481274" y="2753224"/>
                <a:ext cx="20880" cy="14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3D23509-6D8C-4C2D-9326-B52830751BA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472274" y="2744224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9DFA442-6D47-49AC-B7EA-86EDC233C837}"/>
                    </a:ext>
                  </a:extLst>
                </p14:cNvPr>
                <p14:cNvContentPartPr/>
                <p14:nvPr/>
              </p14:nvContentPartPr>
              <p14:xfrm>
                <a:off x="9358514" y="2843944"/>
                <a:ext cx="195480" cy="116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9DFA442-6D47-49AC-B7EA-86EDC233C83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49514" y="2834944"/>
                  <a:ext cx="213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BDB090B-6D08-4FB6-B023-B08996DBF482}"/>
                    </a:ext>
                  </a:extLst>
                </p14:cNvPr>
                <p14:cNvContentPartPr/>
                <p14:nvPr/>
              </p14:nvContentPartPr>
              <p14:xfrm>
                <a:off x="9631034" y="2576104"/>
                <a:ext cx="357840" cy="389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BDB090B-6D08-4FB6-B023-B08996DBF48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622394" y="2567104"/>
                  <a:ext cx="3754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DE07A49-7CF4-4850-A8E3-5D9090AF6FF1}"/>
                    </a:ext>
                  </a:extLst>
                </p14:cNvPr>
                <p14:cNvContentPartPr/>
                <p14:nvPr/>
              </p14:nvContentPartPr>
              <p14:xfrm>
                <a:off x="9930914" y="2737024"/>
                <a:ext cx="137880" cy="1944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DE07A49-7CF4-4850-A8E3-5D9090AF6FF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922274" y="2728024"/>
                  <a:ext cx="155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3E9D79A-35B2-406E-BF89-55B7C6230CC0}"/>
                    </a:ext>
                  </a:extLst>
                </p14:cNvPr>
                <p14:cNvContentPartPr/>
                <p14:nvPr/>
              </p14:nvContentPartPr>
              <p14:xfrm>
                <a:off x="10066634" y="2792104"/>
                <a:ext cx="158760" cy="134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3E9D79A-35B2-406E-BF89-55B7C6230CC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057994" y="2783104"/>
                  <a:ext cx="176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48AC56E-3F4B-4B60-A18B-19DD5260120A}"/>
                    </a:ext>
                  </a:extLst>
                </p14:cNvPr>
                <p14:cNvContentPartPr/>
                <p14:nvPr/>
              </p14:nvContentPartPr>
              <p14:xfrm>
                <a:off x="10316114" y="2778064"/>
                <a:ext cx="340920" cy="209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48AC56E-3F4B-4B60-A18B-19DD5260120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307474" y="2769064"/>
                  <a:ext cx="358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058C817-07B4-4E0E-B005-AB8C56BA8026}"/>
                    </a:ext>
                  </a:extLst>
                </p14:cNvPr>
                <p14:cNvContentPartPr/>
                <p14:nvPr/>
              </p14:nvContentPartPr>
              <p14:xfrm>
                <a:off x="10901114" y="2829544"/>
                <a:ext cx="177840" cy="153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058C817-07B4-4E0E-B005-AB8C56BA802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892474" y="2820544"/>
                  <a:ext cx="195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6705A84-73BF-46A0-B6E1-D1A691A87A0E}"/>
                    </a:ext>
                  </a:extLst>
                </p14:cNvPr>
                <p14:cNvContentPartPr/>
                <p14:nvPr/>
              </p14:nvContentPartPr>
              <p14:xfrm>
                <a:off x="11176874" y="2446504"/>
                <a:ext cx="306360" cy="569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6705A84-73BF-46A0-B6E1-D1A691A87A0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168234" y="2437504"/>
                  <a:ext cx="3240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B4C9FEA-3AC2-4A0E-850B-D580FF560278}"/>
                    </a:ext>
                  </a:extLst>
                </p14:cNvPr>
                <p14:cNvContentPartPr/>
                <p14:nvPr/>
              </p14:nvContentPartPr>
              <p14:xfrm>
                <a:off x="11174714" y="2833144"/>
                <a:ext cx="219600" cy="28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B4C9FEA-3AC2-4A0E-850B-D580FF56027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165714" y="2824504"/>
                  <a:ext cx="23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9004B27-973A-48A5-B438-26FF87DFA008}"/>
                    </a:ext>
                  </a:extLst>
                </p14:cNvPr>
                <p14:cNvContentPartPr/>
                <p14:nvPr/>
              </p14:nvContentPartPr>
              <p14:xfrm>
                <a:off x="378674" y="3581224"/>
                <a:ext cx="270000" cy="266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9004B27-973A-48A5-B438-26FF87DFA00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70034" y="3572584"/>
                  <a:ext cx="287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24E1C65-B32D-49EB-B91E-FB01C1B6EAC8}"/>
                    </a:ext>
                  </a:extLst>
                </p14:cNvPr>
                <p14:cNvContentPartPr/>
                <p14:nvPr/>
              </p14:nvContentPartPr>
              <p14:xfrm>
                <a:off x="737234" y="3613984"/>
                <a:ext cx="81000" cy="1893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24E1C65-B32D-49EB-B91E-FB01C1B6EAC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28234" y="3605344"/>
                  <a:ext cx="98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D6A5651-AAF2-4962-B7D9-C5ADC00E85E3}"/>
                    </a:ext>
                  </a:extLst>
                </p14:cNvPr>
                <p14:cNvContentPartPr/>
                <p14:nvPr/>
              </p14:nvContentPartPr>
              <p14:xfrm>
                <a:off x="936674" y="3576184"/>
                <a:ext cx="250200" cy="2080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D6A5651-AAF2-4962-B7D9-C5ADC00E85E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28034" y="3567544"/>
                  <a:ext cx="267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67111C0-1302-41DD-AE8C-55EC2365442D}"/>
                    </a:ext>
                  </a:extLst>
                </p14:cNvPr>
                <p14:cNvContentPartPr/>
                <p14:nvPr/>
              </p14:nvContentPartPr>
              <p14:xfrm>
                <a:off x="1246634" y="3759424"/>
                <a:ext cx="16560" cy="414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67111C0-1302-41DD-AE8C-55EC2365442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237994" y="3750784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1B609E5-D5BF-4D29-A385-858E1952BB6D}"/>
                    </a:ext>
                  </a:extLst>
                </p14:cNvPr>
                <p14:cNvContentPartPr/>
                <p14:nvPr/>
              </p14:nvContentPartPr>
              <p14:xfrm>
                <a:off x="1433834" y="3583024"/>
                <a:ext cx="221040" cy="2426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1B609E5-D5BF-4D29-A385-858E1952BB6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425194" y="3574384"/>
                  <a:ext cx="238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005DD07-EFC5-4E70-A730-07B73F95AB46}"/>
                    </a:ext>
                  </a:extLst>
                </p14:cNvPr>
                <p14:cNvContentPartPr/>
                <p14:nvPr/>
              </p14:nvContentPartPr>
              <p14:xfrm>
                <a:off x="1891034" y="3545584"/>
                <a:ext cx="144000" cy="2588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005DD07-EFC5-4E70-A730-07B73F95AB4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882394" y="3536584"/>
                  <a:ext cx="161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7DEB53E-50B5-4DAF-AC95-C70194E98B81}"/>
                    </a:ext>
                  </a:extLst>
                </p14:cNvPr>
                <p14:cNvContentPartPr/>
                <p14:nvPr/>
              </p14:nvContentPartPr>
              <p14:xfrm>
                <a:off x="1912634" y="3547024"/>
                <a:ext cx="331200" cy="1983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7DEB53E-50B5-4DAF-AC95-C70194E98B8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903634" y="3538024"/>
                  <a:ext cx="348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A53C8B8-DA41-441A-AAE5-A9212CFEF4DB}"/>
                    </a:ext>
                  </a:extLst>
                </p14:cNvPr>
                <p14:cNvContentPartPr/>
                <p14:nvPr/>
              </p14:nvContentPartPr>
              <p14:xfrm>
                <a:off x="1933154" y="3722344"/>
                <a:ext cx="208440" cy="1116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A53C8B8-DA41-441A-AAE5-A9212CFEF4D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924514" y="3713704"/>
                  <a:ext cx="226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B5D7F83-52C4-4186-B159-F9C1F8A1A0E4}"/>
                    </a:ext>
                  </a:extLst>
                </p14:cNvPr>
                <p14:cNvContentPartPr/>
                <p14:nvPr/>
              </p14:nvContentPartPr>
              <p14:xfrm>
                <a:off x="2279114" y="3502744"/>
                <a:ext cx="450000" cy="316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B5D7F83-52C4-4186-B159-F9C1F8A1A0E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270114" y="3494104"/>
                  <a:ext cx="4676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260C263-6BB0-46DA-8767-992AD7DF625F}"/>
                    </a:ext>
                  </a:extLst>
                </p14:cNvPr>
                <p14:cNvContentPartPr/>
                <p14:nvPr/>
              </p14:nvContentPartPr>
              <p14:xfrm>
                <a:off x="2647754" y="3647464"/>
                <a:ext cx="403560" cy="1530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260C263-6BB0-46DA-8767-992AD7DF625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638754" y="3638824"/>
                  <a:ext cx="421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FE5CBA3-EA16-440F-913B-2EB1458CAD4F}"/>
                    </a:ext>
                  </a:extLst>
                </p14:cNvPr>
                <p14:cNvContentPartPr/>
                <p14:nvPr/>
              </p14:nvContentPartPr>
              <p14:xfrm>
                <a:off x="3196754" y="3804064"/>
                <a:ext cx="42120" cy="190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FE5CBA3-EA16-440F-913B-2EB1458CAD4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188114" y="3795424"/>
                  <a:ext cx="59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9FB6532-FA16-477F-8210-6133CE02F99C}"/>
                    </a:ext>
                  </a:extLst>
                </p14:cNvPr>
                <p14:cNvContentPartPr/>
                <p14:nvPr/>
              </p14:nvContentPartPr>
              <p14:xfrm>
                <a:off x="3480434" y="3520024"/>
                <a:ext cx="373680" cy="329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9FB6532-FA16-477F-8210-6133CE02F99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71794" y="3511024"/>
                  <a:ext cx="3913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BBEA495-0D22-41A9-A729-29EE279779E6}"/>
                    </a:ext>
                  </a:extLst>
                </p14:cNvPr>
                <p14:cNvContentPartPr/>
                <p14:nvPr/>
              </p14:nvContentPartPr>
              <p14:xfrm>
                <a:off x="3565394" y="3701824"/>
                <a:ext cx="236880" cy="288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BBEA495-0D22-41A9-A729-29EE279779E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556394" y="3693184"/>
                  <a:ext cx="254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B207A0F-5D73-4666-B492-966B9EF05A57}"/>
                    </a:ext>
                  </a:extLst>
                </p14:cNvPr>
                <p14:cNvContentPartPr/>
                <p14:nvPr/>
              </p14:nvContentPartPr>
              <p14:xfrm>
                <a:off x="3897314" y="3674104"/>
                <a:ext cx="186480" cy="1371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B207A0F-5D73-4666-B492-966B9EF05A5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888674" y="3665464"/>
                  <a:ext cx="204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F9A7E6D-41A2-4D6D-9230-93F45B0731FE}"/>
                    </a:ext>
                  </a:extLst>
                </p14:cNvPr>
                <p14:cNvContentPartPr/>
                <p14:nvPr/>
              </p14:nvContentPartPr>
              <p14:xfrm>
                <a:off x="4368194" y="3611104"/>
                <a:ext cx="221400" cy="203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F9A7E6D-41A2-4D6D-9230-93F45B0731F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359554" y="3602464"/>
                  <a:ext cx="239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773F87A-C402-4187-95E1-2AA7E95AA72D}"/>
                    </a:ext>
                  </a:extLst>
                </p14:cNvPr>
                <p14:cNvContentPartPr/>
                <p14:nvPr/>
              </p14:nvContentPartPr>
              <p14:xfrm>
                <a:off x="4610834" y="3612904"/>
                <a:ext cx="219600" cy="1674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773F87A-C402-4187-95E1-2AA7E95AA72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602194" y="3604264"/>
                  <a:ext cx="237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F030D2C-9FB8-44A4-9E92-790344AF9A08}"/>
                    </a:ext>
                  </a:extLst>
                </p14:cNvPr>
                <p14:cNvContentPartPr/>
                <p14:nvPr/>
              </p14:nvContentPartPr>
              <p14:xfrm>
                <a:off x="4769954" y="3630184"/>
                <a:ext cx="317160" cy="5709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F030D2C-9FB8-44A4-9E92-790344AF9A0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761314" y="3621544"/>
                  <a:ext cx="33480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4E17C65-2234-4BB0-ACAC-10A8409BCFE8}"/>
                    </a:ext>
                  </a:extLst>
                </p14:cNvPr>
                <p14:cNvContentPartPr/>
                <p14:nvPr/>
              </p14:nvContentPartPr>
              <p14:xfrm>
                <a:off x="5181074" y="3648544"/>
                <a:ext cx="51840" cy="810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4E17C65-2234-4BB0-ACAC-10A8409BCFE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172074" y="3639544"/>
                  <a:ext cx="69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09F3163-F302-4371-82B5-01074899D481}"/>
                    </a:ext>
                  </a:extLst>
                </p14:cNvPr>
                <p14:cNvContentPartPr/>
                <p14:nvPr/>
              </p14:nvContentPartPr>
              <p14:xfrm>
                <a:off x="5266754" y="3593824"/>
                <a:ext cx="161280" cy="1350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09F3163-F302-4371-82B5-01074899D48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258114" y="3585184"/>
                  <a:ext cx="178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F626820-7476-4C03-A164-494AF0DE8A88}"/>
                    </a:ext>
                  </a:extLst>
                </p14:cNvPr>
                <p14:cNvContentPartPr/>
                <p14:nvPr/>
              </p14:nvContentPartPr>
              <p14:xfrm>
                <a:off x="5483114" y="3595264"/>
                <a:ext cx="200160" cy="1605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F626820-7476-4C03-A164-494AF0DE8A8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474474" y="3586624"/>
                  <a:ext cx="217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962F80B-215D-48B8-BF1F-DEB792E699DB}"/>
                    </a:ext>
                  </a:extLst>
                </p14:cNvPr>
                <p14:cNvContentPartPr/>
                <p14:nvPr/>
              </p14:nvContentPartPr>
              <p14:xfrm>
                <a:off x="5664554" y="3585544"/>
                <a:ext cx="198360" cy="149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962F80B-215D-48B8-BF1F-DEB792E699D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655914" y="3576904"/>
                  <a:ext cx="216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7BC7FF8-85E8-48BA-A5EF-465002FC429D}"/>
                    </a:ext>
                  </a:extLst>
                </p14:cNvPr>
                <p14:cNvContentPartPr/>
                <p14:nvPr/>
              </p14:nvContentPartPr>
              <p14:xfrm>
                <a:off x="5908274" y="3566824"/>
                <a:ext cx="278280" cy="198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7BC7FF8-85E8-48BA-A5EF-465002FC429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899274" y="3558184"/>
                  <a:ext cx="295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72482D2-558A-490A-AEB4-DFC7280A0EBF}"/>
                    </a:ext>
                  </a:extLst>
                </p14:cNvPr>
                <p14:cNvContentPartPr/>
                <p14:nvPr/>
              </p14:nvContentPartPr>
              <p14:xfrm>
                <a:off x="5283674" y="3464944"/>
                <a:ext cx="22320" cy="198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72482D2-558A-490A-AEB4-DFC7280A0EB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275034" y="3455944"/>
                  <a:ext cx="39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4D35FA6-5C00-4841-AD83-DA516FA75D04}"/>
                    </a:ext>
                  </a:extLst>
                </p14:cNvPr>
                <p14:cNvContentPartPr/>
                <p14:nvPr/>
              </p14:nvContentPartPr>
              <p14:xfrm>
                <a:off x="6403634" y="3551344"/>
                <a:ext cx="297360" cy="1951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4D35FA6-5C00-4841-AD83-DA516FA75D0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394634" y="3542704"/>
                  <a:ext cx="315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4C175CC-1E42-4B43-A554-163EBC30C3C7}"/>
                    </a:ext>
                  </a:extLst>
                </p14:cNvPr>
                <p14:cNvContentPartPr/>
                <p14:nvPr/>
              </p14:nvContentPartPr>
              <p14:xfrm>
                <a:off x="6824834" y="3351544"/>
                <a:ext cx="268560" cy="377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4C175CC-1E42-4B43-A554-163EBC30C3C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815834" y="3342904"/>
                  <a:ext cx="286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AE20A04-5476-455B-A61E-F59E6C51D9A9}"/>
                    </a:ext>
                  </a:extLst>
                </p14:cNvPr>
                <p14:cNvContentPartPr/>
                <p14:nvPr/>
              </p14:nvContentPartPr>
              <p14:xfrm>
                <a:off x="6976394" y="3580504"/>
                <a:ext cx="201600" cy="1490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AE20A04-5476-455B-A61E-F59E6C51D9A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967394" y="3571504"/>
                  <a:ext cx="21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D04FCD8-E739-453A-B1F9-9BDE8227A901}"/>
                    </a:ext>
                  </a:extLst>
                </p14:cNvPr>
                <p14:cNvContentPartPr/>
                <p14:nvPr/>
              </p14:nvContentPartPr>
              <p14:xfrm>
                <a:off x="7272314" y="3519664"/>
                <a:ext cx="174960" cy="2127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D04FCD8-E739-453A-B1F9-9BDE8227A90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263674" y="3511024"/>
                  <a:ext cx="192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7657234-A5D7-4BA3-8472-B781B9456AC2}"/>
                    </a:ext>
                  </a:extLst>
                </p14:cNvPr>
                <p14:cNvContentPartPr/>
                <p14:nvPr/>
              </p14:nvContentPartPr>
              <p14:xfrm>
                <a:off x="7398674" y="3592744"/>
                <a:ext cx="271800" cy="125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7657234-A5D7-4BA3-8472-B781B9456AC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389674" y="3583744"/>
                  <a:ext cx="289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60C8E56-0028-48D3-97B3-39C1058EDBA6}"/>
                    </a:ext>
                  </a:extLst>
                </p14:cNvPr>
                <p14:cNvContentPartPr/>
                <p14:nvPr/>
              </p14:nvContentPartPr>
              <p14:xfrm>
                <a:off x="7746074" y="3513904"/>
                <a:ext cx="196560" cy="234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60C8E56-0028-48D3-97B3-39C1058EDBA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737074" y="3504904"/>
                  <a:ext cx="214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18D07FD-C1DC-4AC5-9F5F-4D07562B1AE0}"/>
                    </a:ext>
                  </a:extLst>
                </p14:cNvPr>
                <p14:cNvContentPartPr/>
                <p14:nvPr/>
              </p14:nvContentPartPr>
              <p14:xfrm>
                <a:off x="445994" y="4297984"/>
                <a:ext cx="368280" cy="1882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18D07FD-C1DC-4AC5-9F5F-4D07562B1AE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36994" y="4289344"/>
                  <a:ext cx="385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81E38AE-12BC-49E0-AFC6-0BB0B6E08799}"/>
                    </a:ext>
                  </a:extLst>
                </p14:cNvPr>
                <p14:cNvContentPartPr/>
                <p14:nvPr/>
              </p14:nvContentPartPr>
              <p14:xfrm>
                <a:off x="826514" y="4276744"/>
                <a:ext cx="240120" cy="2210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81E38AE-12BC-49E0-AFC6-0BB0B6E0879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17874" y="4267744"/>
                  <a:ext cx="257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AAC9ED4-8729-4DB2-A66B-1B0D2ED2A1B5}"/>
                    </a:ext>
                  </a:extLst>
                </p14:cNvPr>
                <p14:cNvContentPartPr/>
                <p14:nvPr/>
              </p14:nvContentPartPr>
              <p14:xfrm>
                <a:off x="1248074" y="4005664"/>
                <a:ext cx="222480" cy="4669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AAC9ED4-8729-4DB2-A66B-1B0D2ED2A1B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239434" y="3997024"/>
                  <a:ext cx="2401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FA887A2-EDF9-442C-A6B4-0A5CCF947369}"/>
                    </a:ext>
                  </a:extLst>
                </p14:cNvPr>
                <p14:cNvContentPartPr/>
                <p14:nvPr/>
              </p14:nvContentPartPr>
              <p14:xfrm>
                <a:off x="1216754" y="4235704"/>
                <a:ext cx="229320" cy="453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FA887A2-EDF9-442C-A6B4-0A5CCF94736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208114" y="4227064"/>
                  <a:ext cx="246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D8DFE64-F414-4E91-BDBA-8C34A1002F57}"/>
                    </a:ext>
                  </a:extLst>
                </p14:cNvPr>
                <p14:cNvContentPartPr/>
                <p14:nvPr/>
              </p14:nvContentPartPr>
              <p14:xfrm>
                <a:off x="1492874" y="3993424"/>
                <a:ext cx="230040" cy="4503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D8DFE64-F414-4E91-BDBA-8C34A1002F5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483874" y="3984784"/>
                  <a:ext cx="2476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84A87FA-BD26-4104-9E4B-426A1CE6AE45}"/>
                    </a:ext>
                  </a:extLst>
                </p14:cNvPr>
                <p14:cNvContentPartPr/>
                <p14:nvPr/>
              </p14:nvContentPartPr>
              <p14:xfrm>
                <a:off x="1738034" y="4267384"/>
                <a:ext cx="124560" cy="1774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84A87FA-BD26-4104-9E4B-426A1CE6AE4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729394" y="4258744"/>
                  <a:ext cx="142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6E17FA5-1038-44D4-9FDB-C91F9276E7CF}"/>
                    </a:ext>
                  </a:extLst>
                </p14:cNvPr>
                <p14:cNvContentPartPr/>
                <p14:nvPr/>
              </p14:nvContentPartPr>
              <p14:xfrm>
                <a:off x="1927754" y="4224184"/>
                <a:ext cx="202320" cy="1890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6E17FA5-1038-44D4-9FDB-C91F9276E7C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919114" y="4215184"/>
                  <a:ext cx="219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34C0B04-9594-492E-85EC-1D4D9B78123D}"/>
                    </a:ext>
                  </a:extLst>
                </p14:cNvPr>
                <p14:cNvContentPartPr/>
                <p14:nvPr/>
              </p14:nvContentPartPr>
              <p14:xfrm>
                <a:off x="2058074" y="4029784"/>
                <a:ext cx="154800" cy="3578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34C0B04-9594-492E-85EC-1D4D9B78123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049074" y="4020784"/>
                  <a:ext cx="1724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BA8F551-BF3F-4062-BE4F-44ACD8FB8EEB}"/>
                    </a:ext>
                  </a:extLst>
                </p14:cNvPr>
                <p14:cNvContentPartPr/>
                <p14:nvPr/>
              </p14:nvContentPartPr>
              <p14:xfrm>
                <a:off x="2532914" y="4263064"/>
                <a:ext cx="67680" cy="1605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BA8F551-BF3F-4062-BE4F-44ACD8FB8EE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524274" y="4254064"/>
                  <a:ext cx="85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23D16A5-B819-4FEF-B778-1FC375065ED8}"/>
                    </a:ext>
                  </a:extLst>
                </p14:cNvPr>
                <p14:cNvContentPartPr/>
                <p14:nvPr/>
              </p14:nvContentPartPr>
              <p14:xfrm>
                <a:off x="2722274" y="4092424"/>
                <a:ext cx="360" cy="3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23D16A5-B819-4FEF-B778-1FC375065E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13634" y="40834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46A229E-9F5C-42F1-8CFF-353C5C817A29}"/>
                    </a:ext>
                  </a:extLst>
                </p14:cNvPr>
                <p14:cNvContentPartPr/>
                <p14:nvPr/>
              </p14:nvContentPartPr>
              <p14:xfrm>
                <a:off x="2688074" y="4173784"/>
                <a:ext cx="257760" cy="2617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46A229E-9F5C-42F1-8CFF-353C5C817A2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679434" y="4165144"/>
                  <a:ext cx="2754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5A866C7-BF85-457F-A67C-9FAF0D7DD273}"/>
                    </a:ext>
                  </a:extLst>
                </p14:cNvPr>
                <p14:cNvContentPartPr/>
                <p14:nvPr/>
              </p14:nvContentPartPr>
              <p14:xfrm>
                <a:off x="3313034" y="4186744"/>
                <a:ext cx="259200" cy="2174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5A866C7-BF85-457F-A67C-9FAF0D7DD273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304034" y="4177744"/>
                  <a:ext cx="276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C99691B-C62B-40B0-832E-68F84DC6C600}"/>
                    </a:ext>
                  </a:extLst>
                </p14:cNvPr>
                <p14:cNvContentPartPr/>
                <p14:nvPr/>
              </p14:nvContentPartPr>
              <p14:xfrm>
                <a:off x="3570434" y="4209064"/>
                <a:ext cx="227520" cy="1872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C99691B-C62B-40B0-832E-68F84DC6C60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561434" y="4200424"/>
                  <a:ext cx="245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4C6BB6B-FBC0-4668-B045-A00BE3D66EED}"/>
                    </a:ext>
                  </a:extLst>
                </p14:cNvPr>
                <p14:cNvContentPartPr/>
                <p14:nvPr/>
              </p14:nvContentPartPr>
              <p14:xfrm>
                <a:off x="3928634" y="3961744"/>
                <a:ext cx="255240" cy="4449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4C6BB6B-FBC0-4668-B045-A00BE3D66EE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919994" y="3953104"/>
                  <a:ext cx="2728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21D7039-D399-4275-BBB5-11B53AC2CD90}"/>
                    </a:ext>
                  </a:extLst>
                </p14:cNvPr>
                <p14:cNvContentPartPr/>
                <p14:nvPr/>
              </p14:nvContentPartPr>
              <p14:xfrm>
                <a:off x="4258754" y="4225984"/>
                <a:ext cx="60120" cy="162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21D7039-D399-4275-BBB5-11B53AC2CD9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250114" y="4217344"/>
                  <a:ext cx="77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658CB69-20A4-4FF0-AD8D-178FB7F8F7E3}"/>
                    </a:ext>
                  </a:extLst>
                </p14:cNvPr>
                <p14:cNvContentPartPr/>
                <p14:nvPr/>
              </p14:nvContentPartPr>
              <p14:xfrm>
                <a:off x="4506434" y="4020064"/>
                <a:ext cx="7560" cy="255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658CB69-20A4-4FF0-AD8D-178FB7F8F7E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497434" y="4011064"/>
                  <a:ext cx="25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39654BC-C112-452E-8CF9-7506C4C84961}"/>
                    </a:ext>
                  </a:extLst>
                </p14:cNvPr>
                <p14:cNvContentPartPr/>
                <p14:nvPr/>
              </p14:nvContentPartPr>
              <p14:xfrm>
                <a:off x="4366034" y="4199704"/>
                <a:ext cx="217440" cy="1666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39654BC-C112-452E-8CF9-7506C4C8496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357034" y="4190704"/>
                  <a:ext cx="235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9F1F522-0CAF-4688-9E14-96537C4F41AD}"/>
                    </a:ext>
                  </a:extLst>
                </p14:cNvPr>
                <p14:cNvContentPartPr/>
                <p14:nvPr/>
              </p14:nvContentPartPr>
              <p14:xfrm>
                <a:off x="4616234" y="4145344"/>
                <a:ext cx="207720" cy="2502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9F1F522-0CAF-4688-9E14-96537C4F41A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607234" y="4136344"/>
                  <a:ext cx="225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EC2E6AB-33C2-441D-BC72-F95DBEDBB067}"/>
                    </a:ext>
                  </a:extLst>
                </p14:cNvPr>
                <p14:cNvContentPartPr/>
                <p14:nvPr/>
              </p14:nvContentPartPr>
              <p14:xfrm>
                <a:off x="4846994" y="4175944"/>
                <a:ext cx="223920" cy="1616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EC2E6AB-33C2-441D-BC72-F95DBEDBB06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838354" y="4166944"/>
                  <a:ext cx="241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848CB75-8AF6-4612-B276-3671BD745DB5}"/>
                    </a:ext>
                  </a:extLst>
                </p14:cNvPr>
                <p14:cNvContentPartPr/>
                <p14:nvPr/>
              </p14:nvContentPartPr>
              <p14:xfrm>
                <a:off x="5085674" y="4147144"/>
                <a:ext cx="252720" cy="2318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848CB75-8AF6-4612-B276-3671BD745DB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077034" y="4138144"/>
                  <a:ext cx="270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BAE9F15-3262-4963-8A6C-397979B468CD}"/>
                    </a:ext>
                  </a:extLst>
                </p14:cNvPr>
                <p14:cNvContentPartPr/>
                <p14:nvPr/>
              </p14:nvContentPartPr>
              <p14:xfrm>
                <a:off x="5288714" y="3889384"/>
                <a:ext cx="202680" cy="4316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BAE9F15-3262-4963-8A6C-397979B468C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280074" y="3880744"/>
                  <a:ext cx="2203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4A39F5C-4EA9-44CA-A569-53FEFF73BC08}"/>
                    </a:ext>
                  </a:extLst>
                </p14:cNvPr>
                <p14:cNvContentPartPr/>
                <p14:nvPr/>
              </p14:nvContentPartPr>
              <p14:xfrm>
                <a:off x="6757874" y="4142824"/>
                <a:ext cx="181800" cy="1558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4A39F5C-4EA9-44CA-A569-53FEFF73BC08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749234" y="4134184"/>
                  <a:ext cx="199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C6ABE2E-C095-44C7-9019-9B02BA832C3C}"/>
                    </a:ext>
                  </a:extLst>
                </p14:cNvPr>
                <p14:cNvContentPartPr/>
                <p14:nvPr/>
              </p14:nvContentPartPr>
              <p14:xfrm>
                <a:off x="7068914" y="3874624"/>
                <a:ext cx="253800" cy="423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C6ABE2E-C095-44C7-9019-9B02BA832C3C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060274" y="3865624"/>
                  <a:ext cx="2714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725127B-9A6E-4FE6-873A-6E35D1766794}"/>
                    </a:ext>
                  </a:extLst>
                </p14:cNvPr>
                <p14:cNvContentPartPr/>
                <p14:nvPr/>
              </p14:nvContentPartPr>
              <p14:xfrm>
                <a:off x="7006994" y="4083424"/>
                <a:ext cx="271800" cy="133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725127B-9A6E-4FE6-873A-6E35D176679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997994" y="4074424"/>
                  <a:ext cx="289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241C980-4CD9-4BF9-BACE-F192A6306F22}"/>
                    </a:ext>
                  </a:extLst>
                </p14:cNvPr>
                <p14:cNvContentPartPr/>
                <p14:nvPr/>
              </p14:nvContentPartPr>
              <p14:xfrm>
                <a:off x="7290674" y="3862744"/>
                <a:ext cx="206280" cy="4071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241C980-4CD9-4BF9-BACE-F192A6306F2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282034" y="3854104"/>
                  <a:ext cx="2239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0A77BAB-56EF-40A5-98CA-805B99DC3780}"/>
                    </a:ext>
                  </a:extLst>
                </p14:cNvPr>
                <p14:cNvContentPartPr/>
                <p14:nvPr/>
              </p14:nvContentPartPr>
              <p14:xfrm>
                <a:off x="7543394" y="4105744"/>
                <a:ext cx="158400" cy="1440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0A77BAB-56EF-40A5-98CA-805B99DC3780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534394" y="4096744"/>
                  <a:ext cx="176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52041FC-278D-4E38-9C07-468BAA740826}"/>
                    </a:ext>
                  </a:extLst>
                </p14:cNvPr>
                <p14:cNvContentPartPr/>
                <p14:nvPr/>
              </p14:nvContentPartPr>
              <p14:xfrm>
                <a:off x="7711514" y="4089904"/>
                <a:ext cx="254520" cy="1864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52041FC-278D-4E38-9C07-468BAA74082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702514" y="4080904"/>
                  <a:ext cx="272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86038C0-A267-4FA3-A37A-D91353C72F6D}"/>
                    </a:ext>
                  </a:extLst>
                </p14:cNvPr>
                <p14:cNvContentPartPr/>
                <p14:nvPr/>
              </p14:nvContentPartPr>
              <p14:xfrm>
                <a:off x="5382674" y="4340464"/>
                <a:ext cx="161280" cy="2325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86038C0-A267-4FA3-A37A-D91353C72F6D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373674" y="4331824"/>
                  <a:ext cx="178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5EBF4D0-A2EC-432E-8721-F9E7DB4B771E}"/>
                    </a:ext>
                  </a:extLst>
                </p14:cNvPr>
                <p14:cNvContentPartPr/>
                <p14:nvPr/>
              </p14:nvContentPartPr>
              <p14:xfrm>
                <a:off x="5829434" y="4197544"/>
                <a:ext cx="57600" cy="1033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5EBF4D0-A2EC-432E-8721-F9E7DB4B771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820794" y="4188904"/>
                  <a:ext cx="75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564238D-A6B8-448C-ABA5-12844B526DAD}"/>
                    </a:ext>
                  </a:extLst>
                </p14:cNvPr>
                <p14:cNvContentPartPr/>
                <p14:nvPr/>
              </p14:nvContentPartPr>
              <p14:xfrm>
                <a:off x="5937434" y="4007104"/>
                <a:ext cx="67680" cy="396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564238D-A6B8-448C-ABA5-12844B526DA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928434" y="3998104"/>
                  <a:ext cx="85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3755EDD-6F2A-430C-8A33-44818335E30E}"/>
                    </a:ext>
                  </a:extLst>
                </p14:cNvPr>
                <p14:cNvContentPartPr/>
                <p14:nvPr/>
              </p14:nvContentPartPr>
              <p14:xfrm>
                <a:off x="8363114" y="3270904"/>
                <a:ext cx="279720" cy="485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3755EDD-6F2A-430C-8A33-44818335E30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354114" y="3261904"/>
                  <a:ext cx="2973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5B12AEB-728E-4681-91FE-0785EA65B160}"/>
                    </a:ext>
                  </a:extLst>
                </p14:cNvPr>
                <p14:cNvContentPartPr/>
                <p14:nvPr/>
              </p14:nvContentPartPr>
              <p14:xfrm>
                <a:off x="8289314" y="3485464"/>
                <a:ext cx="397800" cy="597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5B12AEB-728E-4681-91FE-0785EA65B16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280314" y="3476464"/>
                  <a:ext cx="415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2A19F73-2B3B-4373-BCB3-F5373D209696}"/>
                    </a:ext>
                  </a:extLst>
                </p14:cNvPr>
                <p14:cNvContentPartPr/>
                <p14:nvPr/>
              </p14:nvContentPartPr>
              <p14:xfrm>
                <a:off x="8688914" y="3210064"/>
                <a:ext cx="278640" cy="4978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2A19F73-2B3B-4373-BCB3-F5373D20969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680274" y="3201424"/>
                  <a:ext cx="2962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0F785CD-2DD9-46E8-B397-110232D5F49E}"/>
                    </a:ext>
                  </a:extLst>
                </p14:cNvPr>
                <p14:cNvContentPartPr/>
                <p14:nvPr/>
              </p14:nvContentPartPr>
              <p14:xfrm>
                <a:off x="8986994" y="3574384"/>
                <a:ext cx="111960" cy="118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0F785CD-2DD9-46E8-B397-110232D5F49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977994" y="3565744"/>
                  <a:ext cx="129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F50846C-047E-40A3-B674-2C4B48D14B57}"/>
                    </a:ext>
                  </a:extLst>
                </p14:cNvPr>
                <p14:cNvContentPartPr/>
                <p14:nvPr/>
              </p14:nvContentPartPr>
              <p14:xfrm>
                <a:off x="9271754" y="3269104"/>
                <a:ext cx="214920" cy="4075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F50846C-047E-40A3-B674-2C4B48D14B57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262754" y="3260104"/>
                  <a:ext cx="2325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391A776-410F-4E91-995A-19ED928A0ECE}"/>
                    </a:ext>
                  </a:extLst>
                </p14:cNvPr>
                <p14:cNvContentPartPr/>
                <p14:nvPr/>
              </p14:nvContentPartPr>
              <p14:xfrm>
                <a:off x="9192914" y="3457024"/>
                <a:ext cx="376560" cy="824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391A776-410F-4E91-995A-19ED928A0EC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183914" y="3448024"/>
                  <a:ext cx="394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7B0B932-08A4-42AA-A748-923C048624BF}"/>
                    </a:ext>
                  </a:extLst>
                </p14:cNvPr>
                <p14:cNvContentPartPr/>
                <p14:nvPr/>
              </p14:nvContentPartPr>
              <p14:xfrm>
                <a:off x="9655514" y="3275944"/>
                <a:ext cx="349920" cy="416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7B0B932-08A4-42AA-A748-923C048624B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646874" y="3267304"/>
                  <a:ext cx="367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BC71C9C-D5A0-4AA2-8E65-DE36F4A0FDCD}"/>
                    </a:ext>
                  </a:extLst>
                </p14:cNvPr>
                <p14:cNvContentPartPr/>
                <p14:nvPr/>
              </p14:nvContentPartPr>
              <p14:xfrm>
                <a:off x="10014074" y="3234544"/>
                <a:ext cx="280080" cy="4215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BC71C9C-D5A0-4AA2-8E65-DE36F4A0FDC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005074" y="3225904"/>
                  <a:ext cx="2977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045C80A-BD2C-4B74-850E-F9CB758142BD}"/>
                    </a:ext>
                  </a:extLst>
                </p14:cNvPr>
                <p14:cNvContentPartPr/>
                <p14:nvPr/>
              </p14:nvContentPartPr>
              <p14:xfrm>
                <a:off x="10256354" y="3495184"/>
                <a:ext cx="339480" cy="197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045C80A-BD2C-4B74-850E-F9CB758142B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247354" y="3486544"/>
                  <a:ext cx="357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964ADAA-1AA3-43E2-879F-96013D222931}"/>
                    </a:ext>
                  </a:extLst>
                </p14:cNvPr>
                <p14:cNvContentPartPr/>
                <p14:nvPr/>
              </p14:nvContentPartPr>
              <p14:xfrm>
                <a:off x="8215154" y="4031584"/>
                <a:ext cx="318240" cy="2217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964ADAA-1AA3-43E2-879F-96013D22293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206154" y="4022944"/>
                  <a:ext cx="335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D4B22D0-E7D7-4501-80AC-B4400F422DA1}"/>
                    </a:ext>
                  </a:extLst>
                </p14:cNvPr>
                <p14:cNvContentPartPr/>
                <p14:nvPr/>
              </p14:nvContentPartPr>
              <p14:xfrm>
                <a:off x="8588474" y="4078024"/>
                <a:ext cx="132840" cy="1616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D4B22D0-E7D7-4501-80AC-B4400F422DA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579474" y="4069384"/>
                  <a:ext cx="150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4B21E7B-78B2-485E-8CCF-038CB0BD2369}"/>
                    </a:ext>
                  </a:extLst>
                </p14:cNvPr>
                <p14:cNvContentPartPr/>
                <p14:nvPr/>
              </p14:nvContentPartPr>
              <p14:xfrm>
                <a:off x="8839394" y="4074064"/>
                <a:ext cx="413640" cy="1735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4B21E7B-78B2-485E-8CCF-038CB0BD236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830394" y="4065064"/>
                  <a:ext cx="431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FD6A3BD-EC05-4617-80F9-E38A5F22CD23}"/>
                    </a:ext>
                  </a:extLst>
                </p14:cNvPr>
                <p14:cNvContentPartPr/>
                <p14:nvPr/>
              </p14:nvContentPartPr>
              <p14:xfrm>
                <a:off x="9192194" y="3850144"/>
                <a:ext cx="211680" cy="3866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FD6A3BD-EC05-4617-80F9-E38A5F22CD2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183554" y="3841144"/>
                  <a:ext cx="2293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0657976-39BC-4C85-9F2E-FA51B9F1DFB6}"/>
                    </a:ext>
                  </a:extLst>
                </p14:cNvPr>
                <p14:cNvContentPartPr/>
                <p14:nvPr/>
              </p14:nvContentPartPr>
              <p14:xfrm>
                <a:off x="9345554" y="4021504"/>
                <a:ext cx="220680" cy="2516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0657976-39BC-4C85-9F2E-FA51B9F1DFB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336554" y="4012864"/>
                  <a:ext cx="238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CD938D9C-D7D0-4E2D-973D-27BCDAAD961E}"/>
                    </a:ext>
                  </a:extLst>
                </p14:cNvPr>
                <p14:cNvContentPartPr/>
                <p14:nvPr/>
              </p14:nvContentPartPr>
              <p14:xfrm>
                <a:off x="9653714" y="4259824"/>
                <a:ext cx="142200" cy="2044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CD938D9C-D7D0-4E2D-973D-27BCDAAD961E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9645074" y="4250824"/>
                  <a:ext cx="159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12AB26E-DEF4-4FBC-92F9-18F8708201D8}"/>
                    </a:ext>
                  </a:extLst>
                </p14:cNvPr>
                <p14:cNvContentPartPr/>
                <p14:nvPr/>
              </p14:nvContentPartPr>
              <p14:xfrm>
                <a:off x="9987794" y="3853384"/>
                <a:ext cx="227880" cy="4618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12AB26E-DEF4-4FBC-92F9-18F8708201D8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979154" y="3844384"/>
                  <a:ext cx="2455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11B2FB8-6324-4B07-85D7-2AA40A819DC2}"/>
                    </a:ext>
                  </a:extLst>
                </p14:cNvPr>
                <p14:cNvContentPartPr/>
                <p14:nvPr/>
              </p14:nvContentPartPr>
              <p14:xfrm>
                <a:off x="9890234" y="4060744"/>
                <a:ext cx="370800" cy="500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11B2FB8-6324-4B07-85D7-2AA40A819DC2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881594" y="4051744"/>
                  <a:ext cx="388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2925311-DF27-4920-9B4E-BE1F1E8B7040}"/>
                    </a:ext>
                  </a:extLst>
                </p14:cNvPr>
                <p14:cNvContentPartPr/>
                <p14:nvPr/>
              </p14:nvContentPartPr>
              <p14:xfrm>
                <a:off x="10226114" y="3817024"/>
                <a:ext cx="250920" cy="4316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2925311-DF27-4920-9B4E-BE1F1E8B704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217114" y="3808024"/>
                  <a:ext cx="2685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817CAF1-6B68-46E1-AC8D-6D25CC5AD27C}"/>
                    </a:ext>
                  </a:extLst>
                </p14:cNvPr>
                <p14:cNvContentPartPr/>
                <p14:nvPr/>
              </p14:nvContentPartPr>
              <p14:xfrm>
                <a:off x="10431674" y="4127344"/>
                <a:ext cx="204120" cy="1224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817CAF1-6B68-46E1-AC8D-6D25CC5AD27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422674" y="4118704"/>
                  <a:ext cx="221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AE892B8-F00C-466E-BC10-91FD46240CEC}"/>
                    </a:ext>
                  </a:extLst>
                </p14:cNvPr>
                <p14:cNvContentPartPr/>
                <p14:nvPr/>
              </p14:nvContentPartPr>
              <p14:xfrm>
                <a:off x="10772594" y="3768064"/>
                <a:ext cx="266040" cy="4474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AE892B8-F00C-466E-BC10-91FD46240CE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63594" y="3759424"/>
                  <a:ext cx="2836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64C78DD-D18C-46D4-BBCB-FF2CCC542EB3}"/>
                    </a:ext>
                  </a:extLst>
                </p14:cNvPr>
                <p14:cNvContentPartPr/>
                <p14:nvPr/>
              </p14:nvContentPartPr>
              <p14:xfrm>
                <a:off x="10650914" y="4068304"/>
                <a:ext cx="248040" cy="367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64C78DD-D18C-46D4-BBCB-FF2CCC542EB3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0642274" y="4059664"/>
                  <a:ext cx="265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2475B84-8C2F-4BC8-A599-C29162BBB8A2}"/>
                    </a:ext>
                  </a:extLst>
                </p14:cNvPr>
                <p14:cNvContentPartPr/>
                <p14:nvPr/>
              </p14:nvContentPartPr>
              <p14:xfrm>
                <a:off x="11051954" y="3783904"/>
                <a:ext cx="484200" cy="4406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2475B84-8C2F-4BC8-A599-C29162BBB8A2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1042954" y="3775264"/>
                  <a:ext cx="5018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8527483-5080-447D-B8A1-8CD1C350C5CC}"/>
                    </a:ext>
                  </a:extLst>
                </p14:cNvPr>
                <p14:cNvContentPartPr/>
                <p14:nvPr/>
              </p14:nvContentPartPr>
              <p14:xfrm>
                <a:off x="11415554" y="3747184"/>
                <a:ext cx="269640" cy="4525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8527483-5080-447D-B8A1-8CD1C350C5CC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1406554" y="3738544"/>
                  <a:ext cx="2872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7705E67-5C13-4418-945B-19C139BEE44F}"/>
                    </a:ext>
                  </a:extLst>
                </p14:cNvPr>
                <p14:cNvContentPartPr/>
                <p14:nvPr/>
              </p14:nvContentPartPr>
              <p14:xfrm>
                <a:off x="11634434" y="4059664"/>
                <a:ext cx="192600" cy="1972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7705E67-5C13-4418-945B-19C139BEE44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1625434" y="4050664"/>
                  <a:ext cx="210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7BB4563-1174-4E4C-B398-0C43837D2D8A}"/>
                    </a:ext>
                  </a:extLst>
                </p14:cNvPr>
                <p14:cNvContentPartPr/>
                <p14:nvPr/>
              </p14:nvContentPartPr>
              <p14:xfrm>
                <a:off x="539594" y="4895584"/>
                <a:ext cx="443880" cy="2106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7BB4563-1174-4E4C-B398-0C43837D2D8A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30594" y="4886944"/>
                  <a:ext cx="461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A9CBEFF-B2C3-43D3-BAA2-CBF16E146E36}"/>
                    </a:ext>
                  </a:extLst>
                </p14:cNvPr>
                <p14:cNvContentPartPr/>
                <p14:nvPr/>
              </p14:nvContentPartPr>
              <p14:xfrm>
                <a:off x="978434" y="4868224"/>
                <a:ext cx="306720" cy="2361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A9CBEFF-B2C3-43D3-BAA2-CBF16E146E3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69794" y="4859584"/>
                  <a:ext cx="324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F093A70-713F-4213-9405-4ADEA04E69B8}"/>
                    </a:ext>
                  </a:extLst>
                </p14:cNvPr>
                <p14:cNvContentPartPr/>
                <p14:nvPr/>
              </p14:nvContentPartPr>
              <p14:xfrm>
                <a:off x="1227554" y="4924384"/>
                <a:ext cx="228960" cy="1684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F093A70-713F-4213-9405-4ADEA04E69B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218554" y="4915384"/>
                  <a:ext cx="246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AE478A7-2787-4782-BC59-6568F5A1B024}"/>
                    </a:ext>
                  </a:extLst>
                </p14:cNvPr>
                <p14:cNvContentPartPr/>
                <p14:nvPr/>
              </p14:nvContentPartPr>
              <p14:xfrm>
                <a:off x="1421234" y="4927264"/>
                <a:ext cx="313200" cy="2174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AE478A7-2787-4782-BC59-6568F5A1B024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412234" y="4918624"/>
                  <a:ext cx="330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6B94110-479E-4538-A0DF-3AE20125A341}"/>
                    </a:ext>
                  </a:extLst>
                </p14:cNvPr>
                <p14:cNvContentPartPr/>
                <p14:nvPr/>
              </p14:nvContentPartPr>
              <p14:xfrm>
                <a:off x="5437394" y="4699384"/>
                <a:ext cx="469800" cy="3542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6B94110-479E-4538-A0DF-3AE20125A341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428754" y="4690384"/>
                  <a:ext cx="4874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28F4EBC-E3CA-4973-8846-2F914021ACF7}"/>
                    </a:ext>
                  </a:extLst>
                </p14:cNvPr>
                <p14:cNvContentPartPr/>
                <p14:nvPr/>
              </p14:nvContentPartPr>
              <p14:xfrm>
                <a:off x="5710634" y="4894144"/>
                <a:ext cx="210600" cy="1454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28F4EBC-E3CA-4973-8846-2F914021ACF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701634" y="4885144"/>
                  <a:ext cx="228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990667D-8687-47EB-B99F-534D2356377A}"/>
                    </a:ext>
                  </a:extLst>
                </p14:cNvPr>
                <p14:cNvContentPartPr/>
                <p14:nvPr/>
              </p14:nvContentPartPr>
              <p14:xfrm>
                <a:off x="5958314" y="4942024"/>
                <a:ext cx="164880" cy="1112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990667D-8687-47EB-B99F-534D2356377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949674" y="4933024"/>
                  <a:ext cx="182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76FDD30-58E1-4333-B2EC-B52D702013DE}"/>
                    </a:ext>
                  </a:extLst>
                </p14:cNvPr>
                <p14:cNvContentPartPr/>
                <p14:nvPr/>
              </p14:nvContentPartPr>
              <p14:xfrm>
                <a:off x="6555914" y="4840144"/>
                <a:ext cx="14400" cy="1515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76FDD30-58E1-4333-B2EC-B52D702013D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546914" y="4831504"/>
                  <a:ext cx="32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740702A-A28F-45D0-B51A-1237B99B89B4}"/>
                    </a:ext>
                  </a:extLst>
                </p14:cNvPr>
                <p14:cNvContentPartPr/>
                <p14:nvPr/>
              </p14:nvContentPartPr>
              <p14:xfrm>
                <a:off x="6403274" y="4749784"/>
                <a:ext cx="381600" cy="5511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740702A-A28F-45D0-B51A-1237B99B89B4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394634" y="4740784"/>
                  <a:ext cx="3992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2C3918F-ED7C-4D2E-A8FB-15F54A662863}"/>
                    </a:ext>
                  </a:extLst>
                </p14:cNvPr>
                <p14:cNvContentPartPr/>
                <p14:nvPr/>
              </p14:nvContentPartPr>
              <p14:xfrm>
                <a:off x="6728354" y="4874344"/>
                <a:ext cx="182880" cy="1890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2C3918F-ED7C-4D2E-A8FB-15F54A662863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6719354" y="4865704"/>
                  <a:ext cx="200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0117657-A97B-4166-B7E3-1915A41B07FA}"/>
                    </a:ext>
                  </a:extLst>
                </p14:cNvPr>
                <p14:cNvContentPartPr/>
                <p14:nvPr/>
              </p14:nvContentPartPr>
              <p14:xfrm>
                <a:off x="6967754" y="4836184"/>
                <a:ext cx="234000" cy="2070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0117657-A97B-4166-B7E3-1915A41B07F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959114" y="4827544"/>
                  <a:ext cx="251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C4BA1FA-C6EC-48EF-AA6C-5D01492E7C87}"/>
                    </a:ext>
                  </a:extLst>
                </p14:cNvPr>
                <p14:cNvContentPartPr/>
                <p14:nvPr/>
              </p14:nvContentPartPr>
              <p14:xfrm>
                <a:off x="7464914" y="4746184"/>
                <a:ext cx="274680" cy="2530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C4BA1FA-C6EC-48EF-AA6C-5D01492E7C87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455914" y="4737544"/>
                  <a:ext cx="292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D25DB9B-0735-435C-AF15-41C52E046C6F}"/>
                    </a:ext>
                  </a:extLst>
                </p14:cNvPr>
                <p14:cNvContentPartPr/>
                <p14:nvPr/>
              </p14:nvContentPartPr>
              <p14:xfrm>
                <a:off x="7695314" y="4818544"/>
                <a:ext cx="166320" cy="1774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D25DB9B-0735-435C-AF15-41C52E046C6F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7686674" y="4809904"/>
                  <a:ext cx="183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CCA7C013-81B4-4913-B715-49F09CAE6974}"/>
                    </a:ext>
                  </a:extLst>
                </p14:cNvPr>
                <p14:cNvContentPartPr/>
                <p14:nvPr/>
              </p14:nvContentPartPr>
              <p14:xfrm>
                <a:off x="7894754" y="4815664"/>
                <a:ext cx="245880" cy="1555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CCA7C013-81B4-4913-B715-49F09CAE6974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885754" y="4806664"/>
                  <a:ext cx="263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0470AF2-878C-4015-98AA-DB60FC5607DF}"/>
                    </a:ext>
                  </a:extLst>
                </p14:cNvPr>
                <p14:cNvContentPartPr/>
                <p14:nvPr/>
              </p14:nvContentPartPr>
              <p14:xfrm>
                <a:off x="8196434" y="4793704"/>
                <a:ext cx="150120" cy="1915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0470AF2-878C-4015-98AA-DB60FC5607DF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187794" y="4784704"/>
                  <a:ext cx="167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EA51A9E-7FD5-4E94-94F4-ADA9D54CAE7A}"/>
                    </a:ext>
                  </a:extLst>
                </p14:cNvPr>
                <p14:cNvContentPartPr/>
                <p14:nvPr/>
              </p14:nvContentPartPr>
              <p14:xfrm>
                <a:off x="8458874" y="4571944"/>
                <a:ext cx="270720" cy="4341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EA51A9E-7FD5-4E94-94F4-ADA9D54CAE7A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450234" y="4562944"/>
                  <a:ext cx="2883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B56A071-30EA-4CCF-8959-ED1D43F22DA3}"/>
                    </a:ext>
                  </a:extLst>
                </p14:cNvPr>
                <p14:cNvContentPartPr/>
                <p14:nvPr/>
              </p14:nvContentPartPr>
              <p14:xfrm>
                <a:off x="8624474" y="4803424"/>
                <a:ext cx="190080" cy="1872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B56A071-30EA-4CCF-8959-ED1D43F22DA3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615834" y="4794424"/>
                  <a:ext cx="207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F113E6D-2533-49B0-8E4D-C752E229AF1F}"/>
                    </a:ext>
                  </a:extLst>
                </p14:cNvPr>
                <p14:cNvContentPartPr/>
                <p14:nvPr/>
              </p14:nvContentPartPr>
              <p14:xfrm>
                <a:off x="8937674" y="4823224"/>
                <a:ext cx="196920" cy="1756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F113E6D-2533-49B0-8E4D-C752E229AF1F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929034" y="4814224"/>
                  <a:ext cx="214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7085155-CB2E-4AFD-A2F0-A37961202D82}"/>
                    </a:ext>
                  </a:extLst>
                </p14:cNvPr>
                <p14:cNvContentPartPr/>
                <p14:nvPr/>
              </p14:nvContentPartPr>
              <p14:xfrm>
                <a:off x="9072674" y="4584904"/>
                <a:ext cx="210960" cy="3718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7085155-CB2E-4AFD-A2F0-A37961202D82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064034" y="4575904"/>
                  <a:ext cx="2286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DD384656-C61B-4FF0-A80A-656404A06833}"/>
                    </a:ext>
                  </a:extLst>
                </p14:cNvPr>
                <p14:cNvContentPartPr/>
                <p14:nvPr/>
              </p14:nvContentPartPr>
              <p14:xfrm>
                <a:off x="9179954" y="4799824"/>
                <a:ext cx="204840" cy="1990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DD384656-C61B-4FF0-A80A-656404A06833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9171314" y="4791184"/>
                  <a:ext cx="222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FFB7F02-B3DE-4A88-AAC1-4C2083FC3B55}"/>
                    </a:ext>
                  </a:extLst>
                </p14:cNvPr>
                <p14:cNvContentPartPr/>
                <p14:nvPr/>
              </p14:nvContentPartPr>
              <p14:xfrm>
                <a:off x="9757034" y="4520104"/>
                <a:ext cx="302760" cy="4978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FFB7F02-B3DE-4A88-AAC1-4C2083FC3B5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748394" y="4511464"/>
                  <a:ext cx="3204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F110B3E-FBE3-4B14-B8AD-EF8AE086C572}"/>
                    </a:ext>
                  </a:extLst>
                </p14:cNvPr>
                <p14:cNvContentPartPr/>
                <p14:nvPr/>
              </p14:nvContentPartPr>
              <p14:xfrm>
                <a:off x="9731834" y="4733584"/>
                <a:ext cx="394560" cy="806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F110B3E-FBE3-4B14-B8AD-EF8AE086C572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723194" y="4724584"/>
                  <a:ext cx="412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02DF63B-605D-4AE1-9140-453BA25B609F}"/>
                    </a:ext>
                  </a:extLst>
                </p14:cNvPr>
                <p14:cNvContentPartPr/>
                <p14:nvPr/>
              </p14:nvContentPartPr>
              <p14:xfrm>
                <a:off x="10111994" y="4453144"/>
                <a:ext cx="271800" cy="5090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02DF63B-605D-4AE1-9140-453BA25B609F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0102994" y="4444144"/>
                  <a:ext cx="2894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761DE10-2ACA-448E-8240-30CC0C0F1DED}"/>
                    </a:ext>
                  </a:extLst>
                </p14:cNvPr>
                <p14:cNvContentPartPr/>
                <p14:nvPr/>
              </p14:nvContentPartPr>
              <p14:xfrm>
                <a:off x="10341674" y="4782904"/>
                <a:ext cx="155160" cy="1274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761DE10-2ACA-448E-8240-30CC0C0F1DED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332674" y="4774264"/>
                  <a:ext cx="172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6B052D10-62FE-4610-8751-7895416ABF38}"/>
                    </a:ext>
                  </a:extLst>
                </p14:cNvPr>
                <p14:cNvContentPartPr/>
                <p14:nvPr/>
              </p14:nvContentPartPr>
              <p14:xfrm>
                <a:off x="10701314" y="4482664"/>
                <a:ext cx="243360" cy="4410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6B052D10-62FE-4610-8751-7895416ABF3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0692674" y="4474024"/>
                  <a:ext cx="2610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FF648AD-B5C9-42C0-ADDE-3F9A6AC7EB78}"/>
                    </a:ext>
                  </a:extLst>
                </p14:cNvPr>
                <p14:cNvContentPartPr/>
                <p14:nvPr/>
              </p14:nvContentPartPr>
              <p14:xfrm>
                <a:off x="10617074" y="4737544"/>
                <a:ext cx="366120" cy="507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FF648AD-B5C9-42C0-ADDE-3F9A6AC7EB78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0608074" y="4728544"/>
                  <a:ext cx="383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0028074-D0C7-4623-AD94-DDC5ECF30F14}"/>
                    </a:ext>
                  </a:extLst>
                </p14:cNvPr>
                <p14:cNvContentPartPr/>
                <p14:nvPr/>
              </p14:nvContentPartPr>
              <p14:xfrm>
                <a:off x="11154194" y="4463944"/>
                <a:ext cx="312840" cy="4575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0028074-D0C7-4623-AD94-DDC5ECF30F14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1145194" y="4455304"/>
                  <a:ext cx="3304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3251CC9-F51E-4FB7-9601-1B3439C7781A}"/>
                    </a:ext>
                  </a:extLst>
                </p14:cNvPr>
                <p14:cNvContentPartPr/>
                <p14:nvPr/>
              </p14:nvContentPartPr>
              <p14:xfrm>
                <a:off x="11109914" y="4662304"/>
                <a:ext cx="309240" cy="997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3251CC9-F51E-4FB7-9601-1B3439C7781A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1101274" y="4653664"/>
                  <a:ext cx="326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2905540-F1E2-4753-A7A2-6451B1E7C1EA}"/>
                    </a:ext>
                  </a:extLst>
                </p14:cNvPr>
                <p14:cNvContentPartPr/>
                <p14:nvPr/>
              </p14:nvContentPartPr>
              <p14:xfrm>
                <a:off x="11398634" y="4420024"/>
                <a:ext cx="269280" cy="51048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2905540-F1E2-4753-A7A2-6451B1E7C1EA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1389634" y="4411384"/>
                  <a:ext cx="2869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1165E57B-133E-48D2-990C-B8A0BEF580D7}"/>
                    </a:ext>
                  </a:extLst>
                </p14:cNvPr>
                <p14:cNvContentPartPr/>
                <p14:nvPr/>
              </p14:nvContentPartPr>
              <p14:xfrm>
                <a:off x="11695994" y="4778584"/>
                <a:ext cx="43200" cy="1022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165E57B-133E-48D2-990C-B8A0BEF580D7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1687354" y="4769584"/>
                  <a:ext cx="60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8DFD9D3-F8C2-4514-898B-DD579B6CF58C}"/>
                    </a:ext>
                  </a:extLst>
                </p14:cNvPr>
                <p14:cNvContentPartPr/>
                <p14:nvPr/>
              </p14:nvContentPartPr>
              <p14:xfrm>
                <a:off x="11792474" y="4708384"/>
                <a:ext cx="216360" cy="2120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8DFD9D3-F8C2-4514-898B-DD579B6CF58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1783474" y="4699384"/>
                  <a:ext cx="234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EF5DFA7-67A7-4D3A-8F4B-FFE734D81E2F}"/>
                    </a:ext>
                  </a:extLst>
                </p14:cNvPr>
                <p14:cNvContentPartPr/>
                <p14:nvPr/>
              </p14:nvContentPartPr>
              <p14:xfrm>
                <a:off x="11776994" y="4582384"/>
                <a:ext cx="48240" cy="306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EF5DFA7-67A7-4D3A-8F4B-FFE734D81E2F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1767994" y="4573384"/>
                  <a:ext cx="65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304F2DD-4C17-4373-A900-985DCC978857}"/>
                    </a:ext>
                  </a:extLst>
                </p14:cNvPr>
                <p14:cNvContentPartPr/>
                <p14:nvPr/>
              </p14:nvContentPartPr>
              <p14:xfrm>
                <a:off x="535994" y="5458984"/>
                <a:ext cx="231480" cy="21348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304F2DD-4C17-4373-A900-985DCC978857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6994" y="5450344"/>
                  <a:ext cx="249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FB6CA25-D511-41D7-B5FD-686D79DCCB90}"/>
                    </a:ext>
                  </a:extLst>
                </p14:cNvPr>
                <p14:cNvContentPartPr/>
                <p14:nvPr/>
              </p14:nvContentPartPr>
              <p14:xfrm>
                <a:off x="893114" y="5278624"/>
                <a:ext cx="184680" cy="3974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FB6CA25-D511-41D7-B5FD-686D79DCCB90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84474" y="5269984"/>
                  <a:ext cx="2023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1FBD87D-964D-4C10-ADB0-38F5B1E24B92}"/>
                    </a:ext>
                  </a:extLst>
                </p14:cNvPr>
                <p14:cNvContentPartPr/>
                <p14:nvPr/>
              </p14:nvContentPartPr>
              <p14:xfrm>
                <a:off x="1053674" y="5503264"/>
                <a:ext cx="202680" cy="1720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1FBD87D-964D-4C10-ADB0-38F5B1E24B92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44674" y="5494624"/>
                  <a:ext cx="220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EAA8706C-C0F9-4121-B557-6DE3F78AA60D}"/>
                    </a:ext>
                  </a:extLst>
                </p14:cNvPr>
                <p14:cNvContentPartPr/>
                <p14:nvPr/>
              </p14:nvContentPartPr>
              <p14:xfrm>
                <a:off x="1347074" y="5530264"/>
                <a:ext cx="61560" cy="1083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EAA8706C-C0F9-4121-B557-6DE3F78AA60D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338074" y="5521624"/>
                  <a:ext cx="79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F6556DE4-5B91-446F-B6E0-7B65C0E31F88}"/>
                    </a:ext>
                  </a:extLst>
                </p14:cNvPr>
                <p14:cNvContentPartPr/>
                <p14:nvPr/>
              </p14:nvContentPartPr>
              <p14:xfrm>
                <a:off x="1511594" y="5484544"/>
                <a:ext cx="283320" cy="1465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F6556DE4-5B91-446F-B6E0-7B65C0E31F88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502594" y="5475544"/>
                  <a:ext cx="300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2F6C88A-28B5-47C4-84F6-2CCE5DC2C4A1}"/>
                    </a:ext>
                  </a:extLst>
                </p14:cNvPr>
                <p14:cNvContentPartPr/>
                <p14:nvPr/>
              </p14:nvContentPartPr>
              <p14:xfrm>
                <a:off x="2050874" y="4903144"/>
                <a:ext cx="281520" cy="2358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2F6C88A-28B5-47C4-84F6-2CCE5DC2C4A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042234" y="4894144"/>
                  <a:ext cx="299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EC0A90A-B60C-457C-B48D-59C9220C7AB5}"/>
                    </a:ext>
                  </a:extLst>
                </p14:cNvPr>
                <p14:cNvContentPartPr/>
                <p14:nvPr/>
              </p14:nvContentPartPr>
              <p14:xfrm>
                <a:off x="2388194" y="4919344"/>
                <a:ext cx="236880" cy="2041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EC0A90A-B60C-457C-B48D-59C9220C7AB5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2379194" y="4910344"/>
                  <a:ext cx="254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292704E-B669-4955-977C-9182F865E869}"/>
                    </a:ext>
                  </a:extLst>
                </p14:cNvPr>
                <p14:cNvContentPartPr/>
                <p14:nvPr/>
              </p14:nvContentPartPr>
              <p14:xfrm>
                <a:off x="2633354" y="4885864"/>
                <a:ext cx="237600" cy="2246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292704E-B669-4955-977C-9182F865E869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2624354" y="4877224"/>
                  <a:ext cx="255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3D1E9B6-8CED-44BD-BE1A-3682F8768E7A}"/>
                    </a:ext>
                  </a:extLst>
                </p14:cNvPr>
                <p14:cNvContentPartPr/>
                <p14:nvPr/>
              </p14:nvContentPartPr>
              <p14:xfrm>
                <a:off x="2874194" y="4939144"/>
                <a:ext cx="182160" cy="1616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3D1E9B6-8CED-44BD-BE1A-3682F8768E7A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2865194" y="4930144"/>
                  <a:ext cx="199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A229751-C623-455D-9D6D-625116BB5786}"/>
                    </a:ext>
                  </a:extLst>
                </p14:cNvPr>
                <p14:cNvContentPartPr/>
                <p14:nvPr/>
              </p14:nvContentPartPr>
              <p14:xfrm>
                <a:off x="3149594" y="4885504"/>
                <a:ext cx="320400" cy="2448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A229751-C623-455D-9D6D-625116BB5786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3140954" y="4876504"/>
                  <a:ext cx="338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3AE25DA-ED78-43C6-8696-BAEB6F70D78F}"/>
                    </a:ext>
                  </a:extLst>
                </p14:cNvPr>
                <p14:cNvContentPartPr/>
                <p14:nvPr/>
              </p14:nvContentPartPr>
              <p14:xfrm>
                <a:off x="3791474" y="4927984"/>
                <a:ext cx="72360" cy="1555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3AE25DA-ED78-43C6-8696-BAEB6F70D78F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3782474" y="4919344"/>
                  <a:ext cx="90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1917EBB-08B7-40B6-989A-4B656978708F}"/>
                    </a:ext>
                  </a:extLst>
                </p14:cNvPr>
                <p14:cNvContentPartPr/>
                <p14:nvPr/>
              </p14:nvContentPartPr>
              <p14:xfrm>
                <a:off x="4005314" y="4771024"/>
                <a:ext cx="8280" cy="28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1917EBB-08B7-40B6-989A-4B656978708F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3996674" y="4762024"/>
                  <a:ext cx="259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D932D5C-BEF5-46C8-B8EA-F4F2CF4DC1A4}"/>
                    </a:ext>
                  </a:extLst>
                </p14:cNvPr>
                <p14:cNvContentPartPr/>
                <p14:nvPr/>
              </p14:nvContentPartPr>
              <p14:xfrm>
                <a:off x="3958874" y="4845184"/>
                <a:ext cx="283320" cy="2390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D932D5C-BEF5-46C8-B8EA-F4F2CF4DC1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949874" y="4836544"/>
                  <a:ext cx="300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27AC818-7A57-46D8-B206-60E7A6C126E5}"/>
                    </a:ext>
                  </a:extLst>
                </p14:cNvPr>
                <p14:cNvContentPartPr/>
                <p14:nvPr/>
              </p14:nvContentPartPr>
              <p14:xfrm>
                <a:off x="4583834" y="4830064"/>
                <a:ext cx="325800" cy="2512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27AC818-7A57-46D8-B206-60E7A6C126E5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4575194" y="4821424"/>
                  <a:ext cx="343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5752E762-CFB1-4126-891B-03D5383BCC25}"/>
                    </a:ext>
                  </a:extLst>
                </p14:cNvPr>
                <p14:cNvContentPartPr/>
                <p14:nvPr/>
              </p14:nvContentPartPr>
              <p14:xfrm>
                <a:off x="5009714" y="5075944"/>
                <a:ext cx="56520" cy="82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5752E762-CFB1-4126-891B-03D5383BCC25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5001074" y="5067304"/>
                  <a:ext cx="74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798C72AD-35E2-431D-B315-81F13863637F}"/>
                    </a:ext>
                  </a:extLst>
                </p14:cNvPr>
                <p14:cNvContentPartPr/>
                <p14:nvPr/>
              </p14:nvContentPartPr>
              <p14:xfrm>
                <a:off x="2154914" y="5481304"/>
                <a:ext cx="48600" cy="13752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798C72AD-35E2-431D-B315-81F13863637F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2145914" y="5472664"/>
                  <a:ext cx="66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FB03A1AB-1EB5-4598-9DCD-B4B776E0727F}"/>
                    </a:ext>
                  </a:extLst>
                </p14:cNvPr>
                <p14:cNvContentPartPr/>
                <p14:nvPr/>
              </p14:nvContentPartPr>
              <p14:xfrm>
                <a:off x="2248514" y="5337664"/>
                <a:ext cx="45720" cy="442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FB03A1AB-1EB5-4598-9DCD-B4B776E0727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2239874" y="5329024"/>
                  <a:ext cx="63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98999ED-4A76-4419-B614-112FE22AB8C5}"/>
                    </a:ext>
                  </a:extLst>
                </p14:cNvPr>
                <p14:cNvContentPartPr/>
                <p14:nvPr/>
              </p14:nvContentPartPr>
              <p14:xfrm>
                <a:off x="2293514" y="5384464"/>
                <a:ext cx="205200" cy="2426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98999ED-4A76-4419-B614-112FE22AB8C5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2284514" y="5375464"/>
                  <a:ext cx="222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65913C2-6D51-4C3E-945D-A9C995C3D87E}"/>
                    </a:ext>
                  </a:extLst>
                </p14:cNvPr>
                <p14:cNvContentPartPr/>
                <p14:nvPr/>
              </p14:nvContentPartPr>
              <p14:xfrm>
                <a:off x="2871674" y="5132464"/>
                <a:ext cx="391680" cy="5781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65913C2-6D51-4C3E-945D-A9C995C3D87E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2863034" y="5123464"/>
                  <a:ext cx="40932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C5DC2C0-9D1B-491A-9158-C4EDFB792EB1}"/>
                    </a:ext>
                  </a:extLst>
                </p14:cNvPr>
                <p14:cNvContentPartPr/>
                <p14:nvPr/>
              </p14:nvContentPartPr>
              <p14:xfrm>
                <a:off x="2842154" y="5503264"/>
                <a:ext cx="354600" cy="5580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C5DC2C0-9D1B-491A-9158-C4EDFB792EB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2833154" y="5494624"/>
                  <a:ext cx="372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9B45713-FD6F-4A8A-955A-F3D50020EB0C}"/>
                    </a:ext>
                  </a:extLst>
                </p14:cNvPr>
                <p14:cNvContentPartPr/>
                <p14:nvPr/>
              </p14:nvContentPartPr>
              <p14:xfrm>
                <a:off x="3138074" y="5526304"/>
                <a:ext cx="171000" cy="1278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9B45713-FD6F-4A8A-955A-F3D50020EB0C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129074" y="5517664"/>
                  <a:ext cx="188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F5CDBCE-8315-4C43-A3F9-C635530876D8}"/>
                    </a:ext>
                  </a:extLst>
                </p14:cNvPr>
                <p14:cNvContentPartPr/>
                <p14:nvPr/>
              </p14:nvContentPartPr>
              <p14:xfrm>
                <a:off x="3470354" y="5256304"/>
                <a:ext cx="225360" cy="35280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F5CDBCE-8315-4C43-A3F9-C635530876D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461354" y="5247304"/>
                  <a:ext cx="243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37F6B05-740E-435D-B400-5238C1C5AA79}"/>
                    </a:ext>
                  </a:extLst>
                </p14:cNvPr>
                <p14:cNvContentPartPr/>
                <p14:nvPr/>
              </p14:nvContentPartPr>
              <p14:xfrm>
                <a:off x="3559274" y="5421184"/>
                <a:ext cx="227880" cy="2487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37F6B05-740E-435D-B400-5238C1C5AA79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550634" y="5412184"/>
                  <a:ext cx="245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45A8208-C166-4D32-82AD-480D7DD2337A}"/>
                    </a:ext>
                  </a:extLst>
                </p14:cNvPr>
                <p14:cNvContentPartPr/>
                <p14:nvPr/>
              </p14:nvContentPartPr>
              <p14:xfrm>
                <a:off x="3837194" y="5415064"/>
                <a:ext cx="286920" cy="25920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45A8208-C166-4D32-82AD-480D7DD2337A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828554" y="5406424"/>
                  <a:ext cx="304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40F915E4-DECD-4E30-98D3-FCE836766D40}"/>
                    </a:ext>
                  </a:extLst>
                </p14:cNvPr>
                <p14:cNvContentPartPr/>
                <p14:nvPr/>
              </p14:nvContentPartPr>
              <p14:xfrm>
                <a:off x="4310954" y="5273224"/>
                <a:ext cx="320040" cy="36684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40F915E4-DECD-4E30-98D3-FCE836766D40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4302314" y="5264224"/>
                  <a:ext cx="3376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41D7668-67A7-4CC6-B9ED-F031371F11CF}"/>
                    </a:ext>
                  </a:extLst>
                </p14:cNvPr>
                <p14:cNvContentPartPr/>
                <p14:nvPr/>
              </p14:nvContentPartPr>
              <p14:xfrm>
                <a:off x="4302674" y="5898904"/>
                <a:ext cx="41040" cy="302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41D7668-67A7-4CC6-B9ED-F031371F11CF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4294034" y="5889904"/>
                  <a:ext cx="58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65FC6112-E2FE-4002-A62F-DBBA4299E865}"/>
                    </a:ext>
                  </a:extLst>
                </p14:cNvPr>
                <p14:cNvContentPartPr/>
                <p14:nvPr/>
              </p14:nvContentPartPr>
              <p14:xfrm>
                <a:off x="4868234" y="5300944"/>
                <a:ext cx="354600" cy="36756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65FC6112-E2FE-4002-A62F-DBBA4299E865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859594" y="5292304"/>
                  <a:ext cx="3722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B63D006-0D48-42FE-A0B3-5451B0D8B8DC}"/>
                    </a:ext>
                  </a:extLst>
                </p14:cNvPr>
                <p14:cNvContentPartPr/>
                <p14:nvPr/>
              </p14:nvContentPartPr>
              <p14:xfrm>
                <a:off x="4952834" y="5526664"/>
                <a:ext cx="193680" cy="439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B63D006-0D48-42FE-A0B3-5451B0D8B8DC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944194" y="5517664"/>
                  <a:ext cx="211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3A3D875-5FB0-476A-86B8-BDE23432102B}"/>
                    </a:ext>
                  </a:extLst>
                </p14:cNvPr>
                <p14:cNvContentPartPr/>
                <p14:nvPr/>
              </p14:nvContentPartPr>
              <p14:xfrm>
                <a:off x="5284034" y="5395264"/>
                <a:ext cx="154080" cy="20952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3A3D875-5FB0-476A-86B8-BDE23432102B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5275034" y="5386624"/>
                  <a:ext cx="171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0AEAEC3D-6FBF-4494-878B-75ABCDD8342C}"/>
                    </a:ext>
                  </a:extLst>
                </p14:cNvPr>
                <p14:cNvContentPartPr/>
                <p14:nvPr/>
              </p14:nvContentPartPr>
              <p14:xfrm>
                <a:off x="5469074" y="5416144"/>
                <a:ext cx="170640" cy="1818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0AEAEC3D-6FBF-4494-878B-75ABCDD8342C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5460074" y="5407144"/>
                  <a:ext cx="188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5A5ED924-9351-4B4E-B8EE-E0899CAC9ADB}"/>
                    </a:ext>
                  </a:extLst>
                </p14:cNvPr>
                <p14:cNvContentPartPr/>
                <p14:nvPr/>
              </p14:nvContentPartPr>
              <p14:xfrm>
                <a:off x="5689034" y="5470144"/>
                <a:ext cx="128880" cy="1105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5A5ED924-9351-4B4E-B8EE-E0899CAC9ADB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5680394" y="5461504"/>
                  <a:ext cx="146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7D81700A-6001-44D1-B22D-3913C7CCC714}"/>
                    </a:ext>
                  </a:extLst>
                </p14:cNvPr>
                <p14:cNvContentPartPr/>
                <p14:nvPr/>
              </p14:nvContentPartPr>
              <p14:xfrm>
                <a:off x="5848874" y="5451064"/>
                <a:ext cx="265680" cy="1411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7D81700A-6001-44D1-B22D-3913C7CCC714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5839874" y="5442424"/>
                  <a:ext cx="283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C40E025E-9A7B-4A8E-B79F-6CBA5C150657}"/>
                    </a:ext>
                  </a:extLst>
                </p14:cNvPr>
                <p14:cNvContentPartPr/>
                <p14:nvPr/>
              </p14:nvContentPartPr>
              <p14:xfrm>
                <a:off x="6151994" y="5428024"/>
                <a:ext cx="264600" cy="1681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C40E025E-9A7B-4A8E-B79F-6CBA5C150657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143354" y="5419384"/>
                  <a:ext cx="282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E1700E36-F755-4A7F-B253-844B5FFCFC2E}"/>
                    </a:ext>
                  </a:extLst>
                </p14:cNvPr>
                <p14:cNvContentPartPr/>
                <p14:nvPr/>
              </p14:nvContentPartPr>
              <p14:xfrm>
                <a:off x="6781994" y="5232904"/>
                <a:ext cx="239760" cy="43884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E1700E36-F755-4A7F-B253-844B5FFCFC2E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773354" y="5224264"/>
                  <a:ext cx="2574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31B0D2D-A08C-4B25-8531-4A82ED385EC4}"/>
                    </a:ext>
                  </a:extLst>
                </p14:cNvPr>
                <p14:cNvContentPartPr/>
                <p14:nvPr/>
              </p14:nvContentPartPr>
              <p14:xfrm>
                <a:off x="6673994" y="5420464"/>
                <a:ext cx="399960" cy="4752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31B0D2D-A08C-4B25-8531-4A82ED385EC4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665354" y="5411824"/>
                  <a:ext cx="417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B8031CD-BC7B-4B14-85FE-1147AB918169}"/>
                    </a:ext>
                  </a:extLst>
                </p14:cNvPr>
                <p14:cNvContentPartPr/>
                <p14:nvPr/>
              </p14:nvContentPartPr>
              <p14:xfrm>
                <a:off x="7104554" y="5213104"/>
                <a:ext cx="172800" cy="40356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B8031CD-BC7B-4B14-85FE-1147AB918169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7095554" y="5204464"/>
                  <a:ext cx="190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8CDA27C4-0FA9-4D83-906A-37C4208D2D93}"/>
                    </a:ext>
                  </a:extLst>
                </p14:cNvPr>
                <p14:cNvContentPartPr/>
                <p14:nvPr/>
              </p14:nvContentPartPr>
              <p14:xfrm>
                <a:off x="7373474" y="5416504"/>
                <a:ext cx="137160" cy="18396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8CDA27C4-0FA9-4D83-906A-37C4208D2D9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364474" y="5407864"/>
                  <a:ext cx="154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5BC54F5-671E-4D07-BABE-01215289CB37}"/>
                    </a:ext>
                  </a:extLst>
                </p14:cNvPr>
                <p14:cNvContentPartPr/>
                <p14:nvPr/>
              </p14:nvContentPartPr>
              <p14:xfrm>
                <a:off x="9826874" y="5316424"/>
                <a:ext cx="35280" cy="756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5BC54F5-671E-4D07-BABE-01215289CB37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9818234" y="5307784"/>
                  <a:ext cx="529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9C693DE1-C4D6-48D7-8C62-BC8A13693B63}"/>
              </a:ext>
            </a:extLst>
          </p:cNvPr>
          <p:cNvGrpSpPr/>
          <p:nvPr/>
        </p:nvGrpSpPr>
        <p:grpSpPr>
          <a:xfrm>
            <a:off x="7784954" y="5170264"/>
            <a:ext cx="2145240" cy="677520"/>
            <a:chOff x="7784954" y="5170264"/>
            <a:chExt cx="2145240" cy="67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4F0CBA7C-E44B-4368-A3D0-010811FABDB2}"/>
                    </a:ext>
                  </a:extLst>
                </p14:cNvPr>
                <p14:cNvContentPartPr/>
                <p14:nvPr/>
              </p14:nvContentPartPr>
              <p14:xfrm>
                <a:off x="7784954" y="5429464"/>
                <a:ext cx="253800" cy="1965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4F0CBA7C-E44B-4368-A3D0-010811FABDB2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776314" y="5420824"/>
                  <a:ext cx="271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9EB1599-2716-4469-A331-ABF40B20A675}"/>
                    </a:ext>
                  </a:extLst>
                </p14:cNvPr>
                <p14:cNvContentPartPr/>
                <p14:nvPr/>
              </p14:nvContentPartPr>
              <p14:xfrm>
                <a:off x="8041274" y="5492824"/>
                <a:ext cx="178200" cy="14832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9EB1599-2716-4469-A331-ABF40B20A675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8032274" y="5483824"/>
                  <a:ext cx="195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D8F58E6D-B0E1-4E63-9133-80FDEF015F98}"/>
                    </a:ext>
                  </a:extLst>
                </p14:cNvPr>
                <p14:cNvContentPartPr/>
                <p14:nvPr/>
              </p14:nvContentPartPr>
              <p14:xfrm>
                <a:off x="8253674" y="5444584"/>
                <a:ext cx="213120" cy="15840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D8F58E6D-B0E1-4E63-9133-80FDEF015F98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8244674" y="5435944"/>
                  <a:ext cx="230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5808D5AA-51CF-4B9F-8CAD-BF4B951446C8}"/>
                    </a:ext>
                  </a:extLst>
                </p14:cNvPr>
                <p14:cNvContentPartPr/>
                <p14:nvPr/>
              </p14:nvContentPartPr>
              <p14:xfrm>
                <a:off x="8452394" y="5461864"/>
                <a:ext cx="330840" cy="15948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5808D5AA-51CF-4B9F-8CAD-BF4B951446C8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8443394" y="5453224"/>
                  <a:ext cx="348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430702EA-CFBC-4E5E-96C4-2A27AC8D2A81}"/>
                    </a:ext>
                  </a:extLst>
                </p14:cNvPr>
                <p14:cNvContentPartPr/>
                <p14:nvPr/>
              </p14:nvContentPartPr>
              <p14:xfrm>
                <a:off x="8824634" y="5483824"/>
                <a:ext cx="171720" cy="1288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430702EA-CFBC-4E5E-96C4-2A27AC8D2A81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8815994" y="5475184"/>
                  <a:ext cx="189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17D6DDD-4D3B-4D9A-8034-004021FA945D}"/>
                    </a:ext>
                  </a:extLst>
                </p14:cNvPr>
                <p14:cNvContentPartPr/>
                <p14:nvPr/>
              </p14:nvContentPartPr>
              <p14:xfrm>
                <a:off x="9132794" y="5289424"/>
                <a:ext cx="140760" cy="32616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17D6DDD-4D3B-4D9A-8034-004021FA945D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9123794" y="5280424"/>
                  <a:ext cx="1584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D95E9904-893D-48B5-82E8-C62512DE8E76}"/>
                    </a:ext>
                  </a:extLst>
                </p14:cNvPr>
                <p14:cNvContentPartPr/>
                <p14:nvPr/>
              </p14:nvContentPartPr>
              <p14:xfrm>
                <a:off x="9260234" y="5512984"/>
                <a:ext cx="21600" cy="7272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D95E9904-893D-48B5-82E8-C62512DE8E76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9251234" y="5503984"/>
                  <a:ext cx="39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A9264BD0-B906-4FA3-8D6E-711FFFCD2015}"/>
                    </a:ext>
                  </a:extLst>
                </p14:cNvPr>
                <p14:cNvContentPartPr/>
                <p14:nvPr/>
              </p14:nvContentPartPr>
              <p14:xfrm>
                <a:off x="9543194" y="5170264"/>
                <a:ext cx="202680" cy="44424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A9264BD0-B906-4FA3-8D6E-711FFFCD2015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9534554" y="5161624"/>
                  <a:ext cx="2203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4B3BFF90-EA15-43C6-B668-0D0F283F1FE9}"/>
                    </a:ext>
                  </a:extLst>
                </p14:cNvPr>
                <p14:cNvContentPartPr/>
                <p14:nvPr/>
              </p14:nvContentPartPr>
              <p14:xfrm>
                <a:off x="9381554" y="5415424"/>
                <a:ext cx="368640" cy="15732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4B3BFF90-EA15-43C6-B668-0D0F283F1FE9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372914" y="5406424"/>
                  <a:ext cx="386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21E0813A-A6D3-46DB-B443-9D7A8F5236F1}"/>
                    </a:ext>
                  </a:extLst>
                </p14:cNvPr>
                <p14:cNvContentPartPr/>
                <p14:nvPr/>
              </p14:nvContentPartPr>
              <p14:xfrm>
                <a:off x="9614474" y="5397424"/>
                <a:ext cx="315720" cy="45036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21E0813A-A6D3-46DB-B443-9D7A8F5236F1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605474" y="5388424"/>
                  <a:ext cx="33336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B072E26-6DC7-4888-AD81-92B3B53EBA98}"/>
              </a:ext>
            </a:extLst>
          </p:cNvPr>
          <p:cNvGrpSpPr/>
          <p:nvPr/>
        </p:nvGrpSpPr>
        <p:grpSpPr>
          <a:xfrm>
            <a:off x="10201994" y="5152264"/>
            <a:ext cx="1825560" cy="567000"/>
            <a:chOff x="10201994" y="5152264"/>
            <a:chExt cx="182556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99274472-13AA-47B2-AE7B-ECB5C288AE90}"/>
                    </a:ext>
                  </a:extLst>
                </p14:cNvPr>
                <p14:cNvContentPartPr/>
                <p14:nvPr/>
              </p14:nvContentPartPr>
              <p14:xfrm>
                <a:off x="10201994" y="5375824"/>
                <a:ext cx="244440" cy="24156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99274472-13AA-47B2-AE7B-ECB5C288AE9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193354" y="5367184"/>
                  <a:ext cx="262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FACDF3CF-F624-47B0-B371-E16A9BF37EC5}"/>
                    </a:ext>
                  </a:extLst>
                </p14:cNvPr>
                <p14:cNvContentPartPr/>
                <p14:nvPr/>
              </p14:nvContentPartPr>
              <p14:xfrm>
                <a:off x="10430954" y="5463304"/>
                <a:ext cx="148680" cy="13356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FACDF3CF-F624-47B0-B371-E16A9BF37EC5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0421954" y="5454304"/>
                  <a:ext cx="166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8AA1286C-C80A-4DC8-82A6-386DB5578C42}"/>
                    </a:ext>
                  </a:extLst>
                </p14:cNvPr>
                <p14:cNvContentPartPr/>
                <p14:nvPr/>
              </p14:nvContentPartPr>
              <p14:xfrm>
                <a:off x="10666394" y="5469424"/>
                <a:ext cx="157320" cy="10584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AA1286C-C80A-4DC8-82A6-386DB5578C42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0657754" y="5460424"/>
                  <a:ext cx="174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6BB312C8-4281-4028-A1C6-2F6FFC5B02FC}"/>
                    </a:ext>
                  </a:extLst>
                </p14:cNvPr>
                <p14:cNvContentPartPr/>
                <p14:nvPr/>
              </p14:nvContentPartPr>
              <p14:xfrm>
                <a:off x="10870874" y="5446744"/>
                <a:ext cx="200880" cy="18468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6BB312C8-4281-4028-A1C6-2F6FFC5B02FC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861874" y="5438104"/>
                  <a:ext cx="218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F054F4AB-2D90-424F-9A4C-43FC603F7403}"/>
                    </a:ext>
                  </a:extLst>
                </p14:cNvPr>
                <p14:cNvContentPartPr/>
                <p14:nvPr/>
              </p14:nvContentPartPr>
              <p14:xfrm>
                <a:off x="10963394" y="5190424"/>
                <a:ext cx="271800" cy="43776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F054F4AB-2D90-424F-9A4C-43FC603F7403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0954394" y="5181784"/>
                  <a:ext cx="2894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6339E84D-255F-4298-80D7-9FB09868B9B6}"/>
                    </a:ext>
                  </a:extLst>
                </p14:cNvPr>
                <p14:cNvContentPartPr/>
                <p14:nvPr/>
              </p14:nvContentPartPr>
              <p14:xfrm>
                <a:off x="11159234" y="5473384"/>
                <a:ext cx="42840" cy="9216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6339E84D-255F-4298-80D7-9FB09868B9B6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1150234" y="5464744"/>
                  <a:ext cx="60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D5962F9E-5431-4E70-AA1A-B885CD34E6D8}"/>
                    </a:ext>
                  </a:extLst>
                </p14:cNvPr>
                <p14:cNvContentPartPr/>
                <p14:nvPr/>
              </p14:nvContentPartPr>
              <p14:xfrm>
                <a:off x="11231954" y="5152264"/>
                <a:ext cx="323640" cy="46692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D5962F9E-5431-4E70-AA1A-B885CD34E6D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1223314" y="5143624"/>
                  <a:ext cx="34128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871C21AE-BDD4-4B20-95C7-2093A3816565}"/>
                    </a:ext>
                  </a:extLst>
                </p14:cNvPr>
                <p14:cNvContentPartPr/>
                <p14:nvPr/>
              </p14:nvContentPartPr>
              <p14:xfrm>
                <a:off x="11196674" y="5405704"/>
                <a:ext cx="308520" cy="20520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871C21AE-BDD4-4B20-95C7-2093A3816565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1187674" y="5396704"/>
                  <a:ext cx="326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FE7A6C8F-FE0A-4013-A0F9-AE60700FD96C}"/>
                    </a:ext>
                  </a:extLst>
                </p14:cNvPr>
                <p14:cNvContentPartPr/>
                <p14:nvPr/>
              </p14:nvContentPartPr>
              <p14:xfrm>
                <a:off x="11629034" y="5385544"/>
                <a:ext cx="10800" cy="1008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FE7A6C8F-FE0A-4013-A0F9-AE60700FD96C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1620034" y="5376904"/>
                  <a:ext cx="2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CC7CA8D-FD68-4188-9E13-49B8F2C0ADDB}"/>
                    </a:ext>
                  </a:extLst>
                </p14:cNvPr>
                <p14:cNvContentPartPr/>
                <p14:nvPr/>
              </p14:nvContentPartPr>
              <p14:xfrm>
                <a:off x="11557034" y="5457184"/>
                <a:ext cx="127080" cy="12816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CC7CA8D-FD68-4188-9E13-49B8F2C0ADDB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1548394" y="5448184"/>
                  <a:ext cx="144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0E6FB5FD-6718-4414-9805-7C171B1C2D87}"/>
                    </a:ext>
                  </a:extLst>
                </p14:cNvPr>
                <p14:cNvContentPartPr/>
                <p14:nvPr/>
              </p14:nvContentPartPr>
              <p14:xfrm>
                <a:off x="11676914" y="5490304"/>
                <a:ext cx="350640" cy="22896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0E6FB5FD-6718-4414-9805-7C171B1C2D87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1667914" y="5481664"/>
                  <a:ext cx="36828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9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5EDA18D9-5224-4622-847F-9D735135925C}"/>
                  </a:ext>
                </a:extLst>
              </p14:cNvPr>
              <p14:cNvContentPartPr/>
              <p14:nvPr/>
            </p14:nvContentPartPr>
            <p14:xfrm>
              <a:off x="590354" y="6066304"/>
              <a:ext cx="91800" cy="138600"/>
            </p14:xfrm>
          </p:contentPart>
        </mc:Choice>
        <mc:Fallback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5EDA18D9-5224-4622-847F-9D735135925C}"/>
                  </a:ext>
                </a:extLst>
              </p:cNvPr>
              <p:cNvPicPr/>
              <p:nvPr/>
            </p:nvPicPr>
            <p:blipFill>
              <a:blip r:embed="rId810"/>
              <a:stretch>
                <a:fillRect/>
              </a:stretch>
            </p:blipFill>
            <p:spPr>
              <a:xfrm>
                <a:off x="581354" y="6057304"/>
                <a:ext cx="1094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1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4A074F4A-138F-4947-A976-FAE3EEA71960}"/>
                  </a:ext>
                </a:extLst>
              </p14:cNvPr>
              <p14:cNvContentPartPr/>
              <p14:nvPr/>
            </p14:nvContentPartPr>
            <p14:xfrm>
              <a:off x="703754" y="5954344"/>
              <a:ext cx="32760" cy="17280"/>
            </p14:xfrm>
          </p:contentPart>
        </mc:Choice>
        <mc:Fallback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4A074F4A-138F-4947-A976-FAE3EEA71960}"/>
                  </a:ext>
                </a:extLst>
              </p:cNvPr>
              <p:cNvPicPr/>
              <p:nvPr/>
            </p:nvPicPr>
            <p:blipFill>
              <a:blip r:embed="rId812"/>
              <a:stretch>
                <a:fillRect/>
              </a:stretch>
            </p:blipFill>
            <p:spPr>
              <a:xfrm>
                <a:off x="695114" y="5945704"/>
                <a:ext cx="504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3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1368C559-0055-4BFD-B8EC-6763489436F5}"/>
                  </a:ext>
                </a:extLst>
              </p14:cNvPr>
              <p14:cNvContentPartPr/>
              <p14:nvPr/>
            </p14:nvContentPartPr>
            <p14:xfrm>
              <a:off x="731114" y="6021664"/>
              <a:ext cx="228240" cy="17856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1368C559-0055-4BFD-B8EC-6763489436F5}"/>
                  </a:ext>
                </a:extLst>
              </p:cNvPr>
              <p:cNvPicPr/>
              <p:nvPr/>
            </p:nvPicPr>
            <p:blipFill>
              <a:blip r:embed="rId814"/>
              <a:stretch>
                <a:fillRect/>
              </a:stretch>
            </p:blipFill>
            <p:spPr>
              <a:xfrm>
                <a:off x="722114" y="6012664"/>
                <a:ext cx="2458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5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2C2E9A0F-BDA3-401B-B069-89FBDB736F2F}"/>
                  </a:ext>
                </a:extLst>
              </p14:cNvPr>
              <p14:cNvContentPartPr/>
              <p14:nvPr/>
            </p14:nvContentPartPr>
            <p14:xfrm>
              <a:off x="1307474" y="6006904"/>
              <a:ext cx="295920" cy="24948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2C2E9A0F-BDA3-401B-B069-89FBDB736F2F}"/>
                  </a:ext>
                </a:extLst>
              </p:cNvPr>
              <p:cNvPicPr/>
              <p:nvPr/>
            </p:nvPicPr>
            <p:blipFill>
              <a:blip r:embed="rId816"/>
              <a:stretch>
                <a:fillRect/>
              </a:stretch>
            </p:blipFill>
            <p:spPr>
              <a:xfrm>
                <a:off x="1298474" y="5997904"/>
                <a:ext cx="3135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7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CE3E6764-C9DF-4D13-AD22-A5302DCAE1CD}"/>
                  </a:ext>
                </a:extLst>
              </p14:cNvPr>
              <p14:cNvContentPartPr/>
              <p14:nvPr/>
            </p14:nvContentPartPr>
            <p14:xfrm>
              <a:off x="1658474" y="6083944"/>
              <a:ext cx="213840" cy="16884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CE3E6764-C9DF-4D13-AD22-A5302DCAE1CD}"/>
                  </a:ext>
                </a:extLst>
              </p:cNvPr>
              <p:cNvPicPr/>
              <p:nvPr/>
            </p:nvPicPr>
            <p:blipFill>
              <a:blip r:embed="rId818"/>
              <a:stretch>
                <a:fillRect/>
              </a:stretch>
            </p:blipFill>
            <p:spPr>
              <a:xfrm>
                <a:off x="1649474" y="6074944"/>
                <a:ext cx="2314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9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F66DF37-A313-4BC5-A1FA-2B10BD5981D1}"/>
                  </a:ext>
                </a:extLst>
              </p14:cNvPr>
              <p14:cNvContentPartPr/>
              <p14:nvPr/>
            </p14:nvContentPartPr>
            <p14:xfrm>
              <a:off x="2035754" y="5754184"/>
              <a:ext cx="244800" cy="49680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F66DF37-A313-4BC5-A1FA-2B10BD5981D1}"/>
                  </a:ext>
                </a:extLst>
              </p:cNvPr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2027114" y="5745184"/>
                <a:ext cx="2624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1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C56824F6-BFA4-46C0-B481-4EB755513109}"/>
                  </a:ext>
                </a:extLst>
              </p14:cNvPr>
              <p14:cNvContentPartPr/>
              <p14:nvPr/>
            </p14:nvContentPartPr>
            <p14:xfrm>
              <a:off x="1917674" y="6021664"/>
              <a:ext cx="291960" cy="51480"/>
            </p14:xfrm>
          </p:contentPart>
        </mc:Choice>
        <mc:Fallback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C56824F6-BFA4-46C0-B481-4EB755513109}"/>
                  </a:ext>
                </a:extLst>
              </p:cNvPr>
              <p:cNvPicPr/>
              <p:nvPr/>
            </p:nvPicPr>
            <p:blipFill>
              <a:blip r:embed="rId822"/>
              <a:stretch>
                <a:fillRect/>
              </a:stretch>
            </p:blipFill>
            <p:spPr>
              <a:xfrm>
                <a:off x="1908674" y="6013024"/>
                <a:ext cx="3096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3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5C66A054-7F7A-4BA8-BEE0-C5708572BE6C}"/>
                  </a:ext>
                </a:extLst>
              </p14:cNvPr>
              <p14:cNvContentPartPr/>
              <p14:nvPr/>
            </p14:nvContentPartPr>
            <p14:xfrm>
              <a:off x="2282714" y="6058384"/>
              <a:ext cx="61200" cy="156240"/>
            </p14:xfrm>
          </p:contentPart>
        </mc:Choice>
        <mc:Fallback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5C66A054-7F7A-4BA8-BEE0-C5708572BE6C}"/>
                  </a:ext>
                </a:extLst>
              </p:cNvPr>
              <p:cNvPicPr/>
              <p:nvPr/>
            </p:nvPicPr>
            <p:blipFill>
              <a:blip r:embed="rId824"/>
              <a:stretch>
                <a:fillRect/>
              </a:stretch>
            </p:blipFill>
            <p:spPr>
              <a:xfrm>
                <a:off x="2274074" y="6049744"/>
                <a:ext cx="788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5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7851B6A5-FF87-4634-8C54-7B9EF5BC27B8}"/>
                  </a:ext>
                </a:extLst>
              </p14:cNvPr>
              <p14:cNvContentPartPr/>
              <p14:nvPr/>
            </p14:nvContentPartPr>
            <p14:xfrm>
              <a:off x="2412314" y="5932384"/>
              <a:ext cx="8280" cy="40320"/>
            </p14:xfrm>
          </p:contentPart>
        </mc:Choice>
        <mc:Fallback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7851B6A5-FF87-4634-8C54-7B9EF5BC27B8}"/>
                  </a:ext>
                </a:extLst>
              </p:cNvPr>
              <p:cNvPicPr/>
              <p:nvPr/>
            </p:nvPicPr>
            <p:blipFill>
              <a:blip r:embed="rId826"/>
              <a:stretch>
                <a:fillRect/>
              </a:stretch>
            </p:blipFill>
            <p:spPr>
              <a:xfrm>
                <a:off x="2403314" y="5923744"/>
                <a:ext cx="25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7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36070281-7175-4319-AF63-C9184040E249}"/>
                  </a:ext>
                </a:extLst>
              </p14:cNvPr>
              <p14:cNvContentPartPr/>
              <p14:nvPr/>
            </p14:nvContentPartPr>
            <p14:xfrm>
              <a:off x="2372714" y="5984224"/>
              <a:ext cx="227160" cy="277200"/>
            </p14:xfrm>
          </p:contentPart>
        </mc:Choice>
        <mc:Fallback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36070281-7175-4319-AF63-C9184040E249}"/>
                  </a:ext>
                </a:extLst>
              </p:cNvPr>
              <p:cNvPicPr/>
              <p:nvPr/>
            </p:nvPicPr>
            <p:blipFill>
              <a:blip r:embed="rId828"/>
              <a:stretch>
                <a:fillRect/>
              </a:stretch>
            </p:blipFill>
            <p:spPr>
              <a:xfrm>
                <a:off x="2364074" y="5975584"/>
                <a:ext cx="2448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9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99502CAF-2644-4FE9-8183-77755CDE4987}"/>
                  </a:ext>
                </a:extLst>
              </p14:cNvPr>
              <p14:cNvContentPartPr/>
              <p14:nvPr/>
            </p14:nvContentPartPr>
            <p14:xfrm>
              <a:off x="2762954" y="5616304"/>
              <a:ext cx="359280" cy="641160"/>
            </p14:xfrm>
          </p:contentPart>
        </mc:Choice>
        <mc:Fallback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99502CAF-2644-4FE9-8183-77755CDE4987}"/>
                  </a:ext>
                </a:extLst>
              </p:cNvPr>
              <p:cNvPicPr/>
              <p:nvPr/>
            </p:nvPicPr>
            <p:blipFill>
              <a:blip r:embed="rId830"/>
              <a:stretch>
                <a:fillRect/>
              </a:stretch>
            </p:blipFill>
            <p:spPr>
              <a:xfrm>
                <a:off x="2754314" y="5607304"/>
                <a:ext cx="37692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1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B102FCB8-A6EE-4BF1-A544-8EC17620B7F8}"/>
                  </a:ext>
                </a:extLst>
              </p14:cNvPr>
              <p14:cNvContentPartPr/>
              <p14:nvPr/>
            </p14:nvContentPartPr>
            <p14:xfrm>
              <a:off x="2739194" y="6063064"/>
              <a:ext cx="285120" cy="46080"/>
            </p14:xfrm>
          </p:contentPart>
        </mc:Choice>
        <mc:Fallback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B102FCB8-A6EE-4BF1-A544-8EC17620B7F8}"/>
                  </a:ext>
                </a:extLst>
              </p:cNvPr>
              <p:cNvPicPr/>
              <p:nvPr/>
            </p:nvPicPr>
            <p:blipFill>
              <a:blip r:embed="rId832"/>
              <a:stretch>
                <a:fillRect/>
              </a:stretch>
            </p:blipFill>
            <p:spPr>
              <a:xfrm>
                <a:off x="2730554" y="6054064"/>
                <a:ext cx="3027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3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634B8AAB-780F-40BF-AAC5-024D64B7F9D9}"/>
                  </a:ext>
                </a:extLst>
              </p14:cNvPr>
              <p14:cNvContentPartPr/>
              <p14:nvPr/>
            </p14:nvContentPartPr>
            <p14:xfrm>
              <a:off x="3021074" y="6039664"/>
              <a:ext cx="111600" cy="169200"/>
            </p14:xfrm>
          </p:contentPart>
        </mc:Choice>
        <mc:Fallback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634B8AAB-780F-40BF-AAC5-024D64B7F9D9}"/>
                  </a:ext>
                </a:extLst>
              </p:cNvPr>
              <p:cNvPicPr/>
              <p:nvPr/>
            </p:nvPicPr>
            <p:blipFill>
              <a:blip r:embed="rId834"/>
              <a:stretch>
                <a:fillRect/>
              </a:stretch>
            </p:blipFill>
            <p:spPr>
              <a:xfrm>
                <a:off x="3012074" y="6031024"/>
                <a:ext cx="1292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5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2353E05F-E70B-4D02-AE8B-FCF0208C434B}"/>
                  </a:ext>
                </a:extLst>
              </p14:cNvPr>
              <p14:cNvContentPartPr/>
              <p14:nvPr/>
            </p14:nvContentPartPr>
            <p14:xfrm>
              <a:off x="3186674" y="6042184"/>
              <a:ext cx="254160" cy="202320"/>
            </p14:xfrm>
          </p:contentPart>
        </mc:Choice>
        <mc:Fallback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2353E05F-E70B-4D02-AE8B-FCF0208C434B}"/>
                  </a:ext>
                </a:extLst>
              </p:cNvPr>
              <p:cNvPicPr/>
              <p:nvPr/>
            </p:nvPicPr>
            <p:blipFill>
              <a:blip r:embed="rId836"/>
              <a:stretch>
                <a:fillRect/>
              </a:stretch>
            </p:blipFill>
            <p:spPr>
              <a:xfrm>
                <a:off x="3177674" y="6033184"/>
                <a:ext cx="271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7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4F5CB6EC-DEBF-474B-8190-90B10383727E}"/>
                  </a:ext>
                </a:extLst>
              </p14:cNvPr>
              <p14:cNvContentPartPr/>
              <p14:nvPr/>
            </p14:nvContentPartPr>
            <p14:xfrm>
              <a:off x="3439394" y="6088624"/>
              <a:ext cx="232200" cy="201240"/>
            </p14:xfrm>
          </p:contentPart>
        </mc:Choice>
        <mc:Fallback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4F5CB6EC-DEBF-474B-8190-90B10383727E}"/>
                  </a:ext>
                </a:extLst>
              </p:cNvPr>
              <p:cNvPicPr/>
              <p:nvPr/>
            </p:nvPicPr>
            <p:blipFill>
              <a:blip r:embed="rId838"/>
              <a:stretch>
                <a:fillRect/>
              </a:stretch>
            </p:blipFill>
            <p:spPr>
              <a:xfrm>
                <a:off x="3430394" y="6079984"/>
                <a:ext cx="2498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9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3467ED3D-4658-451E-B3D7-8B87DE6236BC}"/>
                  </a:ext>
                </a:extLst>
              </p14:cNvPr>
              <p14:cNvContentPartPr/>
              <p14:nvPr/>
            </p14:nvContentPartPr>
            <p14:xfrm>
              <a:off x="3640994" y="5827624"/>
              <a:ext cx="203400" cy="435240"/>
            </p14:xfrm>
          </p:contentPart>
        </mc:Choice>
        <mc:Fallback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3467ED3D-4658-451E-B3D7-8B87DE6236BC}"/>
                  </a:ext>
                </a:extLst>
              </p:cNvPr>
              <p:cNvPicPr/>
              <p:nvPr/>
            </p:nvPicPr>
            <p:blipFill>
              <a:blip r:embed="rId840"/>
              <a:stretch>
                <a:fillRect/>
              </a:stretch>
            </p:blipFill>
            <p:spPr>
              <a:xfrm>
                <a:off x="3632354" y="5818984"/>
                <a:ext cx="2210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1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A800D68B-4B75-44D9-8367-EFEF6D9CBFE3}"/>
                  </a:ext>
                </a:extLst>
              </p14:cNvPr>
              <p14:cNvContentPartPr/>
              <p14:nvPr/>
            </p14:nvContentPartPr>
            <p14:xfrm>
              <a:off x="3872834" y="6232984"/>
              <a:ext cx="12600" cy="2052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A800D68B-4B75-44D9-8367-EFEF6D9CBFE3}"/>
                  </a:ext>
                </a:extLst>
              </p:cNvPr>
              <p:cNvPicPr/>
              <p:nvPr/>
            </p:nvPicPr>
            <p:blipFill>
              <a:blip r:embed="rId842"/>
              <a:stretch>
                <a:fillRect/>
              </a:stretch>
            </p:blipFill>
            <p:spPr>
              <a:xfrm>
                <a:off x="3864194" y="6224344"/>
                <a:ext cx="3024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336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14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STAT 50 Section 6.4  Small Sample Tests for a Population Mean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25</cp:revision>
  <dcterms:created xsi:type="dcterms:W3CDTF">2020-12-03T19:02:12Z</dcterms:created>
  <dcterms:modified xsi:type="dcterms:W3CDTF">2021-05-04T00:21:06Z</dcterms:modified>
</cp:coreProperties>
</file>